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506520e-5b94-4612-a1a5-f11d995d79b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166f91a6c3b4acd" /><Relationship Type="http://schemas.openxmlformats.org/officeDocument/2006/relationships/slideLayout" Target="/ppt/slideLayouts/slideLayout8.xml" Id="R49fe0802de8d414c" /><Relationship Type="http://schemas.openxmlformats.org/officeDocument/2006/relationships/hyperlink" Target="https://app.powerbi.com/groups/me/reports/c506520e-5b94-4612-a1a5-f11d995d79b2/?pbi_source=PowerPoint" TargetMode="External" Id="RelId0" /><Relationship Type="http://schemas.openxmlformats.org/officeDocument/2006/relationships/image" Target="/ppt/media/image4.png" Id="imgId2130730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c64c12e4ea64821" /><Relationship Type="http://schemas.openxmlformats.org/officeDocument/2006/relationships/slideLayout" Target="/ppt/slideLayouts/slideLayout8.xml" Id="R1a3db37c604c4253" /><Relationship Type="http://schemas.openxmlformats.org/officeDocument/2006/relationships/hyperlink" Target="https://app.powerbi.com/groups/me/reports/c506520e-5b94-4612-a1a5-f11d995d79b2/?pbi_source=PowerPoint" TargetMode="External" Id="RelId1" /><Relationship Type="http://schemas.openxmlformats.org/officeDocument/2006/relationships/image" Target="/ppt/media/image5.png" Id="imgId2130730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Kinshasa Weather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1/10/2023 11:47:25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1/10/2023 11:42:56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textbox ,textbox ,textbox ,textbox ,lineChart ,lineChart ,textbox ,lineChart ,textbox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073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Kinshasa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textbox ,textbox ,textbox ,textbox ,lineChart ,lineChart ,textbox ,lineChart ,textbox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073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Bukavu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