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Ventes par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Ventes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555c7cc-a6ea-4075-a27a-57ffbc223f8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dfabfd82f284591" /><Relationship Type="http://schemas.openxmlformats.org/officeDocument/2006/relationships/slideLayout" Target="/ppt/slideLayouts/slideLayout8.xml" Id="R9f7799d892244721" /><Relationship Type="http://schemas.openxmlformats.org/officeDocument/2006/relationships/hyperlink" Target="https://app.powerbi.com/groups/me/reports/1555c7cc-a6ea-4075-a27a-57ffbc223f8a/?pbi_source=PowerPoint" TargetMode="External" Id="RelId0" /><Relationship Type="http://schemas.openxmlformats.org/officeDocument/2006/relationships/image" Target="/ppt/media/image4.png" Id="imgId134262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9b55cdb6c7d475f" /><Relationship Type="http://schemas.openxmlformats.org/officeDocument/2006/relationships/slideLayout" Target="/ppt/slideLayouts/slideLayout8.xml" Id="Ra6d2e91cc4f74e68" /><Relationship Type="http://schemas.openxmlformats.org/officeDocument/2006/relationships/hyperlink" Target="https://app.powerbi.com/groups/me/reports/1555c7cc-a6ea-4075-a27a-57ffbc223f8a/?pbi_source=PowerPoint" TargetMode="External" Id="RelId1" /><Relationship Type="http://schemas.openxmlformats.org/officeDocument/2006/relationships/image" Target="/ppt/media/image5.png" Id="imgId134262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8c3e8ef488144cd" /><Relationship Type="http://schemas.openxmlformats.org/officeDocument/2006/relationships/slideLayout" Target="/ppt/slideLayouts/slideLayout8.xml" Id="Rc954c07e299f45b9" /><Relationship Type="http://schemas.openxmlformats.org/officeDocument/2006/relationships/hyperlink" Target="https://app.powerbi.com/groups/me/reports/1555c7cc-a6ea-4075-a27a-57ffbc223f8a/?pbi_source=PowerPoint" TargetMode="External" Id="RelId2" /><Relationship Type="http://schemas.openxmlformats.org/officeDocument/2006/relationships/image" Target="/ppt/media/image6.png" Id="imgId1342621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 Sample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8/22/2022 8:31:39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8/2/2022 7:59:16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lusteredColumnComboChart ,lineClusteredColumnComboChart ,card ,card ,card ,slicer ,multiRowCard ,shape ,image ,shap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262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Dashebord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Ventes par Segment ,lineClusteredColumnComboChart , Ventes ,gauge ,scatterChart ,shape ,shape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262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Timing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eyDrivers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262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AI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