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A795C-E499-4782-AEE8-BE0AE5A12D0B}" v="1" dt="2023-10-09T19:05:31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81916" autoAdjust="0"/>
  </p:normalViewPr>
  <p:slideViewPr>
    <p:cSldViewPr snapToGrid="0">
      <p:cViewPr varScale="1">
        <p:scale>
          <a:sx n="133" d="100"/>
          <a:sy n="133" d="100"/>
        </p:scale>
        <p:origin x="26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uphin,Pascal P.R.M.L." userId="d4380c9d-2b8a-4049-9a2e-47e8790a0c02" providerId="ADAL" clId="{DD5A795C-E499-4782-AEE8-BE0AE5A12D0B}"/>
    <pc:docChg chg="custSel addSld modSld">
      <pc:chgData name="Dauphin,Pascal P.R.M.L." userId="d4380c9d-2b8a-4049-9a2e-47e8790a0c02" providerId="ADAL" clId="{DD5A795C-E499-4782-AEE8-BE0AE5A12D0B}" dt="2023-10-09T19:06:02.773" v="301" actId="20577"/>
      <pc:docMkLst>
        <pc:docMk/>
      </pc:docMkLst>
      <pc:sldChg chg="addSp delSp modSp mod">
        <pc:chgData name="Dauphin,Pascal P.R.M.L." userId="d4380c9d-2b8a-4049-9a2e-47e8790a0c02" providerId="ADAL" clId="{DD5A795C-E499-4782-AEE8-BE0AE5A12D0B}" dt="2023-10-09T18:07:41.434" v="28" actId="1076"/>
        <pc:sldMkLst>
          <pc:docMk/>
          <pc:sldMk cId="3494040474" sldId="272"/>
        </pc:sldMkLst>
        <pc:spChg chg="mod">
          <ac:chgData name="Dauphin,Pascal P.R.M.L." userId="d4380c9d-2b8a-4049-9a2e-47e8790a0c02" providerId="ADAL" clId="{DD5A795C-E499-4782-AEE8-BE0AE5A12D0B}" dt="2023-10-09T18:07:24.207" v="26" actId="20577"/>
          <ac:spMkLst>
            <pc:docMk/>
            <pc:sldMk cId="3494040474" sldId="272"/>
            <ac:spMk id="2" creationId="{F1BA7D33-CD91-1D7A-4293-E8FC69F9A660}"/>
          </ac:spMkLst>
        </pc:spChg>
        <pc:spChg chg="del">
          <ac:chgData name="Dauphin,Pascal P.R.M.L." userId="d4380c9d-2b8a-4049-9a2e-47e8790a0c02" providerId="ADAL" clId="{DD5A795C-E499-4782-AEE8-BE0AE5A12D0B}" dt="2023-10-09T18:06:47.750" v="0" actId="22"/>
          <ac:spMkLst>
            <pc:docMk/>
            <pc:sldMk cId="3494040474" sldId="272"/>
            <ac:spMk id="3" creationId="{7B13CF20-D9BF-4560-CB46-A3A27846209D}"/>
          </ac:spMkLst>
        </pc:spChg>
        <pc:spChg chg="del">
          <ac:chgData name="Dauphin,Pascal P.R.M.L." userId="d4380c9d-2b8a-4049-9a2e-47e8790a0c02" providerId="ADAL" clId="{DD5A795C-E499-4782-AEE8-BE0AE5A12D0B}" dt="2023-10-09T18:07:38.731" v="27" actId="22"/>
          <ac:spMkLst>
            <pc:docMk/>
            <pc:sldMk cId="3494040474" sldId="272"/>
            <ac:spMk id="4" creationId="{9406C1E0-0895-F61E-A91B-72D0958BC4A4}"/>
          </ac:spMkLst>
        </pc:spChg>
        <pc:picChg chg="add mod ord">
          <ac:chgData name="Dauphin,Pascal P.R.M.L." userId="d4380c9d-2b8a-4049-9a2e-47e8790a0c02" providerId="ADAL" clId="{DD5A795C-E499-4782-AEE8-BE0AE5A12D0B}" dt="2023-10-09T18:06:47.750" v="0" actId="22"/>
          <ac:picMkLst>
            <pc:docMk/>
            <pc:sldMk cId="3494040474" sldId="272"/>
            <ac:picMk id="7" creationId="{28B23827-EE29-9F55-1069-49C620FE0FB1}"/>
          </ac:picMkLst>
        </pc:picChg>
        <pc:picChg chg="add mod ord">
          <ac:chgData name="Dauphin,Pascal P.R.M.L." userId="d4380c9d-2b8a-4049-9a2e-47e8790a0c02" providerId="ADAL" clId="{DD5A795C-E499-4782-AEE8-BE0AE5A12D0B}" dt="2023-10-09T18:07:41.434" v="28" actId="1076"/>
          <ac:picMkLst>
            <pc:docMk/>
            <pc:sldMk cId="3494040474" sldId="272"/>
            <ac:picMk id="9" creationId="{9438C832-D691-C1D3-3628-4F836F38215D}"/>
          </ac:picMkLst>
        </pc:picChg>
      </pc:sldChg>
      <pc:sldChg chg="addSp delSp modSp new mod">
        <pc:chgData name="Dauphin,Pascal P.R.M.L." userId="d4380c9d-2b8a-4049-9a2e-47e8790a0c02" providerId="ADAL" clId="{DD5A795C-E499-4782-AEE8-BE0AE5A12D0B}" dt="2023-10-09T18:10:34.036" v="46" actId="20577"/>
        <pc:sldMkLst>
          <pc:docMk/>
          <pc:sldMk cId="2577493984" sldId="273"/>
        </pc:sldMkLst>
        <pc:spChg chg="mod">
          <ac:chgData name="Dauphin,Pascal P.R.M.L." userId="d4380c9d-2b8a-4049-9a2e-47e8790a0c02" providerId="ADAL" clId="{DD5A795C-E499-4782-AEE8-BE0AE5A12D0B}" dt="2023-10-09T18:10:34.036" v="46" actId="20577"/>
          <ac:spMkLst>
            <pc:docMk/>
            <pc:sldMk cId="2577493984" sldId="273"/>
            <ac:spMk id="2" creationId="{1A0DC317-6B4B-19AE-E3B9-655BF1E68507}"/>
          </ac:spMkLst>
        </pc:spChg>
        <pc:spChg chg="del">
          <ac:chgData name="Dauphin,Pascal P.R.M.L." userId="d4380c9d-2b8a-4049-9a2e-47e8790a0c02" providerId="ADAL" clId="{DD5A795C-E499-4782-AEE8-BE0AE5A12D0B}" dt="2023-10-09T18:10:13.894" v="30" actId="22"/>
          <ac:spMkLst>
            <pc:docMk/>
            <pc:sldMk cId="2577493984" sldId="273"/>
            <ac:spMk id="3" creationId="{7FB3877D-BA72-7316-F32F-6DF0BFCE3ED7}"/>
          </ac:spMkLst>
        </pc:spChg>
        <pc:spChg chg="del">
          <ac:chgData name="Dauphin,Pascal P.R.M.L." userId="d4380c9d-2b8a-4049-9a2e-47e8790a0c02" providerId="ADAL" clId="{DD5A795C-E499-4782-AEE8-BE0AE5A12D0B}" dt="2023-10-09T18:10:29.019" v="32" actId="22"/>
          <ac:spMkLst>
            <pc:docMk/>
            <pc:sldMk cId="2577493984" sldId="273"/>
            <ac:spMk id="4" creationId="{D4CC3593-8174-5989-2C7F-1E2FC04C83BD}"/>
          </ac:spMkLst>
        </pc:spChg>
        <pc:picChg chg="add mod ord">
          <ac:chgData name="Dauphin,Pascal P.R.M.L." userId="d4380c9d-2b8a-4049-9a2e-47e8790a0c02" providerId="ADAL" clId="{DD5A795C-E499-4782-AEE8-BE0AE5A12D0B}" dt="2023-10-09T18:10:15.550" v="31" actId="1076"/>
          <ac:picMkLst>
            <pc:docMk/>
            <pc:sldMk cId="2577493984" sldId="273"/>
            <ac:picMk id="7" creationId="{CB4E65E7-7316-AF59-253C-7F7BBB7F00FF}"/>
          </ac:picMkLst>
        </pc:picChg>
        <pc:picChg chg="add mod ord">
          <ac:chgData name="Dauphin,Pascal P.R.M.L." userId="d4380c9d-2b8a-4049-9a2e-47e8790a0c02" providerId="ADAL" clId="{DD5A795C-E499-4782-AEE8-BE0AE5A12D0B}" dt="2023-10-09T18:10:29.019" v="32" actId="22"/>
          <ac:picMkLst>
            <pc:docMk/>
            <pc:sldMk cId="2577493984" sldId="273"/>
            <ac:picMk id="9" creationId="{631CE3A3-E4C5-D3BA-0FA5-5CACD45A3327}"/>
          </ac:picMkLst>
        </pc:picChg>
      </pc:sldChg>
      <pc:sldChg chg="addSp delSp modSp new mod">
        <pc:chgData name="Dauphin,Pascal P.R.M.L." userId="d4380c9d-2b8a-4049-9a2e-47e8790a0c02" providerId="ADAL" clId="{DD5A795C-E499-4782-AEE8-BE0AE5A12D0B}" dt="2023-10-09T18:19:03.266" v="215" actId="1076"/>
        <pc:sldMkLst>
          <pc:docMk/>
          <pc:sldMk cId="4082396105" sldId="274"/>
        </pc:sldMkLst>
        <pc:spChg chg="mod">
          <ac:chgData name="Dauphin,Pascal P.R.M.L." userId="d4380c9d-2b8a-4049-9a2e-47e8790a0c02" providerId="ADAL" clId="{DD5A795C-E499-4782-AEE8-BE0AE5A12D0B}" dt="2023-10-09T18:10:51.876" v="82" actId="20577"/>
          <ac:spMkLst>
            <pc:docMk/>
            <pc:sldMk cId="4082396105" sldId="274"/>
            <ac:spMk id="2" creationId="{FC7D4FE5-A7AC-0160-4EB9-B6181A549346}"/>
          </ac:spMkLst>
        </pc:spChg>
        <pc:spChg chg="del">
          <ac:chgData name="Dauphin,Pascal P.R.M.L." userId="d4380c9d-2b8a-4049-9a2e-47e8790a0c02" providerId="ADAL" clId="{DD5A795C-E499-4782-AEE8-BE0AE5A12D0B}" dt="2023-10-09T18:17:35.634" v="83" actId="22"/>
          <ac:spMkLst>
            <pc:docMk/>
            <pc:sldMk cId="4082396105" sldId="274"/>
            <ac:spMk id="3" creationId="{772BE1F4-B06E-8065-9C8F-D6E6BD4B66F6}"/>
          </ac:spMkLst>
        </pc:spChg>
        <pc:spChg chg="mod">
          <ac:chgData name="Dauphin,Pascal P.R.M.L." userId="d4380c9d-2b8a-4049-9a2e-47e8790a0c02" providerId="ADAL" clId="{DD5A795C-E499-4782-AEE8-BE0AE5A12D0B}" dt="2023-10-09T18:18:36.360" v="213" actId="20577"/>
          <ac:spMkLst>
            <pc:docMk/>
            <pc:sldMk cId="4082396105" sldId="274"/>
            <ac:spMk id="4" creationId="{43C05173-4342-0C9E-39A7-9D6EE474B67A}"/>
          </ac:spMkLst>
        </pc:spChg>
        <pc:picChg chg="add mod ord">
          <ac:chgData name="Dauphin,Pascal P.R.M.L." userId="d4380c9d-2b8a-4049-9a2e-47e8790a0c02" providerId="ADAL" clId="{DD5A795C-E499-4782-AEE8-BE0AE5A12D0B}" dt="2023-10-09T18:17:35.634" v="83" actId="22"/>
          <ac:picMkLst>
            <pc:docMk/>
            <pc:sldMk cId="4082396105" sldId="274"/>
            <ac:picMk id="7" creationId="{82AC9A05-FB9A-D915-49C2-29D60FCA1393}"/>
          </ac:picMkLst>
        </pc:picChg>
        <pc:picChg chg="add mod">
          <ac:chgData name="Dauphin,Pascal P.R.M.L." userId="d4380c9d-2b8a-4049-9a2e-47e8790a0c02" providerId="ADAL" clId="{DD5A795C-E499-4782-AEE8-BE0AE5A12D0B}" dt="2023-10-09T18:19:03.266" v="215" actId="1076"/>
          <ac:picMkLst>
            <pc:docMk/>
            <pc:sldMk cId="4082396105" sldId="274"/>
            <ac:picMk id="9" creationId="{D581D01A-2404-1AC9-7A64-489616934D83}"/>
          </ac:picMkLst>
        </pc:picChg>
      </pc:sldChg>
      <pc:sldChg chg="addSp delSp modSp add mod">
        <pc:chgData name="Dauphin,Pascal P.R.M.L." userId="d4380c9d-2b8a-4049-9a2e-47e8790a0c02" providerId="ADAL" clId="{DD5A795C-E499-4782-AEE8-BE0AE5A12D0B}" dt="2023-10-09T19:02:45.229" v="227" actId="1076"/>
        <pc:sldMkLst>
          <pc:docMk/>
          <pc:sldMk cId="3872671346" sldId="275"/>
        </pc:sldMkLst>
        <pc:spChg chg="del">
          <ac:chgData name="Dauphin,Pascal P.R.M.L." userId="d4380c9d-2b8a-4049-9a2e-47e8790a0c02" providerId="ADAL" clId="{DD5A795C-E499-4782-AEE8-BE0AE5A12D0B}" dt="2023-10-09T19:02:08.706" v="220" actId="478"/>
          <ac:spMkLst>
            <pc:docMk/>
            <pc:sldMk cId="3872671346" sldId="275"/>
            <ac:spMk id="4" creationId="{43C05173-4342-0C9E-39A7-9D6EE474B67A}"/>
          </ac:spMkLst>
        </pc:spChg>
        <pc:spChg chg="add del mod">
          <ac:chgData name="Dauphin,Pascal P.R.M.L." userId="d4380c9d-2b8a-4049-9a2e-47e8790a0c02" providerId="ADAL" clId="{DD5A795C-E499-4782-AEE8-BE0AE5A12D0B}" dt="2023-10-09T19:02:13.939" v="223" actId="478"/>
          <ac:spMkLst>
            <pc:docMk/>
            <pc:sldMk cId="3872671346" sldId="275"/>
            <ac:spMk id="6" creationId="{1FC6CE27-3295-3195-ADFE-5EEA4D17DABE}"/>
          </ac:spMkLst>
        </pc:spChg>
        <pc:spChg chg="add del mod">
          <ac:chgData name="Dauphin,Pascal P.R.M.L." userId="d4380c9d-2b8a-4049-9a2e-47e8790a0c02" providerId="ADAL" clId="{DD5A795C-E499-4782-AEE8-BE0AE5A12D0B}" dt="2023-10-09T19:02:10.475" v="221" actId="478"/>
          <ac:spMkLst>
            <pc:docMk/>
            <pc:sldMk cId="3872671346" sldId="275"/>
            <ac:spMk id="12" creationId="{9927DA15-A204-2755-A595-691C87B556DA}"/>
          </ac:spMkLst>
        </pc:spChg>
        <pc:picChg chg="del">
          <ac:chgData name="Dauphin,Pascal P.R.M.L." userId="d4380c9d-2b8a-4049-9a2e-47e8790a0c02" providerId="ADAL" clId="{DD5A795C-E499-4782-AEE8-BE0AE5A12D0B}" dt="2023-10-09T19:02:00.713" v="217" actId="478"/>
          <ac:picMkLst>
            <pc:docMk/>
            <pc:sldMk cId="3872671346" sldId="275"/>
            <ac:picMk id="7" creationId="{82AC9A05-FB9A-D915-49C2-29D60FCA1393}"/>
          </ac:picMkLst>
        </pc:picChg>
        <pc:picChg chg="del">
          <ac:chgData name="Dauphin,Pascal P.R.M.L." userId="d4380c9d-2b8a-4049-9a2e-47e8790a0c02" providerId="ADAL" clId="{DD5A795C-E499-4782-AEE8-BE0AE5A12D0B}" dt="2023-10-09T19:02:12.307" v="222" actId="478"/>
          <ac:picMkLst>
            <pc:docMk/>
            <pc:sldMk cId="3872671346" sldId="275"/>
            <ac:picMk id="9" creationId="{D581D01A-2404-1AC9-7A64-489616934D83}"/>
          </ac:picMkLst>
        </pc:picChg>
        <pc:picChg chg="add mod">
          <ac:chgData name="Dauphin,Pascal P.R.M.L." userId="d4380c9d-2b8a-4049-9a2e-47e8790a0c02" providerId="ADAL" clId="{DD5A795C-E499-4782-AEE8-BE0AE5A12D0B}" dt="2023-10-09T19:02:19.303" v="225" actId="1076"/>
          <ac:picMkLst>
            <pc:docMk/>
            <pc:sldMk cId="3872671346" sldId="275"/>
            <ac:picMk id="10" creationId="{E2CA3C27-E1E7-D1BB-9E5F-3D4C9EFBFFA1}"/>
          </ac:picMkLst>
        </pc:picChg>
        <pc:picChg chg="add mod">
          <ac:chgData name="Dauphin,Pascal P.R.M.L." userId="d4380c9d-2b8a-4049-9a2e-47e8790a0c02" providerId="ADAL" clId="{DD5A795C-E499-4782-AEE8-BE0AE5A12D0B}" dt="2023-10-09T19:02:45.229" v="227" actId="1076"/>
          <ac:picMkLst>
            <pc:docMk/>
            <pc:sldMk cId="3872671346" sldId="275"/>
            <ac:picMk id="14" creationId="{CAE43229-BEAB-1D14-2DEB-59103DC08B3E}"/>
          </ac:picMkLst>
        </pc:picChg>
      </pc:sldChg>
      <pc:sldChg chg="addSp delSp modSp add mod">
        <pc:chgData name="Dauphin,Pascal P.R.M.L." userId="d4380c9d-2b8a-4049-9a2e-47e8790a0c02" providerId="ADAL" clId="{DD5A795C-E499-4782-AEE8-BE0AE5A12D0B}" dt="2023-10-09T19:06:02.773" v="301" actId="20577"/>
        <pc:sldMkLst>
          <pc:docMk/>
          <pc:sldMk cId="2522317426" sldId="276"/>
        </pc:sldMkLst>
        <pc:spChg chg="mod">
          <ac:chgData name="Dauphin,Pascal P.R.M.L." userId="d4380c9d-2b8a-4049-9a2e-47e8790a0c02" providerId="ADAL" clId="{DD5A795C-E499-4782-AEE8-BE0AE5A12D0B}" dt="2023-10-09T19:03:10.215" v="237" actId="20577"/>
          <ac:spMkLst>
            <pc:docMk/>
            <pc:sldMk cId="2522317426" sldId="276"/>
            <ac:spMk id="2" creationId="{FC7D4FE5-A7AC-0160-4EB9-B6181A549346}"/>
          </ac:spMkLst>
        </pc:spChg>
        <pc:spChg chg="add mod">
          <ac:chgData name="Dauphin,Pascal P.R.M.L." userId="d4380c9d-2b8a-4049-9a2e-47e8790a0c02" providerId="ADAL" clId="{DD5A795C-E499-4782-AEE8-BE0AE5A12D0B}" dt="2023-10-09T19:06:02.773" v="301" actId="20577"/>
          <ac:spMkLst>
            <pc:docMk/>
            <pc:sldMk cId="2522317426" sldId="276"/>
            <ac:spMk id="6" creationId="{B704141A-C656-E551-F801-369822072EAF}"/>
          </ac:spMkLst>
        </pc:spChg>
        <pc:picChg chg="add">
          <ac:chgData name="Dauphin,Pascal P.R.M.L." userId="d4380c9d-2b8a-4049-9a2e-47e8790a0c02" providerId="ADAL" clId="{DD5A795C-E499-4782-AEE8-BE0AE5A12D0B}" dt="2023-10-09T19:05:21.214" v="240" actId="22"/>
          <ac:picMkLst>
            <pc:docMk/>
            <pc:sldMk cId="2522317426" sldId="276"/>
            <ac:picMk id="4" creationId="{EA2FDE2E-409F-5C99-E562-03449AE43B90}"/>
          </ac:picMkLst>
        </pc:picChg>
        <pc:picChg chg="del">
          <ac:chgData name="Dauphin,Pascal P.R.M.L." userId="d4380c9d-2b8a-4049-9a2e-47e8790a0c02" providerId="ADAL" clId="{DD5A795C-E499-4782-AEE8-BE0AE5A12D0B}" dt="2023-10-09T19:05:19.245" v="238" actId="478"/>
          <ac:picMkLst>
            <pc:docMk/>
            <pc:sldMk cId="2522317426" sldId="276"/>
            <ac:picMk id="10" creationId="{E2CA3C27-E1E7-D1BB-9E5F-3D4C9EFBFFA1}"/>
          </ac:picMkLst>
        </pc:picChg>
        <pc:picChg chg="del">
          <ac:chgData name="Dauphin,Pascal P.R.M.L." userId="d4380c9d-2b8a-4049-9a2e-47e8790a0c02" providerId="ADAL" clId="{DD5A795C-E499-4782-AEE8-BE0AE5A12D0B}" dt="2023-10-09T19:05:20.152" v="239" actId="478"/>
          <ac:picMkLst>
            <pc:docMk/>
            <pc:sldMk cId="2522317426" sldId="276"/>
            <ac:picMk id="14" creationId="{CAE43229-BEAB-1D14-2DEB-59103DC08B3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944361-3FE4-4C33-B6CC-9B626079CF4E}" type="datetime1">
              <a:rPr lang="nl-NL" smtClean="0"/>
              <a:t>9-10-2023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AE1CF-8C05-4DFD-8A52-BD851BD09F66}" type="datetime1">
              <a:rPr lang="nl-NL" smtClean="0"/>
              <a:t>9-10-2023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Machine </a:t>
            </a:r>
            <a:r>
              <a:rPr lang="nl-NL" dirty="0" err="1"/>
              <a:t>learning</a:t>
            </a:r>
            <a:r>
              <a:rPr lang="nl-NL" dirty="0"/>
              <a:t> is een onderdeel van AI.</a:t>
            </a:r>
          </a:p>
          <a:p>
            <a:r>
              <a:rPr lang="nl-NL" dirty="0"/>
              <a:t>Nabootsen van menselijke intelligentie</a:t>
            </a:r>
          </a:p>
          <a:p>
            <a:r>
              <a:rPr lang="nl-NL" dirty="0"/>
              <a:t>Kinderen leren door te doen en vaak mis te doen</a:t>
            </a:r>
          </a:p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is geavanceerder: ML werkt met duizenden datapunten, DL met miljoenen datapunten in een neuraal netwerk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A0AE1CF-8C05-4DFD-8A52-BD851BD09F66}" type="datetime1">
              <a:rPr lang="nl-NL" smtClean="0"/>
              <a:t>9-10-2023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Supervised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: systeem “ziet” iets en mens vertelt wat het is net zo lang dat een systeem het zelf kan. Data is gelabeld.</a:t>
            </a:r>
          </a:p>
          <a:p>
            <a:r>
              <a:rPr lang="nl-NL" dirty="0" err="1"/>
              <a:t>Unsupervised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: systeem ziet patronen in data zonder te weten wat de patronen voorstellen</a:t>
            </a:r>
          </a:p>
          <a:p>
            <a:r>
              <a:rPr lang="nl-NL" dirty="0" err="1"/>
              <a:t>Reinforcement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A0AE1CF-8C05-4DFD-8A52-BD851BD09F66}" type="datetime1">
              <a:rPr lang="nl-NL" smtClean="0"/>
              <a:t>9-10-2023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Verschil tussen </a:t>
            </a:r>
            <a:r>
              <a:rPr lang="nl-NL" dirty="0" err="1"/>
              <a:t>supervised</a:t>
            </a:r>
            <a:r>
              <a:rPr lang="nl-NL" dirty="0"/>
              <a:t> en </a:t>
            </a:r>
            <a:r>
              <a:rPr lang="nl-NL" dirty="0" err="1"/>
              <a:t>unsupervised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A0AE1CF-8C05-4DFD-8A52-BD851BD09F66}" type="datetime1">
              <a:rPr lang="nl-NL" smtClean="0"/>
              <a:t>9-10-2023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Reinforcement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A0AE1CF-8C05-4DFD-8A52-BD851BD09F66}" type="datetime1">
              <a:rPr lang="nl-NL" smtClean="0"/>
              <a:t>9-10-2023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hoe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hoe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hoe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E8D7F90-5A64-4FA2-9D5B-A62D94ADDCB6}" type="datetime1">
              <a:rPr lang="nl-NL" smtClean="0"/>
              <a:t>9-10-2023</a:t>
            </a:fld>
            <a:endParaRPr lang="en-US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81F08-EC64-4121-AF48-9EDCA01DF8AB}" type="datetime1">
              <a:rPr lang="nl-NL" smtClean="0"/>
              <a:t>9-10-2023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6570E-3C50-444E-8E64-5327E4F646DB}" type="datetime1">
              <a:rPr lang="nl-NL" smtClean="0"/>
              <a:t>9-10-2023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AF0A5-5393-407E-B612-7484747D7A4A}" type="datetime1">
              <a:rPr lang="nl-NL" smtClean="0"/>
              <a:t>9-10-2023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hoe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hoe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hoe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12CFE930-455A-4554-8BAE-E60BA1E3A08E}" type="datetime1">
              <a:rPr lang="nl-NL" smtClean="0"/>
              <a:t>9-10-2023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AB4578-2772-4D6F-AB69-EBA36BD98E2A}" type="datetime1">
              <a:rPr lang="nl-NL" smtClean="0"/>
              <a:t>9-10-2023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B7FAD-52F1-403C-A7EF-F72DBED65EB2}" type="datetime1">
              <a:rPr lang="nl-NL" smtClean="0"/>
              <a:t>9-10-2023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24FFE0-7434-490F-BFB9-9A01DE45589B}" type="datetime1">
              <a:rPr lang="nl-NL" smtClean="0"/>
              <a:t>9-10-2023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91C7F-7718-4B53-84BD-A82374B0B289}" type="datetime1">
              <a:rPr lang="nl-NL" smtClean="0"/>
              <a:t>9-10-2023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37918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584BC79-DC11-4B4D-9F88-DDD3EBEE1A6F}" type="datetime1">
              <a:rPr lang="nl-NL" smtClean="0"/>
              <a:t>9-10-2023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" dirty="0"/>
              <a:t>Klik op pictogram om afbeelding toe te voegen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25CE456B-66D4-4D88-B86C-4508AD5792B2}" type="datetime1">
              <a:rPr lang="nl-NL" smtClean="0"/>
              <a:t>9-10-2023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hoe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hoe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8DAEB1-1903-4E6C-979A-2E37F8642850}" type="datetime1">
              <a:rPr lang="nl-NL" smtClean="0"/>
              <a:t>9-10-2023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ascalDauphinFontys/HAVI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aconda.cloud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hoe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nl" sz="4400" dirty="0">
                <a:solidFill>
                  <a:schemeClr val="tx1"/>
                </a:solidFill>
              </a:rPr>
              <a:t>Machine Learing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nl" dirty="0">
                <a:solidFill>
                  <a:schemeClr val="tx1"/>
                </a:solidFill>
              </a:rPr>
              <a:t>oktober 2023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D8F2FCC-F213-3C36-EE8A-A5B7D26E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proberen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AC5935F-38B2-1407-0EA1-27CF502DCC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681" y="2103120"/>
            <a:ext cx="3757678" cy="3749040"/>
          </a:xfrm>
          <a:noFill/>
        </p:spPr>
      </p:pic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B41E832-D3E0-38DA-F4FE-00A62C2806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8393" y="2103120"/>
            <a:ext cx="6050407" cy="1210080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9B97F7-A94B-1E77-A013-ACAA01D6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9-10-2023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FA02E-E32D-C36A-A2F1-A488044F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Gelabelde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576434-D03F-9E15-43F9-D6C18BCA18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Input gegevens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132BCF3-CF5A-5488-D58E-EC5162BEC8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Output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98C9A36-BA04-A8DC-680E-54159D1A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AB4578-2772-4D6F-AB69-EBA36BD98E2A}" type="datetime1">
              <a:rPr lang="nl-NL" smtClean="0"/>
              <a:t>9-10-2023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6E27810-EC09-0121-ED04-4D07A31F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04" y="2485479"/>
            <a:ext cx="1914792" cy="391532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EDE06D2-CCBF-9883-B2AC-F26BB5FB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778" y="2390215"/>
            <a:ext cx="201005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A7D33-CD91-1D7A-4293-E8FC69F9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Gelabelde data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28B23827-EE29-9F55-1069-49C620FE0F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150" y="3686928"/>
            <a:ext cx="4115374" cy="581106"/>
          </a:xfr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9438C832-D691-C1D3-3628-4F836F3821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1059" y="2103437"/>
            <a:ext cx="1251469" cy="3748087"/>
          </a:xfrm>
        </p:spPr>
      </p:pic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B2CF93D-9063-AFFB-5B5D-71FD22F2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AB4578-2772-4D6F-AB69-EBA36BD98E2A}" type="datetime1">
              <a:rPr lang="nl-NL" smtClean="0"/>
              <a:t>9-10-2023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DC317-6B4B-19AE-E3B9-655BF1E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Gelabelde data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B4E65E7-7316-AF59-253C-7F7BBB7F00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3772" y="2947986"/>
            <a:ext cx="2724530" cy="647790"/>
          </a:xfr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631CE3A3-E4C5-D3BA-0FA5-5CACD45A3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73766" y="2362768"/>
            <a:ext cx="2638793" cy="3229426"/>
          </a:xfrm>
        </p:spPr>
      </p:pic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7D4A23-6D5E-BC6A-1F67-EAF62C24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AB4578-2772-4D6F-AB69-EBA36BD98E2A}" type="datetime1">
              <a:rPr lang="nl-NL" smtClean="0"/>
              <a:t>9-10-2023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D4FE5-A7AC-0160-4EB9-B6181A54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maken met algoritme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82AC9A05-FB9A-D915-49C2-29D60FCA13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3282110"/>
            <a:ext cx="4664075" cy="1390742"/>
          </a:xfr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C05173-4342-0C9E-39A7-9D6EE474B6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DecisionTreeClassifier</a:t>
            </a:r>
            <a:r>
              <a:rPr lang="nl-NL" dirty="0"/>
              <a:t> is een </a:t>
            </a:r>
            <a:r>
              <a:rPr lang="nl-NL" dirty="0" err="1"/>
              <a:t>algortime</a:t>
            </a:r>
            <a:endParaRPr lang="nl-NL" dirty="0"/>
          </a:p>
          <a:p>
            <a:endParaRPr lang="nl-NL" dirty="0"/>
          </a:p>
          <a:p>
            <a:r>
              <a:rPr lang="nl-NL" dirty="0"/>
              <a:t>We vragen de voorkeur van:</a:t>
            </a:r>
          </a:p>
          <a:p>
            <a:pPr lvl="1"/>
            <a:r>
              <a:rPr lang="nl-NL" dirty="0"/>
              <a:t>21 jarige man (1)</a:t>
            </a:r>
          </a:p>
          <a:p>
            <a:pPr lvl="1"/>
            <a:r>
              <a:rPr lang="nl-NL" dirty="0"/>
              <a:t>22 jarige vrouw (0)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22304D-385A-8D30-CBCF-88F43180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AB4578-2772-4D6F-AB69-EBA36BD98E2A}" type="datetime1">
              <a:rPr lang="nl-NL" smtClean="0"/>
              <a:t>9-10-2023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81D01A-2404-1AC9-7A64-48961693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67" y="4539483"/>
            <a:ext cx="3591426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D4FE5-A7AC-0160-4EB9-B6181A54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maken met algoritme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22304D-385A-8D30-CBCF-88F43180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AB4578-2772-4D6F-AB69-EBA36BD98E2A}" type="datetime1">
              <a:rPr lang="nl-NL" smtClean="0"/>
              <a:t>9-10-2023</a:t>
            </a:fld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2CA3C27-E1E7-D1BB-9E5F-3D4C9EFB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10" y="1957403"/>
            <a:ext cx="8983329" cy="206721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AE43229-BEAB-1D14-2DEB-59103DC08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28" y="5084110"/>
            <a:ext cx="461074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7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D4FE5-A7AC-0160-4EB9-B6181A54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Evalueren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22304D-385A-8D30-CBCF-88F43180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AB4578-2772-4D6F-AB69-EBA36BD98E2A}" type="datetime1">
              <a:rPr lang="nl-NL" smtClean="0"/>
              <a:t>9-10-2023</a:t>
            </a:fld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2FDE2E-409F-5C99-E562-03449AE4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938129"/>
            <a:ext cx="8764223" cy="298174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704141A-C656-E551-F801-369822072EAF}"/>
              </a:ext>
            </a:extLst>
          </p:cNvPr>
          <p:cNvSpPr txBox="1"/>
          <p:nvPr/>
        </p:nvSpPr>
        <p:spPr>
          <a:xfrm>
            <a:off x="4024800" y="5414400"/>
            <a:ext cx="35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Hoe meer data,</a:t>
            </a:r>
          </a:p>
          <a:p>
            <a:r>
              <a:rPr lang="nl-NL" dirty="0"/>
              <a:t> hoe “stabieler” de juistheid</a:t>
            </a:r>
          </a:p>
        </p:txBody>
      </p:sp>
    </p:spTree>
    <p:extLst>
      <p:ext uri="{BB962C8B-B14F-4D97-AF65-F5344CB8AC3E}">
        <p14:creationId xmlns:p14="http://schemas.microsoft.com/office/powerpoint/2010/main" val="252231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675A6-201F-4717-B806-5CE6FBCF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1BFBC7-36B3-4229-A956-D5BB263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0020"/>
            <a:ext cx="10058400" cy="3849624"/>
          </a:xfrm>
        </p:spPr>
        <p:txBody>
          <a:bodyPr>
            <a:normAutofit/>
          </a:bodyPr>
          <a:lstStyle/>
          <a:p>
            <a:r>
              <a:rPr lang="nl-NL" sz="3200" dirty="0"/>
              <a:t>Wat is Machine Learning?</a:t>
            </a:r>
          </a:p>
          <a:p>
            <a:r>
              <a:rPr lang="nl-NL" sz="3200" dirty="0"/>
              <a:t>Hoe doe je “Machine Learning”?</a:t>
            </a:r>
          </a:p>
          <a:p>
            <a:r>
              <a:rPr lang="nl-NL" sz="3200" dirty="0"/>
              <a:t>Zelf proberen</a:t>
            </a:r>
            <a:endParaRPr lang="nl-NL" sz="28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988FCB-CB82-427F-87E6-D6F8172D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9-10-2023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F364B-440B-20D0-A601-D1339A2E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Machine Learning?</a:t>
            </a:r>
          </a:p>
        </p:txBody>
      </p:sp>
      <p:pic>
        <p:nvPicPr>
          <p:cNvPr id="6" name="Tijdelijke aanduiding voor inhoud 5" descr="Afbeelding met tekst, cirkel, Elektrisch blauw, Lettertype">
            <a:extLst>
              <a:ext uri="{FF2B5EF4-FFF2-40B4-BE49-F238E27FC236}">
                <a16:creationId xmlns:a16="http://schemas.microsoft.com/office/drawing/2014/main" id="{0B5D5B6D-4708-1A16-367B-8416E792C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76" y="1890170"/>
            <a:ext cx="6086113" cy="4062956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C5BDF4-82AE-3554-2170-0D664F39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9-10-2023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F364B-440B-20D0-A601-D1339A2E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Machine Learning?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C5BDF4-82AE-3554-2170-0D664F39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9-10-2023</a:t>
            </a:fld>
            <a:endParaRPr lang="en-US"/>
          </a:p>
        </p:txBody>
      </p:sp>
      <p:pic>
        <p:nvPicPr>
          <p:cNvPr id="8" name="Tijdelijke aanduiding voor inhoud 7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1069411F-AA5E-3006-FC69-9DA9D4921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72" y="1758923"/>
            <a:ext cx="7230740" cy="4456483"/>
          </a:xfrm>
        </p:spPr>
      </p:pic>
    </p:spTree>
    <p:extLst>
      <p:ext uri="{BB962C8B-B14F-4D97-AF65-F5344CB8AC3E}">
        <p14:creationId xmlns:p14="http://schemas.microsoft.com/office/powerpoint/2010/main" val="126655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9AD94-6D5B-A27C-AF9F-ADDABE36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Machine Learning?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8CD666-FC7A-CE54-9EAE-A2FCE9DC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9-10-2023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E3258E-4E52-F58A-4E30-6FD4EB409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103438"/>
            <a:ext cx="6929436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7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5BC4CB-D154-826B-5BAD-9D915823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264444"/>
            <a:ext cx="7696201" cy="432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8CD666-FC7A-CE54-9EAE-A2FCE9DC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9-10-2023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39AD94-6D5B-A27C-AF9F-ADDABE36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Wat is Machine Learning?</a:t>
            </a:r>
          </a:p>
        </p:txBody>
      </p:sp>
      <p:sp>
        <p:nvSpPr>
          <p:cNvPr id="2055" name="Text Placeholder 4">
            <a:extLst>
              <a:ext uri="{FF2B5EF4-FFF2-40B4-BE49-F238E27FC236}">
                <a16:creationId xmlns:a16="http://schemas.microsoft.com/office/drawing/2014/main" id="{2EE4168C-4D4A-F5A1-6793-CBA5D3E91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1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240688-5C5A-7114-781B-1F478D18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Hoe doe je “Machine Learning”?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2315F7B-89C5-38C9-88F3-84FF9DA6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Data importeren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Data opschonen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Splitsen in training set en test set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Model maken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Train het model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Vraag het model om te voorspellen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Evalueren en aanpassen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20FC278-B2AA-1954-D4F5-9B1224D7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CE456B-66D4-4D88-B86C-4508AD5792B2}" type="datetime1">
              <a:rPr lang="nl-NL" smtClean="0"/>
              <a:t>9-10-2023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0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7E875BC6-FEC6-03FE-0EB9-93C2D7E916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408747"/>
            <a:ext cx="7696201" cy="4040505"/>
          </a:xfrm>
          <a:noFill/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EB42C3-E588-4D52-8F97-826F4D3E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9-10-2023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09087-AF74-1933-AEFC-DD73BE07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/>
              <a:t>Hoe doe je “Machine Learning”?</a:t>
            </a:r>
            <a:endParaRPr lang="nl-NL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FE20D0A-9750-7253-AB3F-831F8F93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CBCBC80-0856-72EC-C636-6CC0CF9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Zelf proberen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3C2F8E0-AEAA-3304-13B5-FA742D56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https://github.com/PascalDauphinFontys/HAVICT</a:t>
            </a:r>
            <a:endParaRPr lang="nl-NL" dirty="0"/>
          </a:p>
          <a:p>
            <a:r>
              <a:rPr lang="nl-NL" dirty="0"/>
              <a:t>Music.csv</a:t>
            </a:r>
          </a:p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3DAEF0-779F-95BB-10F8-2C3A6665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CE456B-66D4-4D88-B86C-4508AD5792B2}" type="datetime1">
              <a:rPr lang="nl-NL" smtClean="0"/>
              <a:t>9-10-2023</a:t>
            </a:fld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CA3CDA7-FDC1-5900-99EC-6700E5E1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31" y="1579892"/>
            <a:ext cx="2029108" cy="405821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1000FAA-C8F7-85A0-F11F-E86CE5A33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30" y="3609000"/>
            <a:ext cx="1895740" cy="87642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FC0C27E5-ACDF-F056-443C-5A2A046D9C23}"/>
              </a:ext>
            </a:extLst>
          </p:cNvPr>
          <p:cNvSpPr txBox="1"/>
          <p:nvPr/>
        </p:nvSpPr>
        <p:spPr>
          <a:xfrm>
            <a:off x="1231200" y="4780800"/>
            <a:ext cx="37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https://anaconda.cloud/</a:t>
            </a:r>
            <a:endParaRPr lang="en-US" dirty="0"/>
          </a:p>
          <a:p>
            <a:r>
              <a:rPr lang="en-US" dirty="0" err="1"/>
              <a:t>Inloggen</a:t>
            </a:r>
            <a:r>
              <a:rPr lang="en-US" dirty="0"/>
              <a:t> met Google account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57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19_TF78438558" id="{5D860BCF-E933-4921-9607-DF8320786C70}" vid="{37989AE5-D40C-4D36-A9F1-4057D19A04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49E345B0CE4E4F95AA3EA2206EC13C" ma:contentTypeVersion="11" ma:contentTypeDescription="Een nieuw document maken." ma:contentTypeScope="" ma:versionID="79430647126b239eeb1e97009e696591">
  <xsd:schema xmlns:xsd="http://www.w3.org/2001/XMLSchema" xmlns:xs="http://www.w3.org/2001/XMLSchema" xmlns:p="http://schemas.microsoft.com/office/2006/metadata/properties" xmlns:ns2="e0e07af6-cc8f-45a3-a2cb-82c5f7a3ab8b" targetNamespace="http://schemas.microsoft.com/office/2006/metadata/properties" ma:root="true" ma:fieldsID="bd39fe8902fbe2b3f2e7f733097ad9b8" ns2:_="">
    <xsd:import namespace="e0e07af6-cc8f-45a3-a2cb-82c5f7a3ab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07af6-cc8f-45a3-a2cb-82c5f7a3a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e07af6-cc8f-45a3-a2cb-82c5f7a3ab8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70AD08-BBA8-4BC2-928B-BDF649C944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e07af6-cc8f-45a3-a2cb-82c5f7a3a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179549-D0CB-4958-976E-94437873ADB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e07af6-cc8f-45a3-a2cb-82c5f7a3ab8b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D657E54-83A5-4EF5-839C-106E5E9B41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{583E6A04-058D-43D7-8E69-101A1A4CED3A}tf78438558_win32</Template>
  <TotalTime>102</TotalTime>
  <Words>272</Words>
  <Application>Microsoft Office PowerPoint</Application>
  <PresentationFormat>Breedbeeld</PresentationFormat>
  <Paragraphs>72</Paragraphs>
  <Slides>16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SavonVTI</vt:lpstr>
      <vt:lpstr>Machine Learing</vt:lpstr>
      <vt:lpstr>Overzicht</vt:lpstr>
      <vt:lpstr>Wat is Machine Learning?</vt:lpstr>
      <vt:lpstr>Wat is Machine Learning?</vt:lpstr>
      <vt:lpstr>Wat is Machine Learning?</vt:lpstr>
      <vt:lpstr>Wat is Machine Learning?</vt:lpstr>
      <vt:lpstr>Hoe doe je “Machine Learning”?</vt:lpstr>
      <vt:lpstr>Hoe doe je “Machine Learning”?</vt:lpstr>
      <vt:lpstr>Zelf proberen</vt:lpstr>
      <vt:lpstr>Zelf proberen</vt:lpstr>
      <vt:lpstr>Gelabelde data</vt:lpstr>
      <vt:lpstr>Gelabelde data</vt:lpstr>
      <vt:lpstr>Gelabelde data</vt:lpstr>
      <vt:lpstr>Model maken met algoritme</vt:lpstr>
      <vt:lpstr>Model maken met algoritme</vt:lpstr>
      <vt:lpstr>Evalueren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Propedeuse uitreiking</dc:title>
  <dc:creator>Dauphin,Pascal P.R.M.L.</dc:creator>
  <cp:lastModifiedBy>Dauphin,Pascal P.R.M.L.</cp:lastModifiedBy>
  <cp:revision>31</cp:revision>
  <dcterms:created xsi:type="dcterms:W3CDTF">2021-10-07T11:22:49Z</dcterms:created>
  <dcterms:modified xsi:type="dcterms:W3CDTF">2023-10-09T19:07:12Z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0x0101004049E345B0CE4E4F95AA3EA2206EC13C</vt:lpwstr>
  </property>
  <property fmtid="{D5CDD505-2E9C-101B-9397-08002B2CF9AE}" pid="3" name="MediaServiceImageTags">
    <vt:lpwstr/>
  </property>
</Properties>
</file>