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5"/>
  </p:notesMasterIdLst>
  <p:sldIdLst>
    <p:sldId id="256" r:id="rId5"/>
    <p:sldId id="261" r:id="rId6"/>
    <p:sldId id="257" r:id="rId7"/>
    <p:sldId id="330" r:id="rId8"/>
    <p:sldId id="324" r:id="rId9"/>
    <p:sldId id="323" r:id="rId10"/>
    <p:sldId id="325" r:id="rId11"/>
    <p:sldId id="326" r:id="rId12"/>
    <p:sldId id="259" r:id="rId13"/>
    <p:sldId id="342" r:id="rId14"/>
    <p:sldId id="343" r:id="rId15"/>
    <p:sldId id="332" r:id="rId16"/>
    <p:sldId id="334" r:id="rId17"/>
    <p:sldId id="338" r:id="rId18"/>
    <p:sldId id="344" r:id="rId19"/>
    <p:sldId id="345" r:id="rId20"/>
    <p:sldId id="336" r:id="rId21"/>
    <p:sldId id="335" r:id="rId22"/>
    <p:sldId id="310" r:id="rId23"/>
    <p:sldId id="32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75AFF-FB48-4BEE-89BA-8B7A5378379B}" v="31" dt="2024-04-04T07:09:15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92" autoAdjust="0"/>
  </p:normalViewPr>
  <p:slideViewPr>
    <p:cSldViewPr snapToGrid="0">
      <p:cViewPr varScale="1">
        <p:scale>
          <a:sx n="100" d="100"/>
          <a:sy n="100" d="100"/>
        </p:scale>
        <p:origin x="99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tz Pascal HSLU T&amp;A" userId="b5fdb389-eda0-433b-919c-959ac8659c6d" providerId="ADAL" clId="{5431339F-C2D3-4629-B18A-F6172B090CB8}"/>
    <pc:docChg chg="undo custSel addSld delSld modSld">
      <pc:chgData name="Gitz Pascal HSLU T&amp;A" userId="b5fdb389-eda0-433b-919c-959ac8659c6d" providerId="ADAL" clId="{5431339F-C2D3-4629-B18A-F6172B090CB8}" dt="2024-01-17T11:58:34.070" v="2995" actId="20577"/>
      <pc:docMkLst>
        <pc:docMk/>
      </pc:docMkLst>
      <pc:sldChg chg="modSp mod">
        <pc:chgData name="Gitz Pascal HSLU T&amp;A" userId="b5fdb389-eda0-433b-919c-959ac8659c6d" providerId="ADAL" clId="{5431339F-C2D3-4629-B18A-F6172B090CB8}" dt="2024-01-14T13:11:23.644" v="2845" actId="27636"/>
        <pc:sldMkLst>
          <pc:docMk/>
          <pc:sldMk cId="2370921086" sldId="256"/>
        </pc:sldMkLst>
        <pc:spChg chg="mod">
          <ac:chgData name="Gitz Pascal HSLU T&amp;A" userId="b5fdb389-eda0-433b-919c-959ac8659c6d" providerId="ADAL" clId="{5431339F-C2D3-4629-B18A-F6172B090CB8}" dt="2024-01-14T13:11:23.644" v="2845" actId="27636"/>
          <ac:spMkLst>
            <pc:docMk/>
            <pc:sldMk cId="2370921086" sldId="256"/>
            <ac:spMk id="3" creationId="{6D137089-AD3E-C10F-807D-F89C3023DE55}"/>
          </ac:spMkLst>
        </pc:spChg>
      </pc:sldChg>
      <pc:sldChg chg="addSp delSp mod">
        <pc:chgData name="Gitz Pascal HSLU T&amp;A" userId="b5fdb389-eda0-433b-919c-959ac8659c6d" providerId="ADAL" clId="{5431339F-C2D3-4629-B18A-F6172B090CB8}" dt="2024-01-14T10:12:57.037" v="99" actId="22"/>
        <pc:sldMkLst>
          <pc:docMk/>
          <pc:sldMk cId="787092671" sldId="257"/>
        </pc:sldMkLst>
        <pc:spChg chg="add del">
          <ac:chgData name="Gitz Pascal HSLU T&amp;A" userId="b5fdb389-eda0-433b-919c-959ac8659c6d" providerId="ADAL" clId="{5431339F-C2D3-4629-B18A-F6172B090CB8}" dt="2024-01-14T10:12:57.037" v="99" actId="22"/>
          <ac:spMkLst>
            <pc:docMk/>
            <pc:sldMk cId="787092671" sldId="257"/>
            <ac:spMk id="6" creationId="{91E56987-2503-1717-065C-9ED056A7BA90}"/>
          </ac:spMkLst>
        </pc:spChg>
      </pc:sldChg>
      <pc:sldChg chg="modSp mod">
        <pc:chgData name="Gitz Pascal HSLU T&amp;A" userId="b5fdb389-eda0-433b-919c-959ac8659c6d" providerId="ADAL" clId="{5431339F-C2D3-4629-B18A-F6172B090CB8}" dt="2024-01-14T11:22:10.923" v="1821" actId="20577"/>
        <pc:sldMkLst>
          <pc:docMk/>
          <pc:sldMk cId="1102987871" sldId="259"/>
        </pc:sldMkLst>
        <pc:spChg chg="mod">
          <ac:chgData name="Gitz Pascal HSLU T&amp;A" userId="b5fdb389-eda0-433b-919c-959ac8659c6d" providerId="ADAL" clId="{5431339F-C2D3-4629-B18A-F6172B090CB8}" dt="2024-01-14T11:22:10.923" v="1821" actId="20577"/>
          <ac:spMkLst>
            <pc:docMk/>
            <pc:sldMk cId="1102987871" sldId="259"/>
            <ac:spMk id="2" creationId="{FB85BBF2-BA90-81C4-406C-95372345A491}"/>
          </ac:spMkLst>
        </pc:spChg>
        <pc:spChg chg="mod">
          <ac:chgData name="Gitz Pascal HSLU T&amp;A" userId="b5fdb389-eda0-433b-919c-959ac8659c6d" providerId="ADAL" clId="{5431339F-C2D3-4629-B18A-F6172B090CB8}" dt="2024-01-14T11:13:49.707" v="1697" actId="5793"/>
          <ac:spMkLst>
            <pc:docMk/>
            <pc:sldMk cId="1102987871" sldId="259"/>
            <ac:spMk id="3" creationId="{EB7BC8D4-D45D-DCB7-2155-0DC688C0FABB}"/>
          </ac:spMkLst>
        </pc:spChg>
        <pc:picChg chg="mod">
          <ac:chgData name="Gitz Pascal HSLU T&amp;A" userId="b5fdb389-eda0-433b-919c-959ac8659c6d" providerId="ADAL" clId="{5431339F-C2D3-4629-B18A-F6172B090CB8}" dt="2024-01-14T11:11:57.643" v="1667" actId="1076"/>
          <ac:picMkLst>
            <pc:docMk/>
            <pc:sldMk cId="1102987871" sldId="259"/>
            <ac:picMk id="6" creationId="{8CBA661D-2CA2-7F7C-0B7B-2401A4788067}"/>
          </ac:picMkLst>
        </pc:picChg>
      </pc:sldChg>
      <pc:sldChg chg="addSp delSp modSp mod">
        <pc:chgData name="Gitz Pascal HSLU T&amp;A" userId="b5fdb389-eda0-433b-919c-959ac8659c6d" providerId="ADAL" clId="{5431339F-C2D3-4629-B18A-F6172B090CB8}" dt="2024-01-14T11:23:02.401" v="1841" actId="1076"/>
        <pc:sldMkLst>
          <pc:docMk/>
          <pc:sldMk cId="3971422871" sldId="260"/>
        </pc:sldMkLst>
        <pc:spChg chg="mod">
          <ac:chgData name="Gitz Pascal HSLU T&amp;A" userId="b5fdb389-eda0-433b-919c-959ac8659c6d" providerId="ADAL" clId="{5431339F-C2D3-4629-B18A-F6172B090CB8}" dt="2024-01-14T11:22:28.878" v="1825"/>
          <ac:spMkLst>
            <pc:docMk/>
            <pc:sldMk cId="3971422871" sldId="260"/>
            <ac:spMk id="2" creationId="{9CC0DB5A-6839-C904-D7EC-3846C24791B7}"/>
          </ac:spMkLst>
        </pc:spChg>
        <pc:spChg chg="add del mod">
          <ac:chgData name="Gitz Pascal HSLU T&amp;A" userId="b5fdb389-eda0-433b-919c-959ac8659c6d" providerId="ADAL" clId="{5431339F-C2D3-4629-B18A-F6172B090CB8}" dt="2024-01-14T11:21:58.393" v="1800" actId="478"/>
          <ac:spMkLst>
            <pc:docMk/>
            <pc:sldMk cId="3971422871" sldId="260"/>
            <ac:spMk id="6" creationId="{53402AF2-1DF0-19AE-BF3E-506878EFB317}"/>
          </ac:spMkLst>
        </pc:spChg>
        <pc:spChg chg="add mod">
          <ac:chgData name="Gitz Pascal HSLU T&amp;A" userId="b5fdb389-eda0-433b-919c-959ac8659c6d" providerId="ADAL" clId="{5431339F-C2D3-4629-B18A-F6172B090CB8}" dt="2024-01-14T11:22:40.503" v="1835" actId="20577"/>
          <ac:spMkLst>
            <pc:docMk/>
            <pc:sldMk cId="3971422871" sldId="260"/>
            <ac:spMk id="11" creationId="{ECB7DDEA-7FF0-0BDE-6F83-788BAC455EE1}"/>
          </ac:spMkLst>
        </pc:spChg>
        <pc:picChg chg="del">
          <ac:chgData name="Gitz Pascal HSLU T&amp;A" userId="b5fdb389-eda0-433b-919c-959ac8659c6d" providerId="ADAL" clId="{5431339F-C2D3-4629-B18A-F6172B090CB8}" dt="2024-01-14T11:21:29.988" v="1789" actId="478"/>
          <ac:picMkLst>
            <pc:docMk/>
            <pc:sldMk cId="3971422871" sldId="260"/>
            <ac:picMk id="5" creationId="{BF26098A-B95F-2783-07F2-F807D479643E}"/>
          </ac:picMkLst>
        </pc:picChg>
        <pc:picChg chg="del">
          <ac:chgData name="Gitz Pascal HSLU T&amp;A" userId="b5fdb389-eda0-433b-919c-959ac8659c6d" providerId="ADAL" clId="{5431339F-C2D3-4629-B18A-F6172B090CB8}" dt="2024-01-14T11:22:43.971" v="1836" actId="478"/>
          <ac:picMkLst>
            <pc:docMk/>
            <pc:sldMk cId="3971422871" sldId="260"/>
            <ac:picMk id="7" creationId="{94FA7875-8826-D151-4461-AF5623FD9E4A}"/>
          </ac:picMkLst>
        </pc:picChg>
        <pc:picChg chg="del">
          <ac:chgData name="Gitz Pascal HSLU T&amp;A" userId="b5fdb389-eda0-433b-919c-959ac8659c6d" providerId="ADAL" clId="{5431339F-C2D3-4629-B18A-F6172B090CB8}" dt="2024-01-14T11:22:45.542" v="1837" actId="478"/>
          <ac:picMkLst>
            <pc:docMk/>
            <pc:sldMk cId="3971422871" sldId="260"/>
            <ac:picMk id="9" creationId="{35232CF2-0178-6689-E7A0-DF469A18B3AA}"/>
          </ac:picMkLst>
        </pc:picChg>
        <pc:picChg chg="add mod">
          <ac:chgData name="Gitz Pascal HSLU T&amp;A" userId="b5fdb389-eda0-433b-919c-959ac8659c6d" providerId="ADAL" clId="{5431339F-C2D3-4629-B18A-F6172B090CB8}" dt="2024-01-14T11:23:02.401" v="1841" actId="1076"/>
          <ac:picMkLst>
            <pc:docMk/>
            <pc:sldMk cId="3971422871" sldId="260"/>
            <ac:picMk id="10" creationId="{A60D7A1B-847E-6398-48D6-ABA83690CCBE}"/>
          </ac:picMkLst>
        </pc:picChg>
      </pc:sldChg>
      <pc:sldChg chg="modSp mod">
        <pc:chgData name="Gitz Pascal HSLU T&amp;A" userId="b5fdb389-eda0-433b-919c-959ac8659c6d" providerId="ADAL" clId="{5431339F-C2D3-4629-B18A-F6172B090CB8}" dt="2024-01-14T13:04:02.462" v="2264" actId="20577"/>
        <pc:sldMkLst>
          <pc:docMk/>
          <pc:sldMk cId="848253029" sldId="261"/>
        </pc:sldMkLst>
        <pc:spChg chg="mod">
          <ac:chgData name="Gitz Pascal HSLU T&amp;A" userId="b5fdb389-eda0-433b-919c-959ac8659c6d" providerId="ADAL" clId="{5431339F-C2D3-4629-B18A-F6172B090CB8}" dt="2024-01-14T13:04:02.462" v="2264" actId="20577"/>
          <ac:spMkLst>
            <pc:docMk/>
            <pc:sldMk cId="848253029" sldId="261"/>
            <ac:spMk id="3" creationId="{5283E722-9A6C-C110-1F14-53EB7A6B2D6E}"/>
          </ac:spMkLst>
        </pc:spChg>
      </pc:sldChg>
      <pc:sldChg chg="del">
        <pc:chgData name="Gitz Pascal HSLU T&amp;A" userId="b5fdb389-eda0-433b-919c-959ac8659c6d" providerId="ADAL" clId="{5431339F-C2D3-4629-B18A-F6172B090CB8}" dt="2024-01-14T11:15:05.891" v="1739" actId="47"/>
        <pc:sldMkLst>
          <pc:docMk/>
          <pc:sldMk cId="1275769938" sldId="262"/>
        </pc:sldMkLst>
      </pc:sldChg>
      <pc:sldChg chg="del">
        <pc:chgData name="Gitz Pascal HSLU T&amp;A" userId="b5fdb389-eda0-433b-919c-959ac8659c6d" providerId="ADAL" clId="{5431339F-C2D3-4629-B18A-F6172B090CB8}" dt="2024-01-14T11:26:24.980" v="1855" actId="47"/>
        <pc:sldMkLst>
          <pc:docMk/>
          <pc:sldMk cId="3941925618" sldId="263"/>
        </pc:sldMkLst>
      </pc:sldChg>
      <pc:sldChg chg="addSp delSp modSp del mod">
        <pc:chgData name="Gitz Pascal HSLU T&amp;A" userId="b5fdb389-eda0-433b-919c-959ac8659c6d" providerId="ADAL" clId="{5431339F-C2D3-4629-B18A-F6172B090CB8}" dt="2024-01-14T11:28:11.897" v="1914" actId="47"/>
        <pc:sldMkLst>
          <pc:docMk/>
          <pc:sldMk cId="28079854" sldId="264"/>
        </pc:sldMkLst>
        <pc:spChg chg="add del mod">
          <ac:chgData name="Gitz Pascal HSLU T&amp;A" userId="b5fdb389-eda0-433b-919c-959ac8659c6d" providerId="ADAL" clId="{5431339F-C2D3-4629-B18A-F6172B090CB8}" dt="2024-01-14T11:26:51.590" v="1892" actId="478"/>
          <ac:spMkLst>
            <pc:docMk/>
            <pc:sldMk cId="28079854" sldId="264"/>
            <ac:spMk id="5" creationId="{E93BE162-BEBC-8F46-1A1E-165B9FA425C2}"/>
          </ac:spMkLst>
        </pc:spChg>
        <pc:picChg chg="del">
          <ac:chgData name="Gitz Pascal HSLU T&amp;A" userId="b5fdb389-eda0-433b-919c-959ac8659c6d" providerId="ADAL" clId="{5431339F-C2D3-4629-B18A-F6172B090CB8}" dt="2024-01-14T11:26:47.872" v="1891" actId="478"/>
          <ac:picMkLst>
            <pc:docMk/>
            <pc:sldMk cId="28079854" sldId="264"/>
            <ac:picMk id="6" creationId="{A3E5F72D-4340-A870-8CD9-9D58D67A3FA2}"/>
          </ac:picMkLst>
        </pc:picChg>
      </pc:sldChg>
      <pc:sldChg chg="del">
        <pc:chgData name="Gitz Pascal HSLU T&amp;A" userId="b5fdb389-eda0-433b-919c-959ac8659c6d" providerId="ADAL" clId="{5431339F-C2D3-4629-B18A-F6172B090CB8}" dt="2024-01-14T11:16:51.166" v="1788" actId="47"/>
        <pc:sldMkLst>
          <pc:docMk/>
          <pc:sldMk cId="3973100415" sldId="265"/>
        </pc:sldMkLst>
      </pc:sldChg>
      <pc:sldChg chg="del">
        <pc:chgData name="Gitz Pascal HSLU T&amp;A" userId="b5fdb389-eda0-433b-919c-959ac8659c6d" providerId="ADAL" clId="{5431339F-C2D3-4629-B18A-F6172B090CB8}" dt="2024-01-14T11:15:29.150" v="1787" actId="47"/>
        <pc:sldMkLst>
          <pc:docMk/>
          <pc:sldMk cId="4233637748" sldId="266"/>
        </pc:sldMkLst>
      </pc:sldChg>
      <pc:sldChg chg="del">
        <pc:chgData name="Gitz Pascal HSLU T&amp;A" userId="b5fdb389-eda0-433b-919c-959ac8659c6d" providerId="ADAL" clId="{5431339F-C2D3-4629-B18A-F6172B090CB8}" dt="2024-01-14T11:16:51.166" v="1788" actId="47"/>
        <pc:sldMkLst>
          <pc:docMk/>
          <pc:sldMk cId="1532328877" sldId="269"/>
        </pc:sldMkLst>
      </pc:sldChg>
      <pc:sldChg chg="del">
        <pc:chgData name="Gitz Pascal HSLU T&amp;A" userId="b5fdb389-eda0-433b-919c-959ac8659c6d" providerId="ADAL" clId="{5431339F-C2D3-4629-B18A-F6172B090CB8}" dt="2024-01-14T11:16:51.166" v="1788" actId="47"/>
        <pc:sldMkLst>
          <pc:docMk/>
          <pc:sldMk cId="2527802512" sldId="270"/>
        </pc:sldMkLst>
      </pc:sldChg>
      <pc:sldChg chg="del">
        <pc:chgData name="Gitz Pascal HSLU T&amp;A" userId="b5fdb389-eda0-433b-919c-959ac8659c6d" providerId="ADAL" clId="{5431339F-C2D3-4629-B18A-F6172B090CB8}" dt="2024-01-14T11:16:51.166" v="1788" actId="47"/>
        <pc:sldMkLst>
          <pc:docMk/>
          <pc:sldMk cId="1497934300" sldId="271"/>
        </pc:sldMkLst>
      </pc:sldChg>
      <pc:sldChg chg="add del">
        <pc:chgData name="Gitz Pascal HSLU T&amp;A" userId="b5fdb389-eda0-433b-919c-959ac8659c6d" providerId="ADAL" clId="{5431339F-C2D3-4629-B18A-F6172B090CB8}" dt="2024-01-14T13:01:08.693" v="2191" actId="47"/>
        <pc:sldMkLst>
          <pc:docMk/>
          <pc:sldMk cId="3535251651" sldId="272"/>
        </pc:sldMkLst>
      </pc:sldChg>
      <pc:sldChg chg="del">
        <pc:chgData name="Gitz Pascal HSLU T&amp;A" userId="b5fdb389-eda0-433b-919c-959ac8659c6d" providerId="ADAL" clId="{5431339F-C2D3-4629-B18A-F6172B090CB8}" dt="2024-01-14T11:29:04.745" v="1953" actId="2696"/>
        <pc:sldMkLst>
          <pc:docMk/>
          <pc:sldMk cId="960512032" sldId="273"/>
        </pc:sldMkLst>
      </pc:sldChg>
      <pc:sldChg chg="del">
        <pc:chgData name="Gitz Pascal HSLU T&amp;A" userId="b5fdb389-eda0-433b-919c-959ac8659c6d" providerId="ADAL" clId="{5431339F-C2D3-4629-B18A-F6172B090CB8}" dt="2024-01-14T12:49:31.472" v="1982" actId="47"/>
        <pc:sldMkLst>
          <pc:docMk/>
          <pc:sldMk cId="2138130656" sldId="274"/>
        </pc:sldMkLst>
      </pc:sldChg>
      <pc:sldChg chg="del">
        <pc:chgData name="Gitz Pascal HSLU T&amp;A" userId="b5fdb389-eda0-433b-919c-959ac8659c6d" providerId="ADAL" clId="{5431339F-C2D3-4629-B18A-F6172B090CB8}" dt="2024-01-14T12:51:26.915" v="1995" actId="47"/>
        <pc:sldMkLst>
          <pc:docMk/>
          <pc:sldMk cId="1156508579" sldId="276"/>
        </pc:sldMkLst>
      </pc:sldChg>
      <pc:sldChg chg="del">
        <pc:chgData name="Gitz Pascal HSLU T&amp;A" userId="b5fdb389-eda0-433b-919c-959ac8659c6d" providerId="ADAL" clId="{5431339F-C2D3-4629-B18A-F6172B090CB8}" dt="2024-01-14T12:59:12.078" v="2108" actId="47"/>
        <pc:sldMkLst>
          <pc:docMk/>
          <pc:sldMk cId="2688246758" sldId="278"/>
        </pc:sldMkLst>
      </pc:sldChg>
      <pc:sldChg chg="modSp del mod">
        <pc:chgData name="Gitz Pascal HSLU T&amp;A" userId="b5fdb389-eda0-433b-919c-959ac8659c6d" providerId="ADAL" clId="{5431339F-C2D3-4629-B18A-F6172B090CB8}" dt="2024-01-14T13:09:37.416" v="2765" actId="47"/>
        <pc:sldMkLst>
          <pc:docMk/>
          <pc:sldMk cId="3269995825" sldId="279"/>
        </pc:sldMkLst>
        <pc:spChg chg="mod">
          <ac:chgData name="Gitz Pascal HSLU T&amp;A" userId="b5fdb389-eda0-433b-919c-959ac8659c6d" providerId="ADAL" clId="{5431339F-C2D3-4629-B18A-F6172B090CB8}" dt="2024-01-14T12:59:58.141" v="2147" actId="20577"/>
          <ac:spMkLst>
            <pc:docMk/>
            <pc:sldMk cId="3269995825" sldId="279"/>
            <ac:spMk id="3" creationId="{559C707A-1DD2-1A16-B31B-6E6B4A152DFC}"/>
          </ac:spMkLst>
        </pc:spChg>
      </pc:sldChg>
      <pc:sldChg chg="new del">
        <pc:chgData name="Gitz Pascal HSLU T&amp;A" userId="b5fdb389-eda0-433b-919c-959ac8659c6d" providerId="ADAL" clId="{5431339F-C2D3-4629-B18A-F6172B090CB8}" dt="2024-01-14T10:10:40.232" v="76" actId="47"/>
        <pc:sldMkLst>
          <pc:docMk/>
          <pc:sldMk cId="768991792" sldId="280"/>
        </pc:sldMkLst>
      </pc:sldChg>
      <pc:sldChg chg="addSp delSp modSp new del mod">
        <pc:chgData name="Gitz Pascal HSLU T&amp;A" userId="b5fdb389-eda0-433b-919c-959ac8659c6d" providerId="ADAL" clId="{5431339F-C2D3-4629-B18A-F6172B090CB8}" dt="2024-01-14T10:13:26.416" v="135" actId="47"/>
        <pc:sldMkLst>
          <pc:docMk/>
          <pc:sldMk cId="2389768689" sldId="280"/>
        </pc:sldMkLst>
        <pc:spChg chg="mod">
          <ac:chgData name="Gitz Pascal HSLU T&amp;A" userId="b5fdb389-eda0-433b-919c-959ac8659c6d" providerId="ADAL" clId="{5431339F-C2D3-4629-B18A-F6172B090CB8}" dt="2024-01-14T10:10:47.937" v="96" actId="20577"/>
          <ac:spMkLst>
            <pc:docMk/>
            <pc:sldMk cId="2389768689" sldId="280"/>
            <ac:spMk id="2" creationId="{404E52A8-27EC-B7B5-04BD-E1BA8FD51C2B}"/>
          </ac:spMkLst>
        </pc:spChg>
        <pc:spChg chg="del">
          <ac:chgData name="Gitz Pascal HSLU T&amp;A" userId="b5fdb389-eda0-433b-919c-959ac8659c6d" providerId="ADAL" clId="{5431339F-C2D3-4629-B18A-F6172B090CB8}" dt="2024-01-14T10:12:31.951" v="97" actId="931"/>
          <ac:spMkLst>
            <pc:docMk/>
            <pc:sldMk cId="2389768689" sldId="280"/>
            <ac:spMk id="3" creationId="{03828583-456F-AD88-55AC-C7D7315F4187}"/>
          </ac:spMkLst>
        </pc:spChg>
        <pc:picChg chg="add mod">
          <ac:chgData name="Gitz Pascal HSLU T&amp;A" userId="b5fdb389-eda0-433b-919c-959ac8659c6d" providerId="ADAL" clId="{5431339F-C2D3-4629-B18A-F6172B090CB8}" dt="2024-01-14T10:12:31.951" v="97" actId="931"/>
          <ac:picMkLst>
            <pc:docMk/>
            <pc:sldMk cId="2389768689" sldId="280"/>
            <ac:picMk id="6" creationId="{E9424A4A-166F-15CD-E4CD-B1200A536A18}"/>
          </ac:picMkLst>
        </pc:picChg>
      </pc:sldChg>
      <pc:sldChg chg="addSp delSp modSp add mod">
        <pc:chgData name="Gitz Pascal HSLU T&amp;A" userId="b5fdb389-eda0-433b-919c-959ac8659c6d" providerId="ADAL" clId="{5431339F-C2D3-4629-B18A-F6172B090CB8}" dt="2024-01-14T10:14:21.210" v="168" actId="1076"/>
        <pc:sldMkLst>
          <pc:docMk/>
          <pc:sldMk cId="3144544325" sldId="281"/>
        </pc:sldMkLst>
        <pc:spChg chg="add mod">
          <ac:chgData name="Gitz Pascal HSLU T&amp;A" userId="b5fdb389-eda0-433b-919c-959ac8659c6d" providerId="ADAL" clId="{5431339F-C2D3-4629-B18A-F6172B090CB8}" dt="2024-01-14T10:13:20.337" v="133" actId="20577"/>
          <ac:spMkLst>
            <pc:docMk/>
            <pc:sldMk cId="3144544325" sldId="281"/>
            <ac:spMk id="5" creationId="{4C00F76B-D978-968F-664E-1D654A81B5D3}"/>
          </ac:spMkLst>
        </pc:spChg>
        <pc:spChg chg="add mod">
          <ac:chgData name="Gitz Pascal HSLU T&amp;A" userId="b5fdb389-eda0-433b-919c-959ac8659c6d" providerId="ADAL" clId="{5431339F-C2D3-4629-B18A-F6172B090CB8}" dt="2024-01-14T10:14:21.210" v="168" actId="1076"/>
          <ac:spMkLst>
            <pc:docMk/>
            <pc:sldMk cId="3144544325" sldId="281"/>
            <ac:spMk id="8" creationId="{6016176A-C77C-4037-76E3-41D35D31C332}"/>
          </ac:spMkLst>
        </pc:spChg>
        <pc:picChg chg="del">
          <ac:chgData name="Gitz Pascal HSLU T&amp;A" userId="b5fdb389-eda0-433b-919c-959ac8659c6d" providerId="ADAL" clId="{5431339F-C2D3-4629-B18A-F6172B090CB8}" dt="2024-01-14T10:13:02.993" v="101" actId="478"/>
          <ac:picMkLst>
            <pc:docMk/>
            <pc:sldMk cId="3144544325" sldId="281"/>
            <ac:picMk id="6" creationId="{E9424A4A-166F-15CD-E4CD-B1200A536A18}"/>
          </ac:picMkLst>
        </pc:picChg>
        <pc:picChg chg="add mod">
          <ac:chgData name="Gitz Pascal HSLU T&amp;A" userId="b5fdb389-eda0-433b-919c-959ac8659c6d" providerId="ADAL" clId="{5431339F-C2D3-4629-B18A-F6172B090CB8}" dt="2024-01-14T10:13:49.527" v="141" actId="1076"/>
          <ac:picMkLst>
            <pc:docMk/>
            <pc:sldMk cId="3144544325" sldId="281"/>
            <ac:picMk id="7" creationId="{3A3197F2-139E-F2B5-5D76-0B018CE679C3}"/>
          </ac:picMkLst>
        </pc:picChg>
      </pc:sldChg>
      <pc:sldChg chg="delSp modSp add mod">
        <pc:chgData name="Gitz Pascal HSLU T&amp;A" userId="b5fdb389-eda0-433b-919c-959ac8659c6d" providerId="ADAL" clId="{5431339F-C2D3-4629-B18A-F6172B090CB8}" dt="2024-01-14T10:19:23.951" v="250" actId="1076"/>
        <pc:sldMkLst>
          <pc:docMk/>
          <pc:sldMk cId="4004028964" sldId="282"/>
        </pc:sldMkLst>
        <pc:spChg chg="mod">
          <ac:chgData name="Gitz Pascal HSLU T&amp;A" userId="b5fdb389-eda0-433b-919c-959ac8659c6d" providerId="ADAL" clId="{5431339F-C2D3-4629-B18A-F6172B090CB8}" dt="2024-01-14T10:16:30.867" v="188" actId="20577"/>
          <ac:spMkLst>
            <pc:docMk/>
            <pc:sldMk cId="4004028964" sldId="282"/>
            <ac:spMk id="5" creationId="{4C00F76B-D978-968F-664E-1D654A81B5D3}"/>
          </ac:spMkLst>
        </pc:spChg>
        <pc:spChg chg="mod">
          <ac:chgData name="Gitz Pascal HSLU T&amp;A" userId="b5fdb389-eda0-433b-919c-959ac8659c6d" providerId="ADAL" clId="{5431339F-C2D3-4629-B18A-F6172B090CB8}" dt="2024-01-14T10:19:23.951" v="250" actId="1076"/>
          <ac:spMkLst>
            <pc:docMk/>
            <pc:sldMk cId="4004028964" sldId="282"/>
            <ac:spMk id="8" creationId="{6016176A-C77C-4037-76E3-41D35D31C332}"/>
          </ac:spMkLst>
        </pc:spChg>
        <pc:picChg chg="del">
          <ac:chgData name="Gitz Pascal HSLU T&amp;A" userId="b5fdb389-eda0-433b-919c-959ac8659c6d" providerId="ADAL" clId="{5431339F-C2D3-4629-B18A-F6172B090CB8}" dt="2024-01-14T10:16:42.775" v="189" actId="478"/>
          <ac:picMkLst>
            <pc:docMk/>
            <pc:sldMk cId="4004028964" sldId="282"/>
            <ac:picMk id="7" creationId="{3A3197F2-139E-F2B5-5D76-0B018CE679C3}"/>
          </ac:picMkLst>
        </pc:picChg>
      </pc:sldChg>
      <pc:sldChg chg="modSp add mod">
        <pc:chgData name="Gitz Pascal HSLU T&amp;A" userId="b5fdb389-eda0-433b-919c-959ac8659c6d" providerId="ADAL" clId="{5431339F-C2D3-4629-B18A-F6172B090CB8}" dt="2024-01-14T10:24:47.420" v="518" actId="1076"/>
        <pc:sldMkLst>
          <pc:docMk/>
          <pc:sldMk cId="1486972461" sldId="283"/>
        </pc:sldMkLst>
        <pc:spChg chg="mod">
          <ac:chgData name="Gitz Pascal HSLU T&amp;A" userId="b5fdb389-eda0-433b-919c-959ac8659c6d" providerId="ADAL" clId="{5431339F-C2D3-4629-B18A-F6172B090CB8}" dt="2024-01-14T10:20:10.064" v="268" actId="20577"/>
          <ac:spMkLst>
            <pc:docMk/>
            <pc:sldMk cId="1486972461" sldId="283"/>
            <ac:spMk id="2" creationId="{404E52A8-27EC-B7B5-04BD-E1BA8FD51C2B}"/>
          </ac:spMkLst>
        </pc:spChg>
        <pc:spChg chg="mod">
          <ac:chgData name="Gitz Pascal HSLU T&amp;A" userId="b5fdb389-eda0-433b-919c-959ac8659c6d" providerId="ADAL" clId="{5431339F-C2D3-4629-B18A-F6172B090CB8}" dt="2024-01-14T10:24:31.240" v="515" actId="404"/>
          <ac:spMkLst>
            <pc:docMk/>
            <pc:sldMk cId="1486972461" sldId="283"/>
            <ac:spMk id="5" creationId="{4C00F76B-D978-968F-664E-1D654A81B5D3}"/>
          </ac:spMkLst>
        </pc:spChg>
        <pc:spChg chg="mod">
          <ac:chgData name="Gitz Pascal HSLU T&amp;A" userId="b5fdb389-eda0-433b-919c-959ac8659c6d" providerId="ADAL" clId="{5431339F-C2D3-4629-B18A-F6172B090CB8}" dt="2024-01-14T10:24:47.420" v="518" actId="1076"/>
          <ac:spMkLst>
            <pc:docMk/>
            <pc:sldMk cId="1486972461" sldId="283"/>
            <ac:spMk id="8" creationId="{6016176A-C77C-4037-76E3-41D35D31C332}"/>
          </ac:spMkLst>
        </pc:spChg>
      </pc:sldChg>
      <pc:sldChg chg="addSp delSp modSp add mod setBg">
        <pc:chgData name="Gitz Pascal HSLU T&amp;A" userId="b5fdb389-eda0-433b-919c-959ac8659c6d" providerId="ADAL" clId="{5431339F-C2D3-4629-B18A-F6172B090CB8}" dt="2024-01-14T10:49:36.270" v="907" actId="1076"/>
        <pc:sldMkLst>
          <pc:docMk/>
          <pc:sldMk cId="3786335489" sldId="284"/>
        </pc:sldMkLst>
        <pc:spChg chg="mod">
          <ac:chgData name="Gitz Pascal HSLU T&amp;A" userId="b5fdb389-eda0-433b-919c-959ac8659c6d" providerId="ADAL" clId="{5431339F-C2D3-4629-B18A-F6172B090CB8}" dt="2024-01-14T10:25:52.275" v="563" actId="26606"/>
          <ac:spMkLst>
            <pc:docMk/>
            <pc:sldMk cId="3786335489" sldId="284"/>
            <ac:spMk id="2" creationId="{404E52A8-27EC-B7B5-04BD-E1BA8FD51C2B}"/>
          </ac:spMkLst>
        </pc:spChg>
        <pc:spChg chg="mod ord">
          <ac:chgData name="Gitz Pascal HSLU T&amp;A" userId="b5fdb389-eda0-433b-919c-959ac8659c6d" providerId="ADAL" clId="{5431339F-C2D3-4629-B18A-F6172B090CB8}" dt="2024-01-14T10:25:52.275" v="563" actId="26606"/>
          <ac:spMkLst>
            <pc:docMk/>
            <pc:sldMk cId="3786335489" sldId="284"/>
            <ac:spMk id="4" creationId="{A50230B9-8926-5E2A-022F-B9DD8A780C7A}"/>
          </ac:spMkLst>
        </pc:spChg>
        <pc:spChg chg="mod">
          <ac:chgData name="Gitz Pascal HSLU T&amp;A" userId="b5fdb389-eda0-433b-919c-959ac8659c6d" providerId="ADAL" clId="{5431339F-C2D3-4629-B18A-F6172B090CB8}" dt="2024-01-14T10:25:52.275" v="563" actId="26606"/>
          <ac:spMkLst>
            <pc:docMk/>
            <pc:sldMk cId="3786335489" sldId="284"/>
            <ac:spMk id="5" creationId="{4C00F76B-D978-968F-664E-1D654A81B5D3}"/>
          </ac:spMkLst>
        </pc:spChg>
        <pc:spChg chg="add mod">
          <ac:chgData name="Gitz Pascal HSLU T&amp;A" userId="b5fdb389-eda0-433b-919c-959ac8659c6d" providerId="ADAL" clId="{5431339F-C2D3-4629-B18A-F6172B090CB8}" dt="2024-01-14T10:49:36.270" v="907" actId="1076"/>
          <ac:spMkLst>
            <pc:docMk/>
            <pc:sldMk cId="3786335489" sldId="284"/>
            <ac:spMk id="6" creationId="{4A3EC60C-BCCF-2EC9-A82F-099FCFD056E9}"/>
          </ac:spMkLst>
        </pc:spChg>
        <pc:spChg chg="del">
          <ac:chgData name="Gitz Pascal HSLU T&amp;A" userId="b5fdb389-eda0-433b-919c-959ac8659c6d" providerId="ADAL" clId="{5431339F-C2D3-4629-B18A-F6172B090CB8}" dt="2024-01-14T10:25:43.782" v="560" actId="478"/>
          <ac:spMkLst>
            <pc:docMk/>
            <pc:sldMk cId="3786335489" sldId="284"/>
            <ac:spMk id="8" creationId="{6016176A-C77C-4037-76E3-41D35D31C332}"/>
          </ac:spMkLst>
        </pc:spChg>
        <pc:spChg chg="add del">
          <ac:chgData name="Gitz Pascal HSLU T&amp;A" userId="b5fdb389-eda0-433b-919c-959ac8659c6d" providerId="ADAL" clId="{5431339F-C2D3-4629-B18A-F6172B090CB8}" dt="2024-01-14T10:25:52.275" v="563" actId="26606"/>
          <ac:spMkLst>
            <pc:docMk/>
            <pc:sldMk cId="3786335489" sldId="284"/>
            <ac:spMk id="10" creationId="{DBC6133C-0615-4CE4-9132-37E609A9BDFA}"/>
          </ac:spMkLst>
        </pc:spChg>
        <pc:spChg chg="add del">
          <ac:chgData name="Gitz Pascal HSLU T&amp;A" userId="b5fdb389-eda0-433b-919c-959ac8659c6d" providerId="ADAL" clId="{5431339F-C2D3-4629-B18A-F6172B090CB8}" dt="2024-01-14T10:25:52.275" v="563" actId="26606"/>
          <ac:spMkLst>
            <pc:docMk/>
            <pc:sldMk cId="3786335489" sldId="284"/>
            <ac:spMk id="12" creationId="{169CC832-2974-4E8D-90ED-3E2941BA7336}"/>
          </ac:spMkLst>
        </pc:spChg>
        <pc:spChg chg="add del">
          <ac:chgData name="Gitz Pascal HSLU T&amp;A" userId="b5fdb389-eda0-433b-919c-959ac8659c6d" providerId="ADAL" clId="{5431339F-C2D3-4629-B18A-F6172B090CB8}" dt="2024-01-14T10:25:52.275" v="563" actId="26606"/>
          <ac:spMkLst>
            <pc:docMk/>
            <pc:sldMk cId="3786335489" sldId="284"/>
            <ac:spMk id="14" creationId="{55222F96-971A-4F90-B841-6BAB416C7AC1}"/>
          </ac:spMkLst>
        </pc:spChg>
        <pc:spChg chg="add del">
          <ac:chgData name="Gitz Pascal HSLU T&amp;A" userId="b5fdb389-eda0-433b-919c-959ac8659c6d" providerId="ADAL" clId="{5431339F-C2D3-4629-B18A-F6172B090CB8}" dt="2024-01-14T10:25:52.275" v="563" actId="26606"/>
          <ac:spMkLst>
            <pc:docMk/>
            <pc:sldMk cId="3786335489" sldId="284"/>
            <ac:spMk id="16" creationId="{08980754-6F4B-43C9-B9BE-127B6BED6586}"/>
          </ac:spMkLst>
        </pc:spChg>
        <pc:spChg chg="add del">
          <ac:chgData name="Gitz Pascal HSLU T&amp;A" userId="b5fdb389-eda0-433b-919c-959ac8659c6d" providerId="ADAL" clId="{5431339F-C2D3-4629-B18A-F6172B090CB8}" dt="2024-01-14T10:25:52.275" v="563" actId="26606"/>
          <ac:spMkLst>
            <pc:docMk/>
            <pc:sldMk cId="3786335489" sldId="284"/>
            <ac:spMk id="18" creationId="{2C1BBA94-3F40-40AA-8BB9-E69E25E537C1}"/>
          </ac:spMkLst>
        </pc:spChg>
        <pc:picChg chg="add mod">
          <ac:chgData name="Gitz Pascal HSLU T&amp;A" userId="b5fdb389-eda0-433b-919c-959ac8659c6d" providerId="ADAL" clId="{5431339F-C2D3-4629-B18A-F6172B090CB8}" dt="2024-01-14T10:26:56.284" v="579" actId="1035"/>
          <ac:picMkLst>
            <pc:docMk/>
            <pc:sldMk cId="3786335489" sldId="284"/>
            <ac:picMk id="3" creationId="{96778393-8591-79E1-A52B-A26322670353}"/>
          </ac:picMkLst>
        </pc:picChg>
      </pc:sldChg>
      <pc:sldChg chg="addSp delSp modSp add mod">
        <pc:chgData name="Gitz Pascal HSLU T&amp;A" userId="b5fdb389-eda0-433b-919c-959ac8659c6d" providerId="ADAL" clId="{5431339F-C2D3-4629-B18A-F6172B090CB8}" dt="2024-01-14T10:54:07.333" v="1061" actId="1036"/>
        <pc:sldMkLst>
          <pc:docMk/>
          <pc:sldMk cId="738807816" sldId="285"/>
        </pc:sldMkLst>
        <pc:spChg chg="mod">
          <ac:chgData name="Gitz Pascal HSLU T&amp;A" userId="b5fdb389-eda0-433b-919c-959ac8659c6d" providerId="ADAL" clId="{5431339F-C2D3-4629-B18A-F6172B090CB8}" dt="2024-01-14T10:50:34.739" v="950" actId="20577"/>
          <ac:spMkLst>
            <pc:docMk/>
            <pc:sldMk cId="738807816" sldId="285"/>
            <ac:spMk id="5" creationId="{4C00F76B-D978-968F-664E-1D654A81B5D3}"/>
          </ac:spMkLst>
        </pc:spChg>
        <pc:spChg chg="mod">
          <ac:chgData name="Gitz Pascal HSLU T&amp;A" userId="b5fdb389-eda0-433b-919c-959ac8659c6d" providerId="ADAL" clId="{5431339F-C2D3-4629-B18A-F6172B090CB8}" dt="2024-01-14T10:54:07.333" v="1061" actId="1036"/>
          <ac:spMkLst>
            <pc:docMk/>
            <pc:sldMk cId="738807816" sldId="285"/>
            <ac:spMk id="6" creationId="{4A3EC60C-BCCF-2EC9-A82F-099FCFD056E9}"/>
          </ac:spMkLst>
        </pc:spChg>
        <pc:picChg chg="add del mod">
          <ac:chgData name="Gitz Pascal HSLU T&amp;A" userId="b5fdb389-eda0-433b-919c-959ac8659c6d" providerId="ADAL" clId="{5431339F-C2D3-4629-B18A-F6172B090CB8}" dt="2024-01-14T10:53:43.978" v="1042" actId="14100"/>
          <ac:picMkLst>
            <pc:docMk/>
            <pc:sldMk cId="738807816" sldId="285"/>
            <ac:picMk id="3" creationId="{96778393-8591-79E1-A52B-A26322670353}"/>
          </ac:picMkLst>
        </pc:picChg>
      </pc:sldChg>
      <pc:sldChg chg="addSp delSp modSp add mod">
        <pc:chgData name="Gitz Pascal HSLU T&amp;A" userId="b5fdb389-eda0-433b-919c-959ac8659c6d" providerId="ADAL" clId="{5431339F-C2D3-4629-B18A-F6172B090CB8}" dt="2024-01-14T16:22:43.331" v="2893" actId="1076"/>
        <pc:sldMkLst>
          <pc:docMk/>
          <pc:sldMk cId="161446243" sldId="286"/>
        </pc:sldMkLst>
        <pc:spChg chg="mod">
          <ac:chgData name="Gitz Pascal HSLU T&amp;A" userId="b5fdb389-eda0-433b-919c-959ac8659c6d" providerId="ADAL" clId="{5431339F-C2D3-4629-B18A-F6172B090CB8}" dt="2024-01-14T10:54:57.775" v="1091" actId="20577"/>
          <ac:spMkLst>
            <pc:docMk/>
            <pc:sldMk cId="161446243" sldId="286"/>
            <ac:spMk id="5" creationId="{4C00F76B-D978-968F-664E-1D654A81B5D3}"/>
          </ac:spMkLst>
        </pc:spChg>
        <pc:spChg chg="del">
          <ac:chgData name="Gitz Pascal HSLU T&amp;A" userId="b5fdb389-eda0-433b-919c-959ac8659c6d" providerId="ADAL" clId="{5431339F-C2D3-4629-B18A-F6172B090CB8}" dt="2024-01-14T10:58:24.545" v="1167" actId="478"/>
          <ac:spMkLst>
            <pc:docMk/>
            <pc:sldMk cId="161446243" sldId="286"/>
            <ac:spMk id="6" creationId="{4A3EC60C-BCCF-2EC9-A82F-099FCFD056E9}"/>
          </ac:spMkLst>
        </pc:spChg>
        <pc:spChg chg="add mod">
          <ac:chgData name="Gitz Pascal HSLU T&amp;A" userId="b5fdb389-eda0-433b-919c-959ac8659c6d" providerId="ADAL" clId="{5431339F-C2D3-4629-B18A-F6172B090CB8}" dt="2024-01-14T16:22:43.331" v="2893" actId="1076"/>
          <ac:spMkLst>
            <pc:docMk/>
            <pc:sldMk cId="161446243" sldId="286"/>
            <ac:spMk id="15" creationId="{6E242C02-84DE-AEE4-EE64-6607BA001723}"/>
          </ac:spMkLst>
        </pc:spChg>
        <pc:picChg chg="mod modCrop">
          <ac:chgData name="Gitz Pascal HSLU T&amp;A" userId="b5fdb389-eda0-433b-919c-959ac8659c6d" providerId="ADAL" clId="{5431339F-C2D3-4629-B18A-F6172B090CB8}" dt="2024-01-14T11:07:24.071" v="1542" actId="1076"/>
          <ac:picMkLst>
            <pc:docMk/>
            <pc:sldMk cId="161446243" sldId="286"/>
            <ac:picMk id="3" creationId="{96778393-8591-79E1-A52B-A26322670353}"/>
          </ac:picMkLst>
        </pc:picChg>
        <pc:picChg chg="add mod modCrop">
          <ac:chgData name="Gitz Pascal HSLU T&amp;A" userId="b5fdb389-eda0-433b-919c-959ac8659c6d" providerId="ADAL" clId="{5431339F-C2D3-4629-B18A-F6172B090CB8}" dt="2024-01-14T11:07:37.804" v="1544" actId="1037"/>
          <ac:picMkLst>
            <pc:docMk/>
            <pc:sldMk cId="161446243" sldId="286"/>
            <ac:picMk id="7" creationId="{FB840E4C-0416-C98B-632A-13640B98A7D9}"/>
          </ac:picMkLst>
        </pc:picChg>
        <pc:picChg chg="add mod">
          <ac:chgData name="Gitz Pascal HSLU T&amp;A" userId="b5fdb389-eda0-433b-919c-959ac8659c6d" providerId="ADAL" clId="{5431339F-C2D3-4629-B18A-F6172B090CB8}" dt="2024-01-14T10:59:16.443" v="1170" actId="571"/>
          <ac:picMkLst>
            <pc:docMk/>
            <pc:sldMk cId="161446243" sldId="286"/>
            <ac:picMk id="8" creationId="{078D0D72-C014-2887-F0DE-AD3FA7CD90B5}"/>
          </ac:picMkLst>
        </pc:picChg>
        <pc:picChg chg="add mod">
          <ac:chgData name="Gitz Pascal HSLU T&amp;A" userId="b5fdb389-eda0-433b-919c-959ac8659c6d" providerId="ADAL" clId="{5431339F-C2D3-4629-B18A-F6172B090CB8}" dt="2024-01-14T10:59:16.443" v="1170" actId="571"/>
          <ac:picMkLst>
            <pc:docMk/>
            <pc:sldMk cId="161446243" sldId="286"/>
            <ac:picMk id="9" creationId="{1C1C6C0E-65E5-DAF1-D558-2B4064203A37}"/>
          </ac:picMkLst>
        </pc:picChg>
        <pc:picChg chg="add del mod">
          <ac:chgData name="Gitz Pascal HSLU T&amp;A" userId="b5fdb389-eda0-433b-919c-959ac8659c6d" providerId="ADAL" clId="{5431339F-C2D3-4629-B18A-F6172B090CB8}" dt="2024-01-14T11:03:03.120" v="1274" actId="478"/>
          <ac:picMkLst>
            <pc:docMk/>
            <pc:sldMk cId="161446243" sldId="286"/>
            <ac:picMk id="10" creationId="{D025E94C-8EB0-E7DA-67C4-BA3988664120}"/>
          </ac:picMkLst>
        </pc:picChg>
        <pc:picChg chg="add mod">
          <ac:chgData name="Gitz Pascal HSLU T&amp;A" userId="b5fdb389-eda0-433b-919c-959ac8659c6d" providerId="ADAL" clId="{5431339F-C2D3-4629-B18A-F6172B090CB8}" dt="2024-01-14T11:03:23.656" v="1414" actId="1035"/>
          <ac:picMkLst>
            <pc:docMk/>
            <pc:sldMk cId="161446243" sldId="286"/>
            <ac:picMk id="11" creationId="{8715E30B-4152-981B-2762-FC1040BF2726}"/>
          </ac:picMkLst>
        </pc:picChg>
        <pc:picChg chg="add mod modCrop">
          <ac:chgData name="Gitz Pascal HSLU T&amp;A" userId="b5fdb389-eda0-433b-919c-959ac8659c6d" providerId="ADAL" clId="{5431339F-C2D3-4629-B18A-F6172B090CB8}" dt="2024-01-14T11:06:15.585" v="1535" actId="1076"/>
          <ac:picMkLst>
            <pc:docMk/>
            <pc:sldMk cId="161446243" sldId="286"/>
            <ac:picMk id="12" creationId="{E3E62C40-9110-6F29-73B6-E5B574E0D3FD}"/>
          </ac:picMkLst>
        </pc:picChg>
        <pc:picChg chg="add del mod">
          <ac:chgData name="Gitz Pascal HSLU T&amp;A" userId="b5fdb389-eda0-433b-919c-959ac8659c6d" providerId="ADAL" clId="{5431339F-C2D3-4629-B18A-F6172B090CB8}" dt="2024-01-14T11:05:41.222" v="1531" actId="478"/>
          <ac:picMkLst>
            <pc:docMk/>
            <pc:sldMk cId="161446243" sldId="286"/>
            <ac:picMk id="13" creationId="{7B328445-4C6E-526D-E2DE-68452680DE21}"/>
          </ac:picMkLst>
        </pc:picChg>
        <pc:picChg chg="add mod modCrop">
          <ac:chgData name="Gitz Pascal HSLU T&amp;A" userId="b5fdb389-eda0-433b-919c-959ac8659c6d" providerId="ADAL" clId="{5431339F-C2D3-4629-B18A-F6172B090CB8}" dt="2024-01-14T11:07:07.338" v="1540" actId="1076"/>
          <ac:picMkLst>
            <pc:docMk/>
            <pc:sldMk cId="161446243" sldId="286"/>
            <ac:picMk id="14" creationId="{071D47B8-7836-3B23-DF4A-3C4A835EAA5E}"/>
          </ac:picMkLst>
        </pc:picChg>
      </pc:sldChg>
      <pc:sldChg chg="modSp add mod">
        <pc:chgData name="Gitz Pascal HSLU T&amp;A" userId="b5fdb389-eda0-433b-919c-959ac8659c6d" providerId="ADAL" clId="{5431339F-C2D3-4629-B18A-F6172B090CB8}" dt="2024-01-14T11:11:21.024" v="1665" actId="1076"/>
        <pc:sldMkLst>
          <pc:docMk/>
          <pc:sldMk cId="2203552528" sldId="287"/>
        </pc:sldMkLst>
        <pc:spChg chg="mod">
          <ac:chgData name="Gitz Pascal HSLU T&amp;A" userId="b5fdb389-eda0-433b-919c-959ac8659c6d" providerId="ADAL" clId="{5431339F-C2D3-4629-B18A-F6172B090CB8}" dt="2024-01-14T11:11:07.480" v="1643" actId="20577"/>
          <ac:spMkLst>
            <pc:docMk/>
            <pc:sldMk cId="2203552528" sldId="287"/>
            <ac:spMk id="5" creationId="{4C00F76B-D978-968F-664E-1D654A81B5D3}"/>
          </ac:spMkLst>
        </pc:spChg>
        <pc:spChg chg="mod">
          <ac:chgData name="Gitz Pascal HSLU T&amp;A" userId="b5fdb389-eda0-433b-919c-959ac8659c6d" providerId="ADAL" clId="{5431339F-C2D3-4629-B18A-F6172B090CB8}" dt="2024-01-14T11:11:21.024" v="1665" actId="1076"/>
          <ac:spMkLst>
            <pc:docMk/>
            <pc:sldMk cId="2203552528" sldId="287"/>
            <ac:spMk id="6" creationId="{4A3EC60C-BCCF-2EC9-A82F-099FCFD056E9}"/>
          </ac:spMkLst>
        </pc:spChg>
        <pc:picChg chg="mod">
          <ac:chgData name="Gitz Pascal HSLU T&amp;A" userId="b5fdb389-eda0-433b-919c-959ac8659c6d" providerId="ADAL" clId="{5431339F-C2D3-4629-B18A-F6172B090CB8}" dt="2024-01-14T11:11:14.760" v="1664" actId="1038"/>
          <ac:picMkLst>
            <pc:docMk/>
            <pc:sldMk cId="2203552528" sldId="287"/>
            <ac:picMk id="3" creationId="{96778393-8591-79E1-A52B-A26322670353}"/>
          </ac:picMkLst>
        </pc:picChg>
      </pc:sldChg>
      <pc:sldChg chg="addSp delSp modSp add mod">
        <pc:chgData name="Gitz Pascal HSLU T&amp;A" userId="b5fdb389-eda0-433b-919c-959ac8659c6d" providerId="ADAL" clId="{5431339F-C2D3-4629-B18A-F6172B090CB8}" dt="2024-01-14T11:22:15.255" v="1822"/>
        <pc:sldMkLst>
          <pc:docMk/>
          <pc:sldMk cId="2834057300" sldId="288"/>
        </pc:sldMkLst>
        <pc:spChg chg="mod">
          <ac:chgData name="Gitz Pascal HSLU T&amp;A" userId="b5fdb389-eda0-433b-919c-959ac8659c6d" providerId="ADAL" clId="{5431339F-C2D3-4629-B18A-F6172B090CB8}" dt="2024-01-14T11:22:15.255" v="1822"/>
          <ac:spMkLst>
            <pc:docMk/>
            <pc:sldMk cId="2834057300" sldId="288"/>
            <ac:spMk id="2" creationId="{FB85BBF2-BA90-81C4-406C-95372345A491}"/>
          </ac:spMkLst>
        </pc:spChg>
        <pc:spChg chg="mod">
          <ac:chgData name="Gitz Pascal HSLU T&amp;A" userId="b5fdb389-eda0-433b-919c-959ac8659c6d" providerId="ADAL" clId="{5431339F-C2D3-4629-B18A-F6172B090CB8}" dt="2024-01-14T11:13:39.752" v="1694" actId="5793"/>
          <ac:spMkLst>
            <pc:docMk/>
            <pc:sldMk cId="2834057300" sldId="288"/>
            <ac:spMk id="3" creationId="{EB7BC8D4-D45D-DCB7-2155-0DC688C0FABB}"/>
          </ac:spMkLst>
        </pc:spChg>
        <pc:spChg chg="add del">
          <ac:chgData name="Gitz Pascal HSLU T&amp;A" userId="b5fdb389-eda0-433b-919c-959ac8659c6d" providerId="ADAL" clId="{5431339F-C2D3-4629-B18A-F6172B090CB8}" dt="2024-01-14T11:13:53.554" v="1699" actId="22"/>
          <ac:spMkLst>
            <pc:docMk/>
            <pc:sldMk cId="2834057300" sldId="288"/>
            <ac:spMk id="8" creationId="{8C318B8F-3512-C7B7-280E-2AF819FFD3C8}"/>
          </ac:spMkLst>
        </pc:spChg>
        <pc:spChg chg="add mod">
          <ac:chgData name="Gitz Pascal HSLU T&amp;A" userId="b5fdb389-eda0-433b-919c-959ac8659c6d" providerId="ADAL" clId="{5431339F-C2D3-4629-B18A-F6172B090CB8}" dt="2024-01-14T11:14:04.333" v="1715" actId="20577"/>
          <ac:spMkLst>
            <pc:docMk/>
            <pc:sldMk cId="2834057300" sldId="288"/>
            <ac:spMk id="9" creationId="{484DA8BC-840D-89F2-4F6C-59058BF295F7}"/>
          </ac:spMkLst>
        </pc:spChg>
        <pc:picChg chg="add mod">
          <ac:chgData name="Gitz Pascal HSLU T&amp;A" userId="b5fdb389-eda0-433b-919c-959ac8659c6d" providerId="ADAL" clId="{5431339F-C2D3-4629-B18A-F6172B090CB8}" dt="2024-01-14T11:13:20.354" v="1678" actId="14100"/>
          <ac:picMkLst>
            <pc:docMk/>
            <pc:sldMk cId="2834057300" sldId="288"/>
            <ac:picMk id="4" creationId="{B1083876-0C01-FD1E-67A2-2C3052A488BC}"/>
          </ac:picMkLst>
        </pc:picChg>
        <pc:picChg chg="mod">
          <ac:chgData name="Gitz Pascal HSLU T&amp;A" userId="b5fdb389-eda0-433b-919c-959ac8659c6d" providerId="ADAL" clId="{5431339F-C2D3-4629-B18A-F6172B090CB8}" dt="2024-01-14T11:13:31.023" v="1682" actId="1076"/>
          <ac:picMkLst>
            <pc:docMk/>
            <pc:sldMk cId="2834057300" sldId="288"/>
            <ac:picMk id="6" creationId="{8CBA661D-2CA2-7F7C-0B7B-2401A4788067}"/>
          </ac:picMkLst>
        </pc:picChg>
      </pc:sldChg>
      <pc:sldChg chg="addSp delSp modSp add mod">
        <pc:chgData name="Gitz Pascal HSLU T&amp;A" userId="b5fdb389-eda0-433b-919c-959ac8659c6d" providerId="ADAL" clId="{5431339F-C2D3-4629-B18A-F6172B090CB8}" dt="2024-01-14T11:22:18.082" v="1823"/>
        <pc:sldMkLst>
          <pc:docMk/>
          <pc:sldMk cId="3737886563" sldId="289"/>
        </pc:sldMkLst>
        <pc:spChg chg="mod">
          <ac:chgData name="Gitz Pascal HSLU T&amp;A" userId="b5fdb389-eda0-433b-919c-959ac8659c6d" providerId="ADAL" clId="{5431339F-C2D3-4629-B18A-F6172B090CB8}" dt="2024-01-14T11:22:18.082" v="1823"/>
          <ac:spMkLst>
            <pc:docMk/>
            <pc:sldMk cId="3737886563" sldId="289"/>
            <ac:spMk id="2" creationId="{FB85BBF2-BA90-81C4-406C-95372345A491}"/>
          </ac:spMkLst>
        </pc:spChg>
        <pc:spChg chg="mod">
          <ac:chgData name="Gitz Pascal HSLU T&amp;A" userId="b5fdb389-eda0-433b-919c-959ac8659c6d" providerId="ADAL" clId="{5431339F-C2D3-4629-B18A-F6172B090CB8}" dt="2024-01-14T11:14:40.803" v="1733" actId="20577"/>
          <ac:spMkLst>
            <pc:docMk/>
            <pc:sldMk cId="3737886563" sldId="289"/>
            <ac:spMk id="9" creationId="{484DA8BC-840D-89F2-4F6C-59058BF295F7}"/>
          </ac:spMkLst>
        </pc:spChg>
        <pc:picChg chg="del">
          <ac:chgData name="Gitz Pascal HSLU T&amp;A" userId="b5fdb389-eda0-433b-919c-959ac8659c6d" providerId="ADAL" clId="{5431339F-C2D3-4629-B18A-F6172B090CB8}" dt="2024-01-14T11:14:48.636" v="1735" actId="478"/>
          <ac:picMkLst>
            <pc:docMk/>
            <pc:sldMk cId="3737886563" sldId="289"/>
            <ac:picMk id="4" creationId="{B1083876-0C01-FD1E-67A2-2C3052A488BC}"/>
          </ac:picMkLst>
        </pc:picChg>
        <pc:picChg chg="del">
          <ac:chgData name="Gitz Pascal HSLU T&amp;A" userId="b5fdb389-eda0-433b-919c-959ac8659c6d" providerId="ADAL" clId="{5431339F-C2D3-4629-B18A-F6172B090CB8}" dt="2024-01-14T11:14:47.002" v="1734" actId="478"/>
          <ac:picMkLst>
            <pc:docMk/>
            <pc:sldMk cId="3737886563" sldId="289"/>
            <ac:picMk id="6" creationId="{8CBA661D-2CA2-7F7C-0B7B-2401A4788067}"/>
          </ac:picMkLst>
        </pc:picChg>
        <pc:picChg chg="add mod">
          <ac:chgData name="Gitz Pascal HSLU T&amp;A" userId="b5fdb389-eda0-433b-919c-959ac8659c6d" providerId="ADAL" clId="{5431339F-C2D3-4629-B18A-F6172B090CB8}" dt="2024-01-14T11:15:00.721" v="1738" actId="1076"/>
          <ac:picMkLst>
            <pc:docMk/>
            <pc:sldMk cId="3737886563" sldId="289"/>
            <ac:picMk id="7" creationId="{7E353F9B-CDE5-AB03-3EA0-6C83088F9880}"/>
          </ac:picMkLst>
        </pc:picChg>
      </pc:sldChg>
      <pc:sldChg chg="addSp delSp modSp add mod">
        <pc:chgData name="Gitz Pascal HSLU T&amp;A" userId="b5fdb389-eda0-433b-919c-959ac8659c6d" providerId="ADAL" clId="{5431339F-C2D3-4629-B18A-F6172B090CB8}" dt="2024-01-14T11:22:20.927" v="1824"/>
        <pc:sldMkLst>
          <pc:docMk/>
          <pc:sldMk cId="3620381092" sldId="290"/>
        </pc:sldMkLst>
        <pc:spChg chg="mod">
          <ac:chgData name="Gitz Pascal HSLU T&amp;A" userId="b5fdb389-eda0-433b-919c-959ac8659c6d" providerId="ADAL" clId="{5431339F-C2D3-4629-B18A-F6172B090CB8}" dt="2024-01-14T11:22:20.927" v="1824"/>
          <ac:spMkLst>
            <pc:docMk/>
            <pc:sldMk cId="3620381092" sldId="290"/>
            <ac:spMk id="2" creationId="{FB85BBF2-BA90-81C4-406C-95372345A491}"/>
          </ac:spMkLst>
        </pc:spChg>
        <pc:spChg chg="mod">
          <ac:chgData name="Gitz Pascal HSLU T&amp;A" userId="b5fdb389-eda0-433b-919c-959ac8659c6d" providerId="ADAL" clId="{5431339F-C2D3-4629-B18A-F6172B090CB8}" dt="2024-01-14T11:15:14.277" v="1751" actId="20577"/>
          <ac:spMkLst>
            <pc:docMk/>
            <pc:sldMk cId="3620381092" sldId="290"/>
            <ac:spMk id="9" creationId="{484DA8BC-840D-89F2-4F6C-59058BF295F7}"/>
          </ac:spMkLst>
        </pc:spChg>
        <pc:picChg chg="add mod">
          <ac:chgData name="Gitz Pascal HSLU T&amp;A" userId="b5fdb389-eda0-433b-919c-959ac8659c6d" providerId="ADAL" clId="{5431339F-C2D3-4629-B18A-F6172B090CB8}" dt="2024-01-14T11:15:26.902" v="1786" actId="1036"/>
          <ac:picMkLst>
            <pc:docMk/>
            <pc:sldMk cId="3620381092" sldId="290"/>
            <ac:picMk id="4" creationId="{A353D6FB-2C70-8AEC-8042-07E5DF6E8DB4}"/>
          </ac:picMkLst>
        </pc:picChg>
        <pc:picChg chg="del">
          <ac:chgData name="Gitz Pascal HSLU T&amp;A" userId="b5fdb389-eda0-433b-919c-959ac8659c6d" providerId="ADAL" clId="{5431339F-C2D3-4629-B18A-F6172B090CB8}" dt="2024-01-14T11:15:21.546" v="1752" actId="478"/>
          <ac:picMkLst>
            <pc:docMk/>
            <pc:sldMk cId="3620381092" sldId="290"/>
            <ac:picMk id="7" creationId="{7E353F9B-CDE5-AB03-3EA0-6C83088F9880}"/>
          </ac:picMkLst>
        </pc:picChg>
      </pc:sldChg>
      <pc:sldChg chg="addSp delSp modSp add mod">
        <pc:chgData name="Gitz Pascal HSLU T&amp;A" userId="b5fdb389-eda0-433b-919c-959ac8659c6d" providerId="ADAL" clId="{5431339F-C2D3-4629-B18A-F6172B090CB8}" dt="2024-01-14T11:23:50.057" v="1848" actId="1076"/>
        <pc:sldMkLst>
          <pc:docMk/>
          <pc:sldMk cId="910396208" sldId="291"/>
        </pc:sldMkLst>
        <pc:picChg chg="add mod">
          <ac:chgData name="Gitz Pascal HSLU T&amp;A" userId="b5fdb389-eda0-433b-919c-959ac8659c6d" providerId="ADAL" clId="{5431339F-C2D3-4629-B18A-F6172B090CB8}" dt="2024-01-14T11:23:42.575" v="1847" actId="1076"/>
          <ac:picMkLst>
            <pc:docMk/>
            <pc:sldMk cId="910396208" sldId="291"/>
            <ac:picMk id="5" creationId="{A7C3C83D-ADFA-C849-E46D-687A5CA92073}"/>
          </ac:picMkLst>
        </pc:picChg>
        <pc:picChg chg="add mod">
          <ac:chgData name="Gitz Pascal HSLU T&amp;A" userId="b5fdb389-eda0-433b-919c-959ac8659c6d" providerId="ADAL" clId="{5431339F-C2D3-4629-B18A-F6172B090CB8}" dt="2024-01-14T11:23:50.057" v="1848" actId="1076"/>
          <ac:picMkLst>
            <pc:docMk/>
            <pc:sldMk cId="910396208" sldId="291"/>
            <ac:picMk id="7" creationId="{489F52CB-14E0-5933-B1EF-814E03BADE48}"/>
          </ac:picMkLst>
        </pc:picChg>
        <pc:picChg chg="del">
          <ac:chgData name="Gitz Pascal HSLU T&amp;A" userId="b5fdb389-eda0-433b-919c-959ac8659c6d" providerId="ADAL" clId="{5431339F-C2D3-4629-B18A-F6172B090CB8}" dt="2024-01-14T11:23:07.464" v="1843" actId="478"/>
          <ac:picMkLst>
            <pc:docMk/>
            <pc:sldMk cId="910396208" sldId="291"/>
            <ac:picMk id="10" creationId="{A60D7A1B-847E-6398-48D6-ABA83690CCBE}"/>
          </ac:picMkLst>
        </pc:picChg>
      </pc:sldChg>
      <pc:sldChg chg="addSp delSp modSp add mod">
        <pc:chgData name="Gitz Pascal HSLU T&amp;A" userId="b5fdb389-eda0-433b-919c-959ac8659c6d" providerId="ADAL" clId="{5431339F-C2D3-4629-B18A-F6172B090CB8}" dt="2024-01-14T11:26:32.837" v="1890" actId="20577"/>
        <pc:sldMkLst>
          <pc:docMk/>
          <pc:sldMk cId="3696799757" sldId="292"/>
        </pc:sldMkLst>
        <pc:spChg chg="mod">
          <ac:chgData name="Gitz Pascal HSLU T&amp;A" userId="b5fdb389-eda0-433b-919c-959ac8659c6d" providerId="ADAL" clId="{5431339F-C2D3-4629-B18A-F6172B090CB8}" dt="2024-01-14T11:26:32.837" v="1890" actId="20577"/>
          <ac:spMkLst>
            <pc:docMk/>
            <pc:sldMk cId="3696799757" sldId="292"/>
            <ac:spMk id="11" creationId="{ECB7DDEA-7FF0-0BDE-6F83-788BAC455EE1}"/>
          </ac:spMkLst>
        </pc:spChg>
        <pc:picChg chg="add mod">
          <ac:chgData name="Gitz Pascal HSLU T&amp;A" userId="b5fdb389-eda0-433b-919c-959ac8659c6d" providerId="ADAL" clId="{5431339F-C2D3-4629-B18A-F6172B090CB8}" dt="2024-01-14T11:26:21.052" v="1854" actId="14826"/>
          <ac:picMkLst>
            <pc:docMk/>
            <pc:sldMk cId="3696799757" sldId="292"/>
            <ac:picMk id="3" creationId="{56889F7E-6D73-9ACA-AC17-CA1A3D84BBF3}"/>
          </ac:picMkLst>
        </pc:picChg>
        <pc:picChg chg="del">
          <ac:chgData name="Gitz Pascal HSLU T&amp;A" userId="b5fdb389-eda0-433b-919c-959ac8659c6d" providerId="ADAL" clId="{5431339F-C2D3-4629-B18A-F6172B090CB8}" dt="2024-01-14T11:25:40.546" v="1850" actId="478"/>
          <ac:picMkLst>
            <pc:docMk/>
            <pc:sldMk cId="3696799757" sldId="292"/>
            <ac:picMk id="5" creationId="{A7C3C83D-ADFA-C849-E46D-687A5CA92073}"/>
          </ac:picMkLst>
        </pc:picChg>
        <pc:picChg chg="del">
          <ac:chgData name="Gitz Pascal HSLU T&amp;A" userId="b5fdb389-eda0-433b-919c-959ac8659c6d" providerId="ADAL" clId="{5431339F-C2D3-4629-B18A-F6172B090CB8}" dt="2024-01-14T11:25:43.950" v="1852" actId="478"/>
          <ac:picMkLst>
            <pc:docMk/>
            <pc:sldMk cId="3696799757" sldId="292"/>
            <ac:picMk id="7" creationId="{489F52CB-14E0-5933-B1EF-814E03BADE48}"/>
          </ac:picMkLst>
        </pc:picChg>
      </pc:sldChg>
      <pc:sldChg chg="addSp delSp modSp add mod">
        <pc:chgData name="Gitz Pascal HSLU T&amp;A" userId="b5fdb389-eda0-433b-919c-959ac8659c6d" providerId="ADAL" clId="{5431339F-C2D3-4629-B18A-F6172B090CB8}" dt="2024-01-14T11:27:54.246" v="1913" actId="1076"/>
        <pc:sldMkLst>
          <pc:docMk/>
          <pc:sldMk cId="1323320067" sldId="293"/>
        </pc:sldMkLst>
        <pc:spChg chg="mod">
          <ac:chgData name="Gitz Pascal HSLU T&amp;A" userId="b5fdb389-eda0-433b-919c-959ac8659c6d" providerId="ADAL" clId="{5431339F-C2D3-4629-B18A-F6172B090CB8}" dt="2024-01-14T11:27:00.159" v="1903" actId="20577"/>
          <ac:spMkLst>
            <pc:docMk/>
            <pc:sldMk cId="1323320067" sldId="293"/>
            <ac:spMk id="11" creationId="{ECB7DDEA-7FF0-0BDE-6F83-788BAC455EE1}"/>
          </ac:spMkLst>
        </pc:spChg>
        <pc:picChg chg="del">
          <ac:chgData name="Gitz Pascal HSLU T&amp;A" userId="b5fdb389-eda0-433b-919c-959ac8659c6d" providerId="ADAL" clId="{5431339F-C2D3-4629-B18A-F6172B090CB8}" dt="2024-01-14T11:27:02.107" v="1904" actId="478"/>
          <ac:picMkLst>
            <pc:docMk/>
            <pc:sldMk cId="1323320067" sldId="293"/>
            <ac:picMk id="3" creationId="{56889F7E-6D73-9ACA-AC17-CA1A3D84BBF3}"/>
          </ac:picMkLst>
        </pc:picChg>
        <pc:picChg chg="add mod">
          <ac:chgData name="Gitz Pascal HSLU T&amp;A" userId="b5fdb389-eda0-433b-919c-959ac8659c6d" providerId="ADAL" clId="{5431339F-C2D3-4629-B18A-F6172B090CB8}" dt="2024-01-14T11:27:50.663" v="1912" actId="1076"/>
          <ac:picMkLst>
            <pc:docMk/>
            <pc:sldMk cId="1323320067" sldId="293"/>
            <ac:picMk id="6" creationId="{F1545F59-4314-1F1A-64D0-6F8E1EA32698}"/>
          </ac:picMkLst>
        </pc:picChg>
        <pc:picChg chg="add mod">
          <ac:chgData name="Gitz Pascal HSLU T&amp;A" userId="b5fdb389-eda0-433b-919c-959ac8659c6d" providerId="ADAL" clId="{5431339F-C2D3-4629-B18A-F6172B090CB8}" dt="2024-01-14T11:27:54.246" v="1913" actId="1076"/>
          <ac:picMkLst>
            <pc:docMk/>
            <pc:sldMk cId="1323320067" sldId="293"/>
            <ac:picMk id="8" creationId="{8D01BA06-926F-5C6B-EF91-81DA7DA9F975}"/>
          </ac:picMkLst>
        </pc:picChg>
        <pc:picChg chg="add mod">
          <ac:chgData name="Gitz Pascal HSLU T&amp;A" userId="b5fdb389-eda0-433b-919c-959ac8659c6d" providerId="ADAL" clId="{5431339F-C2D3-4629-B18A-F6172B090CB8}" dt="2024-01-14T11:27:42.478" v="1910" actId="1076"/>
          <ac:picMkLst>
            <pc:docMk/>
            <pc:sldMk cId="1323320067" sldId="293"/>
            <ac:picMk id="10" creationId="{12B60B3C-78C8-5B46-B7D8-552743856E33}"/>
          </ac:picMkLst>
        </pc:picChg>
        <pc:picChg chg="add mod">
          <ac:chgData name="Gitz Pascal HSLU T&amp;A" userId="b5fdb389-eda0-433b-919c-959ac8659c6d" providerId="ADAL" clId="{5431339F-C2D3-4629-B18A-F6172B090CB8}" dt="2024-01-14T11:27:38.199" v="1909" actId="1076"/>
          <ac:picMkLst>
            <pc:docMk/>
            <pc:sldMk cId="1323320067" sldId="293"/>
            <ac:picMk id="13" creationId="{72679E57-EAE8-08BC-40E6-2CB4DB58F81E}"/>
          </ac:picMkLst>
        </pc:picChg>
      </pc:sldChg>
      <pc:sldChg chg="addSp delSp modSp add mod">
        <pc:chgData name="Gitz Pascal HSLU T&amp;A" userId="b5fdb389-eda0-433b-919c-959ac8659c6d" providerId="ADAL" clId="{5431339F-C2D3-4629-B18A-F6172B090CB8}" dt="2024-01-14T11:28:54.203" v="1952" actId="6549"/>
        <pc:sldMkLst>
          <pc:docMk/>
          <pc:sldMk cId="541758610" sldId="294"/>
        </pc:sldMkLst>
        <pc:spChg chg="mod">
          <ac:chgData name="Gitz Pascal HSLU T&amp;A" userId="b5fdb389-eda0-433b-919c-959ac8659c6d" providerId="ADAL" clId="{5431339F-C2D3-4629-B18A-F6172B090CB8}" dt="2024-01-14T11:28:54.203" v="1952" actId="6549"/>
          <ac:spMkLst>
            <pc:docMk/>
            <pc:sldMk cId="541758610" sldId="294"/>
            <ac:spMk id="11" creationId="{ECB7DDEA-7FF0-0BDE-6F83-788BAC455EE1}"/>
          </ac:spMkLst>
        </pc:spChg>
        <pc:picChg chg="add mod">
          <ac:chgData name="Gitz Pascal HSLU T&amp;A" userId="b5fdb389-eda0-433b-919c-959ac8659c6d" providerId="ADAL" clId="{5431339F-C2D3-4629-B18A-F6172B090CB8}" dt="2024-01-14T11:28:52.295" v="1951" actId="1076"/>
          <ac:picMkLst>
            <pc:docMk/>
            <pc:sldMk cId="541758610" sldId="294"/>
            <ac:picMk id="5" creationId="{23E02256-D98D-3386-EFA9-9FD3B9AB4563}"/>
          </ac:picMkLst>
        </pc:picChg>
        <pc:picChg chg="del">
          <ac:chgData name="Gitz Pascal HSLU T&amp;A" userId="b5fdb389-eda0-433b-919c-959ac8659c6d" providerId="ADAL" clId="{5431339F-C2D3-4629-B18A-F6172B090CB8}" dt="2024-01-14T11:28:23.434" v="1944" actId="478"/>
          <ac:picMkLst>
            <pc:docMk/>
            <pc:sldMk cId="541758610" sldId="294"/>
            <ac:picMk id="6" creationId="{F1545F59-4314-1F1A-64D0-6F8E1EA32698}"/>
          </ac:picMkLst>
        </pc:picChg>
        <pc:picChg chg="del">
          <ac:chgData name="Gitz Pascal HSLU T&amp;A" userId="b5fdb389-eda0-433b-919c-959ac8659c6d" providerId="ADAL" clId="{5431339F-C2D3-4629-B18A-F6172B090CB8}" dt="2024-01-14T11:28:25.322" v="1945" actId="478"/>
          <ac:picMkLst>
            <pc:docMk/>
            <pc:sldMk cId="541758610" sldId="294"/>
            <ac:picMk id="8" creationId="{8D01BA06-926F-5C6B-EF91-81DA7DA9F975}"/>
          </ac:picMkLst>
        </pc:picChg>
        <pc:picChg chg="del">
          <ac:chgData name="Gitz Pascal HSLU T&amp;A" userId="b5fdb389-eda0-433b-919c-959ac8659c6d" providerId="ADAL" clId="{5431339F-C2D3-4629-B18A-F6172B090CB8}" dt="2024-01-14T11:28:27.208" v="1946" actId="478"/>
          <ac:picMkLst>
            <pc:docMk/>
            <pc:sldMk cId="541758610" sldId="294"/>
            <ac:picMk id="10" creationId="{12B60B3C-78C8-5B46-B7D8-552743856E33}"/>
          </ac:picMkLst>
        </pc:picChg>
        <pc:picChg chg="del">
          <ac:chgData name="Gitz Pascal HSLU T&amp;A" userId="b5fdb389-eda0-433b-919c-959ac8659c6d" providerId="ADAL" clId="{5431339F-C2D3-4629-B18A-F6172B090CB8}" dt="2024-01-14T11:28:29.196" v="1947" actId="478"/>
          <ac:picMkLst>
            <pc:docMk/>
            <pc:sldMk cId="541758610" sldId="294"/>
            <ac:picMk id="13" creationId="{72679E57-EAE8-08BC-40E6-2CB4DB58F81E}"/>
          </ac:picMkLst>
        </pc:picChg>
      </pc:sldChg>
      <pc:sldChg chg="addSp delSp modSp add mod">
        <pc:chgData name="Gitz Pascal HSLU T&amp;A" userId="b5fdb389-eda0-433b-919c-959ac8659c6d" providerId="ADAL" clId="{5431339F-C2D3-4629-B18A-F6172B090CB8}" dt="2024-01-14T12:50:18.687" v="1989" actId="1076"/>
        <pc:sldMkLst>
          <pc:docMk/>
          <pc:sldMk cId="14940711" sldId="295"/>
        </pc:sldMkLst>
        <pc:spChg chg="mod">
          <ac:chgData name="Gitz Pascal HSLU T&amp;A" userId="b5fdb389-eda0-433b-919c-959ac8659c6d" providerId="ADAL" clId="{5431339F-C2D3-4629-B18A-F6172B090CB8}" dt="2024-01-14T12:47:42.762" v="1970" actId="20577"/>
          <ac:spMkLst>
            <pc:docMk/>
            <pc:sldMk cId="14940711" sldId="295"/>
            <ac:spMk id="11" creationId="{ECB7DDEA-7FF0-0BDE-6F83-788BAC455EE1}"/>
          </ac:spMkLst>
        </pc:spChg>
        <pc:picChg chg="del">
          <ac:chgData name="Gitz Pascal HSLU T&amp;A" userId="b5fdb389-eda0-433b-919c-959ac8659c6d" providerId="ADAL" clId="{5431339F-C2D3-4629-B18A-F6172B090CB8}" dt="2024-01-14T12:48:23.527" v="1971" actId="478"/>
          <ac:picMkLst>
            <pc:docMk/>
            <pc:sldMk cId="14940711" sldId="295"/>
            <ac:picMk id="5" creationId="{23E02256-D98D-3386-EFA9-9FD3B9AB4563}"/>
          </ac:picMkLst>
        </pc:picChg>
        <pc:picChg chg="add del mod">
          <ac:chgData name="Gitz Pascal HSLU T&amp;A" userId="b5fdb389-eda0-433b-919c-959ac8659c6d" providerId="ADAL" clId="{5431339F-C2D3-4629-B18A-F6172B090CB8}" dt="2024-01-14T12:50:13.463" v="1988" actId="478"/>
          <ac:picMkLst>
            <pc:docMk/>
            <pc:sldMk cId="14940711" sldId="295"/>
            <ac:picMk id="6" creationId="{10D4F970-2BFA-95DA-42F9-BDAE128E637B}"/>
          </ac:picMkLst>
        </pc:picChg>
        <pc:picChg chg="add del mod">
          <ac:chgData name="Gitz Pascal HSLU T&amp;A" userId="b5fdb389-eda0-433b-919c-959ac8659c6d" providerId="ADAL" clId="{5431339F-C2D3-4629-B18A-F6172B090CB8}" dt="2024-01-14T12:49:09.953" v="1978" actId="478"/>
          <ac:picMkLst>
            <pc:docMk/>
            <pc:sldMk cId="14940711" sldId="295"/>
            <ac:picMk id="8" creationId="{29DCA18C-E767-CE57-5D08-14B1A5798E4D}"/>
          </ac:picMkLst>
        </pc:picChg>
        <pc:picChg chg="add mod">
          <ac:chgData name="Gitz Pascal HSLU T&amp;A" userId="b5fdb389-eda0-433b-919c-959ac8659c6d" providerId="ADAL" clId="{5431339F-C2D3-4629-B18A-F6172B090CB8}" dt="2024-01-14T12:49:21.206" v="1981" actId="1036"/>
          <ac:picMkLst>
            <pc:docMk/>
            <pc:sldMk cId="14940711" sldId="295"/>
            <ac:picMk id="10" creationId="{EAB59C60-67DB-722D-F6F0-EA2A63C0EC06}"/>
          </ac:picMkLst>
        </pc:picChg>
        <pc:picChg chg="add mod">
          <ac:chgData name="Gitz Pascal HSLU T&amp;A" userId="b5fdb389-eda0-433b-919c-959ac8659c6d" providerId="ADAL" clId="{5431339F-C2D3-4629-B18A-F6172B090CB8}" dt="2024-01-14T12:50:18.687" v="1989" actId="1076"/>
          <ac:picMkLst>
            <pc:docMk/>
            <pc:sldMk cId="14940711" sldId="295"/>
            <ac:picMk id="13" creationId="{B4EC3102-1B95-F90E-050A-ED9A57C0BAE8}"/>
          </ac:picMkLst>
        </pc:picChg>
      </pc:sldChg>
      <pc:sldChg chg="addSp delSp modSp add del mod">
        <pc:chgData name="Gitz Pascal HSLU T&amp;A" userId="b5fdb389-eda0-433b-919c-959ac8659c6d" providerId="ADAL" clId="{5431339F-C2D3-4629-B18A-F6172B090CB8}" dt="2024-01-14T12:51:23.497" v="1994" actId="47"/>
        <pc:sldMkLst>
          <pc:docMk/>
          <pc:sldMk cId="3370287279" sldId="296"/>
        </pc:sldMkLst>
        <pc:picChg chg="add del mod">
          <ac:chgData name="Gitz Pascal HSLU T&amp;A" userId="b5fdb389-eda0-433b-919c-959ac8659c6d" providerId="ADAL" clId="{5431339F-C2D3-4629-B18A-F6172B090CB8}" dt="2024-01-14T12:50:22.153" v="1990" actId="478"/>
          <ac:picMkLst>
            <pc:docMk/>
            <pc:sldMk cId="3370287279" sldId="296"/>
            <ac:picMk id="5" creationId="{0121316C-E810-21B7-3572-5434D5E4C02A}"/>
          </ac:picMkLst>
        </pc:picChg>
        <pc:picChg chg="del">
          <ac:chgData name="Gitz Pascal HSLU T&amp;A" userId="b5fdb389-eda0-433b-919c-959ac8659c6d" providerId="ADAL" clId="{5431339F-C2D3-4629-B18A-F6172B090CB8}" dt="2024-01-14T12:49:52.949" v="1984" actId="478"/>
          <ac:picMkLst>
            <pc:docMk/>
            <pc:sldMk cId="3370287279" sldId="296"/>
            <ac:picMk id="10" creationId="{EAB59C60-67DB-722D-F6F0-EA2A63C0EC06}"/>
          </ac:picMkLst>
        </pc:picChg>
      </pc:sldChg>
      <pc:sldChg chg="modSp add">
        <pc:chgData name="Gitz Pascal HSLU T&amp;A" userId="b5fdb389-eda0-433b-919c-959ac8659c6d" providerId="ADAL" clId="{5431339F-C2D3-4629-B18A-F6172B090CB8}" dt="2024-01-14T12:51:09.699" v="1993" actId="14826"/>
        <pc:sldMkLst>
          <pc:docMk/>
          <pc:sldMk cId="1494119692" sldId="297"/>
        </pc:sldMkLst>
        <pc:picChg chg="mod">
          <ac:chgData name="Gitz Pascal HSLU T&amp;A" userId="b5fdb389-eda0-433b-919c-959ac8659c6d" providerId="ADAL" clId="{5431339F-C2D3-4629-B18A-F6172B090CB8}" dt="2024-01-14T12:51:09.699" v="1993" actId="14826"/>
          <ac:picMkLst>
            <pc:docMk/>
            <pc:sldMk cId="1494119692" sldId="297"/>
            <ac:picMk id="10" creationId="{EAB59C60-67DB-722D-F6F0-EA2A63C0EC06}"/>
          </ac:picMkLst>
        </pc:picChg>
        <pc:picChg chg="mod">
          <ac:chgData name="Gitz Pascal HSLU T&amp;A" userId="b5fdb389-eda0-433b-919c-959ac8659c6d" providerId="ADAL" clId="{5431339F-C2D3-4629-B18A-F6172B090CB8}" dt="2024-01-14T12:50:51.173" v="1992" actId="14826"/>
          <ac:picMkLst>
            <pc:docMk/>
            <pc:sldMk cId="1494119692" sldId="297"/>
            <ac:picMk id="13" creationId="{B4EC3102-1B95-F90E-050A-ED9A57C0BAE8}"/>
          </ac:picMkLst>
        </pc:picChg>
      </pc:sldChg>
      <pc:sldChg chg="delSp modSp add mod">
        <pc:chgData name="Gitz Pascal HSLU T&amp;A" userId="b5fdb389-eda0-433b-919c-959ac8659c6d" providerId="ADAL" clId="{5431339F-C2D3-4629-B18A-F6172B090CB8}" dt="2024-01-14T12:52:40.099" v="2058" actId="1076"/>
        <pc:sldMkLst>
          <pc:docMk/>
          <pc:sldMk cId="231227902" sldId="298"/>
        </pc:sldMkLst>
        <pc:spChg chg="mod">
          <ac:chgData name="Gitz Pascal HSLU T&amp;A" userId="b5fdb389-eda0-433b-919c-959ac8659c6d" providerId="ADAL" clId="{5431339F-C2D3-4629-B18A-F6172B090CB8}" dt="2024-01-14T12:51:58.737" v="2026" actId="20577"/>
          <ac:spMkLst>
            <pc:docMk/>
            <pc:sldMk cId="231227902" sldId="298"/>
            <ac:spMk id="2" creationId="{9CC0DB5A-6839-C904-D7EC-3846C24791B7}"/>
          </ac:spMkLst>
        </pc:spChg>
        <pc:spChg chg="mod">
          <ac:chgData name="Gitz Pascal HSLU T&amp;A" userId="b5fdb389-eda0-433b-919c-959ac8659c6d" providerId="ADAL" clId="{5431339F-C2D3-4629-B18A-F6172B090CB8}" dt="2024-01-14T12:52:24.096" v="2055" actId="20577"/>
          <ac:spMkLst>
            <pc:docMk/>
            <pc:sldMk cId="231227902" sldId="298"/>
            <ac:spMk id="11" creationId="{ECB7DDEA-7FF0-0BDE-6F83-788BAC455EE1}"/>
          </ac:spMkLst>
        </pc:spChg>
        <pc:picChg chg="del">
          <ac:chgData name="Gitz Pascal HSLU T&amp;A" userId="b5fdb389-eda0-433b-919c-959ac8659c6d" providerId="ADAL" clId="{5431339F-C2D3-4629-B18A-F6172B090CB8}" dt="2024-01-14T12:52:17.496" v="2028" actId="478"/>
          <ac:picMkLst>
            <pc:docMk/>
            <pc:sldMk cId="231227902" sldId="298"/>
            <ac:picMk id="10" creationId="{EAB59C60-67DB-722D-F6F0-EA2A63C0EC06}"/>
          </ac:picMkLst>
        </pc:picChg>
        <pc:picChg chg="mod">
          <ac:chgData name="Gitz Pascal HSLU T&amp;A" userId="b5fdb389-eda0-433b-919c-959ac8659c6d" providerId="ADAL" clId="{5431339F-C2D3-4629-B18A-F6172B090CB8}" dt="2024-01-14T12:52:40.099" v="2058" actId="1076"/>
          <ac:picMkLst>
            <pc:docMk/>
            <pc:sldMk cId="231227902" sldId="298"/>
            <ac:picMk id="13" creationId="{B4EC3102-1B95-F90E-050A-ED9A57C0BAE8}"/>
          </ac:picMkLst>
        </pc:picChg>
      </pc:sldChg>
      <pc:sldChg chg="delSp modSp add del mod">
        <pc:chgData name="Gitz Pascal HSLU T&amp;A" userId="b5fdb389-eda0-433b-919c-959ac8659c6d" providerId="ADAL" clId="{5431339F-C2D3-4629-B18A-F6172B090CB8}" dt="2024-01-14T12:59:11.212" v="2107" actId="47"/>
        <pc:sldMkLst>
          <pc:docMk/>
          <pc:sldMk cId="3051210954" sldId="299"/>
        </pc:sldMkLst>
        <pc:spChg chg="mod">
          <ac:chgData name="Gitz Pascal HSLU T&amp;A" userId="b5fdb389-eda0-433b-919c-959ac8659c6d" providerId="ADAL" clId="{5431339F-C2D3-4629-B18A-F6172B090CB8}" dt="2024-01-14T12:52:52.793" v="2090" actId="20577"/>
          <ac:spMkLst>
            <pc:docMk/>
            <pc:sldMk cId="3051210954" sldId="299"/>
            <ac:spMk id="11" creationId="{ECB7DDEA-7FF0-0BDE-6F83-788BAC455EE1}"/>
          </ac:spMkLst>
        </pc:spChg>
        <pc:picChg chg="del">
          <ac:chgData name="Gitz Pascal HSLU T&amp;A" userId="b5fdb389-eda0-433b-919c-959ac8659c6d" providerId="ADAL" clId="{5431339F-C2D3-4629-B18A-F6172B090CB8}" dt="2024-01-14T12:52:45.263" v="2060" actId="478"/>
          <ac:picMkLst>
            <pc:docMk/>
            <pc:sldMk cId="3051210954" sldId="299"/>
            <ac:picMk id="13" creationId="{B4EC3102-1B95-F90E-050A-ED9A57C0BAE8}"/>
          </ac:picMkLst>
        </pc:picChg>
      </pc:sldChg>
      <pc:sldChg chg="modSp add mod">
        <pc:chgData name="Gitz Pascal HSLU T&amp;A" userId="b5fdb389-eda0-433b-919c-959ac8659c6d" providerId="ADAL" clId="{5431339F-C2D3-4629-B18A-F6172B090CB8}" dt="2024-01-14T12:58:56.381" v="2105" actId="14826"/>
        <pc:sldMkLst>
          <pc:docMk/>
          <pc:sldMk cId="1013628055" sldId="300"/>
        </pc:sldMkLst>
        <pc:spChg chg="mod">
          <ac:chgData name="Gitz Pascal HSLU T&amp;A" userId="b5fdb389-eda0-433b-919c-959ac8659c6d" providerId="ADAL" clId="{5431339F-C2D3-4629-B18A-F6172B090CB8}" dt="2024-01-14T12:53:27.954" v="2100" actId="20577"/>
          <ac:spMkLst>
            <pc:docMk/>
            <pc:sldMk cId="1013628055" sldId="300"/>
            <ac:spMk id="2" creationId="{9CC0DB5A-6839-C904-D7EC-3846C24791B7}"/>
          </ac:spMkLst>
        </pc:spChg>
        <pc:spChg chg="mod">
          <ac:chgData name="Gitz Pascal HSLU T&amp;A" userId="b5fdb389-eda0-433b-919c-959ac8659c6d" providerId="ADAL" clId="{5431339F-C2D3-4629-B18A-F6172B090CB8}" dt="2024-01-14T12:53:58.340" v="2103"/>
          <ac:spMkLst>
            <pc:docMk/>
            <pc:sldMk cId="1013628055" sldId="300"/>
            <ac:spMk id="11" creationId="{ECB7DDEA-7FF0-0BDE-6F83-788BAC455EE1}"/>
          </ac:spMkLst>
        </pc:spChg>
        <pc:picChg chg="mod">
          <ac:chgData name="Gitz Pascal HSLU T&amp;A" userId="b5fdb389-eda0-433b-919c-959ac8659c6d" providerId="ADAL" clId="{5431339F-C2D3-4629-B18A-F6172B090CB8}" dt="2024-01-14T12:58:56.381" v="2105" actId="14826"/>
          <ac:picMkLst>
            <pc:docMk/>
            <pc:sldMk cId="1013628055" sldId="300"/>
            <ac:picMk id="10" creationId="{EAB59C60-67DB-722D-F6F0-EA2A63C0EC06}"/>
          </ac:picMkLst>
        </pc:picChg>
        <pc:picChg chg="mod">
          <ac:chgData name="Gitz Pascal HSLU T&amp;A" userId="b5fdb389-eda0-433b-919c-959ac8659c6d" providerId="ADAL" clId="{5431339F-C2D3-4629-B18A-F6172B090CB8}" dt="2024-01-14T12:54:34.884" v="2104" actId="14826"/>
          <ac:picMkLst>
            <pc:docMk/>
            <pc:sldMk cId="1013628055" sldId="300"/>
            <ac:picMk id="13" creationId="{B4EC3102-1B95-F90E-050A-ED9A57C0BAE8}"/>
          </ac:picMkLst>
        </pc:picChg>
      </pc:sldChg>
      <pc:sldChg chg="addSp delSp modSp add">
        <pc:chgData name="Gitz Pascal HSLU T&amp;A" userId="b5fdb389-eda0-433b-919c-959ac8659c6d" providerId="ADAL" clId="{5431339F-C2D3-4629-B18A-F6172B090CB8}" dt="2024-01-14T12:59:37.136" v="2112" actId="14826"/>
        <pc:sldMkLst>
          <pc:docMk/>
          <pc:sldMk cId="593897314" sldId="301"/>
        </pc:sldMkLst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5" creationId="{9B640F4F-0F35-C815-1A7D-0082CD4B1997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7" creationId="{799960FC-B2E6-885B-D20B-25B5A3CEA8DD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2" creationId="{5E3633D5-8E3A-A3E6-511E-084527A9B15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4" creationId="{1B4093C4-F044-2930-425D-B83D1053825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5" creationId="{B896427B-E09B-C8AC-54F9-55D35720527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7" creationId="{86B6561A-D228-EF1E-05AB-777FBA7303B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8" creationId="{AE77DE7D-2E48-729B-710B-4680969C0490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9" creationId="{F76E586D-8574-A94D-F025-09ECC1F53F9D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1" creationId="{2E007735-8437-3EC9-C426-5D305504CE8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2" creationId="{4E62EA9D-E8BF-3850-C166-59D09CCCEB17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4" creationId="{67A0B4DF-E914-0C6D-C050-46640F9F06B5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5" creationId="{67052641-480D-EBF7-F742-B3C480DC4E9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7" creationId="{8C5BC6CC-CDC0-193A-B745-EB73B04E1E7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8" creationId="{7502BD45-566D-D0E2-E8BF-C70214C14757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30" creationId="{FC98CD18-BE0D-3A29-D067-BF47DA0E09C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31" creationId="{99A9CC04-9069-972B-0898-DE5AD3889FB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33" creationId="{A2FC70C5-ABFD-07BA-4280-2D18EC25990D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34" creationId="{58399216-04BB-3A62-FF17-DD85FD1F6B8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36" creationId="{9C29A077-CDC8-9D9D-F3D6-F6DE4C01F6C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37" creationId="{1DAD1B60-D5BC-BC5B-D9F7-590A05F3450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39" creationId="{CC072917-2BDC-E461-D14E-163FE90A669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40" creationId="{A2D92551-43E5-B23F-6E2F-DEFF7F1C855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42" creationId="{470DC4AB-98A8-6874-FF24-4862C600B3C7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43" creationId="{97B07F23-760F-9C95-9C58-4CC4BCA7F9E7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45" creationId="{3BDC602D-6BA3-45ED-1039-1AE4CBA96C87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46" creationId="{7566EBDD-1661-79AC-5523-90429EE50355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48" creationId="{1A967C37-00DE-6105-9905-477DCB773F7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49" creationId="{238D00FE-18B1-DACA-B16A-C006363DB591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51" creationId="{0BDE7E1D-8B45-EA31-B729-514140DD06C4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52" creationId="{FD6A7DD5-6536-443A-15C0-83C04283EE0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54" creationId="{3AFE31C0-FB17-B2EF-A7D1-1EEB2ED6E24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55" creationId="{6D804060-BD94-399C-F9FF-BC377C71564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57" creationId="{33743784-BF89-C498-A3A5-F10270C0268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58" creationId="{22267AB1-001C-DC65-97C2-480DB9B2E31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59" creationId="{9761777F-05CC-EA9C-1DAC-58E10A98985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60" creationId="{BEBA5560-37F7-798A-06C9-16F73E7AF05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61" creationId="{E9D564C0-CCCA-FAA4-F8B6-D0BFCBC10CD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62" creationId="{7FC69914-2453-2BF9-2B8B-A06B323F5D7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65" creationId="{C9DCEF82-3C58-7E27-A6EB-7F861193730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66" creationId="{5950142C-CF49-83C2-B6A1-E7AA92ABBCB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67" creationId="{E940EF29-E5B7-F5FC-2F29-9CE29B6C355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69" creationId="{D821ADB0-8945-A66E-C518-CF5B7FE0F92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70" creationId="{35B92B08-824C-B85A-4FA2-051CEAE4D8E1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72" creationId="{2CC7B8F7-A1D5-025B-34A4-0900A059E2FA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73" creationId="{0018AD58-945B-3AE4-F0D1-39F1088CBCA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74" creationId="{A0EF9D14-5A8D-8978-30B0-3969D4C8176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76" creationId="{5EA62DFE-33E4-62C0-14A7-D2383D177CB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77" creationId="{5055929E-7F12-CB23-3554-E210CAFA7C6A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79" creationId="{5A31A7A8-D7B0-EA6A-26AA-9B661EEFD9A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80" creationId="{8FA4EFF4-7382-C213-06CD-A951AE852621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81" creationId="{D9ACFD94-5A3F-B909-BA05-A7344D6D1F6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83" creationId="{37B51AD4-87A8-90BF-C7EC-E915710C50C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84" creationId="{12ABEFBB-E47D-A52D-AA3B-6D8BACBE62B0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86" creationId="{C56F3C7A-5CAB-BD73-70C4-B73FC4C755D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87" creationId="{CCEC4D96-E258-38C9-C6C2-777CED32CBB1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88" creationId="{4C01D675-882D-DE01-A70F-7FE491B02CE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90" creationId="{14EB834C-3076-4279-971F-A8D81646718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91" creationId="{0A4EAB70-4C2E-8638-406A-98A7CE2E4197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92" creationId="{422BF62C-4C06-C097-AC05-9600E41CE7E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93" creationId="{C9078FEF-F544-408A-C9CC-E0C633F7D44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94" creationId="{F435E2EF-CDEC-D9F5-59DB-66459DA0757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95" creationId="{DD94BD0E-49B4-6197-C4E2-8AB2C84F5C6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96" creationId="{6BC3CC87-C70B-BCEC-1C16-A5EF4E8C952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97" creationId="{66E07269-C8E8-24AE-C54C-EDC25F60BEE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98" creationId="{01EE2687-AB29-20FC-C3BB-4FF58195EF1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99" creationId="{A928336F-E507-1B50-24BD-3100B4254FFA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00" creationId="{D6182825-652C-4309-7209-1694581A7DD7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01" creationId="{6BBA7E67-15B9-0965-46F6-FE94A3305F8D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02" creationId="{BA4A33F5-EE44-59F7-F690-9D12D894567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03" creationId="{9AA6420D-CA74-93E7-0302-45A6D0487C3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04" creationId="{9E645592-124C-7E6C-7C01-52B86A24E50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06" creationId="{596C5301-FCDC-08D2-3F18-C69C9BC33DA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07" creationId="{22DAE383-D145-149A-FB66-1492538B95E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09" creationId="{42113745-03CD-CAF8-CC48-04A29F69B98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10" creationId="{74BABFDB-3282-CD6D-B2AB-5F0FCD931C80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11" creationId="{D5FFF602-A43A-AD36-60BE-15CFD9B7E9B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12" creationId="{853A1267-F04F-5F38-5A32-212BCCA1901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13" creationId="{4EC8B8C0-8303-13EF-4CE3-D0C760E0FA4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14" creationId="{13F5C29C-7B0C-C0C7-3716-1383E9709CAA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15" creationId="{60EA7597-5E01-A577-5691-408C7D67B5E5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16" creationId="{A941F53D-F1D4-DAF2-A888-B1D00B1AD9F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17" creationId="{CC43F8AC-64ED-A88C-9F68-664C543D6C85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18" creationId="{D95C17E4-2751-0FDB-9F25-0A9978CB1B43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19" creationId="{50E5B364-DB7F-4B0E-1EF0-3C91C7850F5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20" creationId="{57408A47-045D-5467-D6B7-92D4B0363FC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22" creationId="{B9E98D8C-04D8-814F-A5B2-4B999A24741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23" creationId="{21EEEF50-A716-EC37-DCB4-5BE584546E2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24" creationId="{90F000E9-A34C-C6F0-5421-1269A9C07611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25" creationId="{BAE0B746-697E-D0A0-6103-1B211B90CB4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26" creationId="{55104777-B758-5FDA-DB3E-A0C8B296215A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27" creationId="{D4ECB11E-313D-59AE-131C-420E6C5318E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28" creationId="{45EFC7E9-4B86-DE97-E2AE-9280240CF0F0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29" creationId="{7605D09C-EA6F-ACA4-BDAC-99E1F524031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30" creationId="{2327B0A1-A993-ED39-5F13-0D4CA2A2467A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31" creationId="{7B8877DF-EFA7-73D0-2A3E-4509573C8C14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32" creationId="{43C568D5-373A-F82C-8CD9-34DBADEE78E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33" creationId="{7E597337-1ADD-3A7E-AF97-223C5463BE34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34" creationId="{BC292402-911E-8562-BBE1-2EF2AA1F884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36" creationId="{4D3847FA-04D1-D028-3EA0-B1F185548971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37" creationId="{DF87E594-7C46-8FC8-B205-2B970F9A88C7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38" creationId="{988CD400-E142-D9B0-ED0B-6A44798157C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39" creationId="{57A2DF14-56CC-B403-1363-D78B7FEF933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40" creationId="{AA483914-1A5F-85E6-D6CA-C5F681C154C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41" creationId="{4E32FF74-A32D-7B06-B459-EDEC23FA951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42" creationId="{5626BFD8-3CEC-929B-B6AE-95AF0372F05D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43" creationId="{96E253C7-C6EF-0FB8-94A8-D49DE27F307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44" creationId="{41362858-73CA-6406-CE2B-EA35C34A125A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45" creationId="{D075B0CE-AFB3-7AE6-C3CA-11178620FF34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46" creationId="{4ABD6D0E-1FA1-79E0-46D7-FC7957F0DA7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47" creationId="{5B4344C4-B24D-B498-D42B-5E8DE9CE2B8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48" creationId="{0BEF42B7-FCAE-54EE-6C19-76EBC15AECED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49" creationId="{94279FC8-DCE6-7C5F-8CEA-3CC3FE349A6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50" creationId="{8388AB05-857C-AD85-90B3-9D156509501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51" creationId="{B5DFA039-88D0-A881-6BB7-E253A61B30F4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52" creationId="{48D5EE0A-BF46-E654-3EB5-9C3677CEDB57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54" creationId="{2876B71D-E196-3089-29EA-18E418F2249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55" creationId="{55422DAE-CAA9-883D-7A3B-244206607F5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56" creationId="{F05C2E7A-A29F-B40D-CCC6-D41DEA2FA28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57" creationId="{E5B2CB92-1050-4032-7DCB-E4EBB65DD984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58" creationId="{00B916B1-88F9-F45F-45C2-F2A42EAAE20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59" creationId="{275BAE5D-6289-B667-C4F6-98086D88F31D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60" creationId="{47705F80-F981-1EE0-BA21-2CE4FFC3E83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61" creationId="{1B855196-5BEB-2C2A-BA13-F3E07A287D9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62" creationId="{17F83438-2913-1821-C9C1-DECF3BDA1931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63" creationId="{C9296F5D-60FD-0CAE-CF55-8C7D5052D184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64" creationId="{11317766-7615-E268-E510-C07683046975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65" creationId="{E9394AF5-E749-222C-0163-7039306C1465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66" creationId="{C19357A6-C512-5C04-B89E-0D872340F773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67" creationId="{C8101E79-6404-B58C-C9FD-1A3D5A358A6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68" creationId="{3F81DA3E-1BA6-4844-1E0C-B21CBEBBC281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69" creationId="{1BE5F9D1-F59C-EA86-1F5B-93979F35DE9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70" creationId="{3C00C515-2FCD-B39D-9C79-7B812D372D24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72" creationId="{E521D9D9-0664-F76F-7390-3E4C9CE2F2D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73" creationId="{CE133EC4-4C01-F64B-BCF1-FE9CE58BA7D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74" creationId="{14922CD0-7A36-AE19-55B3-E4038BBED298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75" creationId="{A1B9188F-E482-C85D-7FD0-D17312600995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76" creationId="{A1842EE0-7EB2-FA6F-DC05-6A03B0442530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77" creationId="{B4074B91-889C-4706-EAC8-0FF2FB254783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78" creationId="{C488904F-4A4A-C68F-6CDE-2E36C16C15C3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79" creationId="{D45B41B6-2622-6B4C-CF05-EB37D2F14A9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80" creationId="{01EAE7EC-8F0B-2447-F351-0401CC5C0555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81" creationId="{D65C9048-CE1B-B0B7-46B7-BDCC88DC5A33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82" creationId="{446BB1B2-33C6-E352-70F1-49CA88BD0A25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83" creationId="{CEB07811-65D4-B31D-D210-C79EEED19195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84" creationId="{D16B21D0-7DEB-6FAA-8629-359CA490BCE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85" creationId="{24D180D6-2BDE-C86F-D3FF-20E0229422E7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86" creationId="{46ED6141-CC4C-7198-D332-69FFA4B7036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87" creationId="{61170A66-A982-22AE-E081-C633AAF240C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88" creationId="{F7884593-D1AB-F27E-4244-9C622C5F417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89" creationId="{C3C4A7C3-FBF9-8CD5-518B-175E8959890D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91" creationId="{A80FA906-6B77-E59C-A9D5-6E0670370BB4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92" creationId="{BB8C6061-F103-8312-45C7-3AFF11A432F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93" creationId="{B35D2D4D-51C9-32EB-BBF2-D92F2B1C4CD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94" creationId="{CBC0F4DB-163E-8927-26DD-54F534665481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95" creationId="{BC2689FF-A111-B110-AA49-783DD566997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96" creationId="{6294EA45-4249-BD01-13F5-961DD2C6CC1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97" creationId="{F1AD1F5D-5F60-FE46-59A0-1B6085B00A85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98" creationId="{21D7B554-05E3-C3E3-45DC-05F4275049F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199" creationId="{3B9A74BB-A138-8FB0-9430-5B91D0DF01A0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00" creationId="{E86893A8-4250-3920-0FC7-546C2141C83A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01" creationId="{3F48EB1D-3A16-2128-2C57-4C6E77CBF73D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02" creationId="{97F8484A-1099-2772-F8DE-9923289B4AE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03" creationId="{3778FCD2-FE2A-BD17-1B1C-F33D83693DF0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04" creationId="{70A72C52-97FC-43C4-1D80-68437EB44EF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05" creationId="{67D7294A-34AF-0AD5-A838-746D08739BED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06" creationId="{6D2224EC-EB4D-CB4A-1B26-9F9634EF1DA3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07" creationId="{2BDBBAFA-9344-17E7-B2AB-88F0571FF76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08" creationId="{5661B7BA-9092-2942-1EFA-BCC68D4DF46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09" creationId="{CD2298DC-70E7-DBFB-07F3-EA2FA8C94924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10" creationId="{0698A688-2DE2-5826-0BDC-2C20B2D21F3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12" creationId="{80CBA41F-90C5-FD4F-2ABF-59CA8589A5B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13" creationId="{68DF81D3-2553-B3E0-F333-9A25149D380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14" creationId="{14440E5B-51CB-4682-2990-E939DFA9831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15" creationId="{5B8812B0-565F-2495-AF6C-FB56E97B1812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16" creationId="{FCD21F45-3103-86DF-3F5B-9CEB3192355C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17" creationId="{273E1F8C-06A4-D7EF-EEA6-161DD84547CF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18" creationId="{3CF98118-C3FF-6A3B-FD71-E9EB2894F576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19" creationId="{5AF89803-F5FE-A56E-DE0A-477E30520F0B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20" creationId="{B8B83F26-E3DC-E4A1-098F-2FBEDF884D5E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21" creationId="{7CC72CC0-3A63-DB44-CE4A-0CAF4F130E79}"/>
          </ac:spMkLst>
        </pc:spChg>
        <pc:spChg chg="mod">
          <ac:chgData name="Gitz Pascal HSLU T&amp;A" userId="b5fdb389-eda0-433b-919c-959ac8659c6d" providerId="ADAL" clId="{5431339F-C2D3-4629-B18A-F6172B090CB8}" dt="2024-01-14T12:59:16" v="2109" actId="27803"/>
          <ac:spMkLst>
            <pc:docMk/>
            <pc:sldMk cId="593897314" sldId="301"/>
            <ac:spMk id="222" creationId="{378D7EE9-918D-CE67-5A89-9406CA794AA0}"/>
          </ac:spMkLst>
        </pc:s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3" creationId="{67027A3D-2390-41F5-C8D4-8AFE40949EE8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6" creationId="{89FEA3DD-2164-3D71-8392-ED6550703746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8" creationId="{859ED4C1-29F5-7BC2-E8C8-A36DD8D1A792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9" creationId="{F4737F8A-F680-6A06-F9FC-CFFD35638B63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16" creationId="{1D181E50-DF7F-3C85-DF2B-DD6E36E10BC4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20" creationId="{AF527486-F668-2C35-B357-2D71D3606558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23" creationId="{45DB3EC0-3441-4F1C-A094-E287ECBB7052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26" creationId="{3BDFE050-DE01-E98B-E521-0B89FFDF8C41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29" creationId="{0C888FE4-529F-36A2-29FD-F685B1E75BDE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32" creationId="{AF1C8502-12A5-47D9-A99B-09CA0CDB195B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35" creationId="{5EE78447-3DC4-CB8A-4849-FDE744DECC90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38" creationId="{CB003F7C-E158-B08F-9C20-329F1FDA475A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41" creationId="{A41B02D2-B5ED-94A6-BF50-8AAD8DBD8220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44" creationId="{CE315805-0008-1A29-55DE-AFD4A3A876A8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47" creationId="{7C2DB894-A405-012A-0BC2-788C2021039F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50" creationId="{26A268B2-B2AD-2DF8-AD1C-589F2A74F424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53" creationId="{A1E06D84-7505-0A23-802F-F09A29586C0B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56" creationId="{06B4A2BA-CAC9-DD97-3555-BA73ADA7F650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63" creationId="{9061BF7E-BE33-A06E-C3E7-57E762C49FD6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64" creationId="{931DABD5-D7FC-B9AE-17EF-3AF27AD7CB18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68" creationId="{31A35CDD-B443-9A80-B056-395DBAD1EAE4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71" creationId="{C1445C10-AB9E-EC87-998D-CE6FD669CD1E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75" creationId="{C605676C-7C86-731B-3082-54665A310AB8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78" creationId="{299670B3-878F-330A-952D-225444B00932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82" creationId="{978E1F57-BA14-B36B-D59F-0B9C9AF86298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85" creationId="{BA7D56A1-849A-77DD-E6AE-7FA7C56549CC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89" creationId="{65204933-ADED-136E-3FD8-FD95D0119695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105" creationId="{64281300-2343-A4B0-D8E8-473BD76586CC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108" creationId="{46E18043-BE19-0B45-3879-830E01D0F4E5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121" creationId="{765FE096-FC41-6F43-9EFB-8B3661DBF213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135" creationId="{725882B5-EB26-70F2-21CF-EEEB517F8D87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153" creationId="{CBE46EEE-D22A-BF70-C478-F5B78576FBA6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171" creationId="{D6389283-33E9-048F-B4A3-2904C2A71488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190" creationId="{6DA59B41-663F-D044-0DF4-91B610940BB3}"/>
          </ac:grpSpMkLst>
        </pc:grpChg>
        <pc:grpChg chg="mod">
          <ac:chgData name="Gitz Pascal HSLU T&amp;A" userId="b5fdb389-eda0-433b-919c-959ac8659c6d" providerId="ADAL" clId="{5431339F-C2D3-4629-B18A-F6172B090CB8}" dt="2024-01-14T12:59:16" v="2109" actId="27803"/>
          <ac:grpSpMkLst>
            <pc:docMk/>
            <pc:sldMk cId="593897314" sldId="301"/>
            <ac:grpSpMk id="211" creationId="{EBB14E4E-0858-E736-CDB5-04750FE65531}"/>
          </ac:grpSpMkLst>
        </pc:grpChg>
        <pc:picChg chg="mod">
          <ac:chgData name="Gitz Pascal HSLU T&amp;A" userId="b5fdb389-eda0-433b-919c-959ac8659c6d" providerId="ADAL" clId="{5431339F-C2D3-4629-B18A-F6172B090CB8}" dt="2024-01-14T12:59:37.136" v="2112" actId="14826"/>
          <ac:picMkLst>
            <pc:docMk/>
            <pc:sldMk cId="593897314" sldId="301"/>
            <ac:picMk id="10" creationId="{EAB59C60-67DB-722D-F6F0-EA2A63C0EC06}"/>
          </ac:picMkLst>
        </pc:picChg>
        <pc:picChg chg="add del mod">
          <ac:chgData name="Gitz Pascal HSLU T&amp;A" userId="b5fdb389-eda0-433b-919c-959ac8659c6d" providerId="ADAL" clId="{5431339F-C2D3-4629-B18A-F6172B090CB8}" dt="2024-01-14T12:59:28.497" v="2111" actId="14826"/>
          <ac:picMkLst>
            <pc:docMk/>
            <pc:sldMk cId="593897314" sldId="301"/>
            <ac:picMk id="13" creationId="{B4EC3102-1B95-F90E-050A-ED9A57C0BAE8}"/>
          </ac:picMkLst>
        </pc:picChg>
      </pc:sldChg>
      <pc:sldChg chg="add del">
        <pc:chgData name="Gitz Pascal HSLU T&amp;A" userId="b5fdb389-eda0-433b-919c-959ac8659c6d" providerId="ADAL" clId="{5431339F-C2D3-4629-B18A-F6172B090CB8}" dt="2024-01-14T12:53:51.935" v="2102" actId="47"/>
        <pc:sldMkLst>
          <pc:docMk/>
          <pc:sldMk cId="3049644115" sldId="301"/>
        </pc:sldMkLst>
      </pc:sldChg>
      <pc:sldChg chg="addSp delSp modSp add mod">
        <pc:chgData name="Gitz Pascal HSLU T&amp;A" userId="b5fdb389-eda0-433b-919c-959ac8659c6d" providerId="ADAL" clId="{5431339F-C2D3-4629-B18A-F6172B090CB8}" dt="2024-01-14T13:09:25.479" v="2764" actId="1076"/>
        <pc:sldMkLst>
          <pc:docMk/>
          <pc:sldMk cId="4138563646" sldId="302"/>
        </pc:sldMkLst>
        <pc:spChg chg="mod">
          <ac:chgData name="Gitz Pascal HSLU T&amp;A" userId="b5fdb389-eda0-433b-919c-959ac8659c6d" providerId="ADAL" clId="{5431339F-C2D3-4629-B18A-F6172B090CB8}" dt="2024-01-14T13:00:06.559" v="2156" actId="20577"/>
          <ac:spMkLst>
            <pc:docMk/>
            <pc:sldMk cId="4138563646" sldId="302"/>
            <ac:spMk id="2" creationId="{9CC0DB5A-6839-C904-D7EC-3846C24791B7}"/>
          </ac:spMkLst>
        </pc:spChg>
        <pc:spChg chg="mod">
          <ac:chgData name="Gitz Pascal HSLU T&amp;A" userId="b5fdb389-eda0-433b-919c-959ac8659c6d" providerId="ADAL" clId="{5431339F-C2D3-4629-B18A-F6172B090CB8}" dt="2024-01-14T13:00:14.270" v="2188" actId="20577"/>
          <ac:spMkLst>
            <pc:docMk/>
            <pc:sldMk cId="4138563646" sldId="302"/>
            <ac:spMk id="11" creationId="{ECB7DDEA-7FF0-0BDE-6F83-788BAC455EE1}"/>
          </ac:spMkLst>
        </pc:spChg>
        <pc:picChg chg="add mod">
          <ac:chgData name="Gitz Pascal HSLU T&amp;A" userId="b5fdb389-eda0-433b-919c-959ac8659c6d" providerId="ADAL" clId="{5431339F-C2D3-4629-B18A-F6172B090CB8}" dt="2024-01-14T13:09:25.479" v="2764" actId="1076"/>
          <ac:picMkLst>
            <pc:docMk/>
            <pc:sldMk cId="4138563646" sldId="302"/>
            <ac:picMk id="5" creationId="{725B7852-9862-932A-3921-8360EA25CC31}"/>
          </ac:picMkLst>
        </pc:picChg>
        <pc:picChg chg="del mod">
          <ac:chgData name="Gitz Pascal HSLU T&amp;A" userId="b5fdb389-eda0-433b-919c-959ac8659c6d" providerId="ADAL" clId="{5431339F-C2D3-4629-B18A-F6172B090CB8}" dt="2024-01-14T13:08:58.869" v="2760" actId="478"/>
          <ac:picMkLst>
            <pc:docMk/>
            <pc:sldMk cId="4138563646" sldId="302"/>
            <ac:picMk id="10" creationId="{EAB59C60-67DB-722D-F6F0-EA2A63C0EC06}"/>
          </ac:picMkLst>
        </pc:picChg>
        <pc:picChg chg="del mod">
          <ac:chgData name="Gitz Pascal HSLU T&amp;A" userId="b5fdb389-eda0-433b-919c-959ac8659c6d" providerId="ADAL" clId="{5431339F-C2D3-4629-B18A-F6172B090CB8}" dt="2024-01-14T13:08:57.048" v="2759" actId="478"/>
          <ac:picMkLst>
            <pc:docMk/>
            <pc:sldMk cId="4138563646" sldId="302"/>
            <ac:picMk id="13" creationId="{B4EC3102-1B95-F90E-050A-ED9A57C0BAE8}"/>
          </ac:picMkLst>
        </pc:picChg>
      </pc:sldChg>
      <pc:sldChg chg="modSp new mod">
        <pc:chgData name="Gitz Pascal HSLU T&amp;A" userId="b5fdb389-eda0-433b-919c-959ac8659c6d" providerId="ADAL" clId="{5431339F-C2D3-4629-B18A-F6172B090CB8}" dt="2024-01-14T13:01:20.266" v="2213" actId="20577"/>
        <pc:sldMkLst>
          <pc:docMk/>
          <pc:sldMk cId="2254930220" sldId="303"/>
        </pc:sldMkLst>
        <pc:spChg chg="mod">
          <ac:chgData name="Gitz Pascal HSLU T&amp;A" userId="b5fdb389-eda0-433b-919c-959ac8659c6d" providerId="ADAL" clId="{5431339F-C2D3-4629-B18A-F6172B090CB8}" dt="2024-01-14T13:01:20.266" v="2213" actId="20577"/>
          <ac:spMkLst>
            <pc:docMk/>
            <pc:sldMk cId="2254930220" sldId="303"/>
            <ac:spMk id="2" creationId="{F706CDB6-50C2-0A14-C992-93B7C2AB6D9E}"/>
          </ac:spMkLst>
        </pc:spChg>
      </pc:sldChg>
      <pc:sldChg chg="modSp new mod">
        <pc:chgData name="Gitz Pascal HSLU T&amp;A" userId="b5fdb389-eda0-433b-919c-959ac8659c6d" providerId="ADAL" clId="{5431339F-C2D3-4629-B18A-F6172B090CB8}" dt="2024-01-14T13:02:15.188" v="2233" actId="20577"/>
        <pc:sldMkLst>
          <pc:docMk/>
          <pc:sldMk cId="3920999076" sldId="304"/>
        </pc:sldMkLst>
        <pc:spChg chg="mod">
          <ac:chgData name="Gitz Pascal HSLU T&amp;A" userId="b5fdb389-eda0-433b-919c-959ac8659c6d" providerId="ADAL" clId="{5431339F-C2D3-4629-B18A-F6172B090CB8}" dt="2024-01-14T13:02:15.188" v="2233" actId="20577"/>
          <ac:spMkLst>
            <pc:docMk/>
            <pc:sldMk cId="3920999076" sldId="304"/>
            <ac:spMk id="2" creationId="{24B6C62A-AB67-3B04-6DCD-217A5FD3AAC7}"/>
          </ac:spMkLst>
        </pc:spChg>
      </pc:sldChg>
      <pc:sldChg chg="modSp new mod">
        <pc:chgData name="Gitz Pascal HSLU T&amp;A" userId="b5fdb389-eda0-433b-919c-959ac8659c6d" providerId="ADAL" clId="{5431339F-C2D3-4629-B18A-F6172B090CB8}" dt="2024-01-14T13:03:57.378" v="2246" actId="20577"/>
        <pc:sldMkLst>
          <pc:docMk/>
          <pc:sldMk cId="2691505561" sldId="305"/>
        </pc:sldMkLst>
        <pc:spChg chg="mod">
          <ac:chgData name="Gitz Pascal HSLU T&amp;A" userId="b5fdb389-eda0-433b-919c-959ac8659c6d" providerId="ADAL" clId="{5431339F-C2D3-4629-B18A-F6172B090CB8}" dt="2024-01-14T13:03:57.378" v="2246" actId="20577"/>
          <ac:spMkLst>
            <pc:docMk/>
            <pc:sldMk cId="2691505561" sldId="305"/>
            <ac:spMk id="2" creationId="{E3288E86-35AF-C5C1-0823-1671DE01B329}"/>
          </ac:spMkLst>
        </pc:spChg>
      </pc:sldChg>
      <pc:sldChg chg="modSp add mod">
        <pc:chgData name="Gitz Pascal HSLU T&amp;A" userId="b5fdb389-eda0-433b-919c-959ac8659c6d" providerId="ADAL" clId="{5431339F-C2D3-4629-B18A-F6172B090CB8}" dt="2024-01-14T13:07:11.735" v="2757" actId="20577"/>
        <pc:sldMkLst>
          <pc:docMk/>
          <pc:sldMk cId="2810224064" sldId="306"/>
        </pc:sldMkLst>
        <pc:spChg chg="mod">
          <ac:chgData name="Gitz Pascal HSLU T&amp;A" userId="b5fdb389-eda0-433b-919c-959ac8659c6d" providerId="ADAL" clId="{5431339F-C2D3-4629-B18A-F6172B090CB8}" dt="2024-01-14T13:04:09.697" v="2275" actId="20577"/>
          <ac:spMkLst>
            <pc:docMk/>
            <pc:sldMk cId="2810224064" sldId="306"/>
            <ac:spMk id="2" creationId="{57E81B84-FD25-4AC8-8342-307C0179D5D4}"/>
          </ac:spMkLst>
        </pc:spChg>
        <pc:spChg chg="mod">
          <ac:chgData name="Gitz Pascal HSLU T&amp;A" userId="b5fdb389-eda0-433b-919c-959ac8659c6d" providerId="ADAL" clId="{5431339F-C2D3-4629-B18A-F6172B090CB8}" dt="2024-01-14T13:07:11.735" v="2757" actId="20577"/>
          <ac:spMkLst>
            <pc:docMk/>
            <pc:sldMk cId="2810224064" sldId="306"/>
            <ac:spMk id="3" creationId="{0F6EDCB3-EAB4-A20F-B628-B7D828D7E50B}"/>
          </ac:spMkLst>
        </pc:spChg>
      </pc:sldChg>
      <pc:sldChg chg="add">
        <pc:chgData name="Gitz Pascal HSLU T&amp;A" userId="b5fdb389-eda0-433b-919c-959ac8659c6d" providerId="ADAL" clId="{5431339F-C2D3-4629-B18A-F6172B090CB8}" dt="2024-01-14T13:08:51.207" v="2758"/>
        <pc:sldMkLst>
          <pc:docMk/>
          <pc:sldMk cId="1107874131" sldId="307"/>
        </pc:sldMkLst>
      </pc:sldChg>
      <pc:sldChg chg="modSp new mod">
        <pc:chgData name="Gitz Pascal HSLU T&amp;A" userId="b5fdb389-eda0-433b-919c-959ac8659c6d" providerId="ADAL" clId="{5431339F-C2D3-4629-B18A-F6172B090CB8}" dt="2024-01-14T13:09:53.796" v="2774" actId="20577"/>
        <pc:sldMkLst>
          <pc:docMk/>
          <pc:sldMk cId="2731526854" sldId="308"/>
        </pc:sldMkLst>
        <pc:spChg chg="mod">
          <ac:chgData name="Gitz Pascal HSLU T&amp;A" userId="b5fdb389-eda0-433b-919c-959ac8659c6d" providerId="ADAL" clId="{5431339F-C2D3-4629-B18A-F6172B090CB8}" dt="2024-01-14T13:09:53.796" v="2774" actId="20577"/>
          <ac:spMkLst>
            <pc:docMk/>
            <pc:sldMk cId="2731526854" sldId="308"/>
            <ac:spMk id="2" creationId="{C6B4D8D6-A652-2CFC-B577-94EBCEEDA3AB}"/>
          </ac:spMkLst>
        </pc:spChg>
      </pc:sldChg>
      <pc:sldChg chg="addSp delSp modSp add del mod">
        <pc:chgData name="Gitz Pascal HSLU T&amp;A" userId="b5fdb389-eda0-433b-919c-959ac8659c6d" providerId="ADAL" clId="{5431339F-C2D3-4629-B18A-F6172B090CB8}" dt="2024-01-14T16:22:46.473" v="2894" actId="2696"/>
        <pc:sldMkLst>
          <pc:docMk/>
          <pc:sldMk cId="2182893478" sldId="309"/>
        </pc:sldMkLst>
        <pc:spChg chg="add del mod">
          <ac:chgData name="Gitz Pascal HSLU T&amp;A" userId="b5fdb389-eda0-433b-919c-959ac8659c6d" providerId="ADAL" clId="{5431339F-C2D3-4629-B18A-F6172B090CB8}" dt="2024-01-14T16:22:37.914" v="2891" actId="21"/>
          <ac:spMkLst>
            <pc:docMk/>
            <pc:sldMk cId="2182893478" sldId="309"/>
            <ac:spMk id="6" creationId="{6E242C02-84DE-AEE4-EE64-6607BA001723}"/>
          </ac:spMkLst>
        </pc:spChg>
        <pc:picChg chg="del">
          <ac:chgData name="Gitz Pascal HSLU T&amp;A" userId="b5fdb389-eda0-433b-919c-959ac8659c6d" providerId="ADAL" clId="{5431339F-C2D3-4629-B18A-F6172B090CB8}" dt="2024-01-14T16:21:48.072" v="2849" actId="478"/>
          <ac:picMkLst>
            <pc:docMk/>
            <pc:sldMk cId="2182893478" sldId="309"/>
            <ac:picMk id="3" creationId="{96778393-8591-79E1-A52B-A26322670353}"/>
          </ac:picMkLst>
        </pc:picChg>
        <pc:picChg chg="del">
          <ac:chgData name="Gitz Pascal HSLU T&amp;A" userId="b5fdb389-eda0-433b-919c-959ac8659c6d" providerId="ADAL" clId="{5431339F-C2D3-4629-B18A-F6172B090CB8}" dt="2024-01-14T16:21:47.507" v="2848" actId="478"/>
          <ac:picMkLst>
            <pc:docMk/>
            <pc:sldMk cId="2182893478" sldId="309"/>
            <ac:picMk id="7" creationId="{FB840E4C-0416-C98B-632A-13640B98A7D9}"/>
          </ac:picMkLst>
        </pc:picChg>
        <pc:picChg chg="del">
          <ac:chgData name="Gitz Pascal HSLU T&amp;A" userId="b5fdb389-eda0-433b-919c-959ac8659c6d" providerId="ADAL" clId="{5431339F-C2D3-4629-B18A-F6172B090CB8}" dt="2024-01-14T16:21:46.800" v="2847" actId="478"/>
          <ac:picMkLst>
            <pc:docMk/>
            <pc:sldMk cId="2182893478" sldId="309"/>
            <ac:picMk id="12" creationId="{E3E62C40-9110-6F29-73B6-E5B574E0D3FD}"/>
          </ac:picMkLst>
        </pc:picChg>
        <pc:picChg chg="del">
          <ac:chgData name="Gitz Pascal HSLU T&amp;A" userId="b5fdb389-eda0-433b-919c-959ac8659c6d" providerId="ADAL" clId="{5431339F-C2D3-4629-B18A-F6172B090CB8}" dt="2024-01-14T16:21:48.621" v="2850" actId="478"/>
          <ac:picMkLst>
            <pc:docMk/>
            <pc:sldMk cId="2182893478" sldId="309"/>
            <ac:picMk id="14" creationId="{071D47B8-7836-3B23-DF4A-3C4A835EAA5E}"/>
          </ac:picMkLst>
        </pc:picChg>
      </pc:sldChg>
      <pc:sldChg chg="modSp new mod">
        <pc:chgData name="Gitz Pascal HSLU T&amp;A" userId="b5fdb389-eda0-433b-919c-959ac8659c6d" providerId="ADAL" clId="{5431339F-C2D3-4629-B18A-F6172B090CB8}" dt="2024-01-17T11:58:34.070" v="2995" actId="20577"/>
        <pc:sldMkLst>
          <pc:docMk/>
          <pc:sldMk cId="3749950277" sldId="309"/>
        </pc:sldMkLst>
        <pc:spChg chg="mod">
          <ac:chgData name="Gitz Pascal HSLU T&amp;A" userId="b5fdb389-eda0-433b-919c-959ac8659c6d" providerId="ADAL" clId="{5431339F-C2D3-4629-B18A-F6172B090CB8}" dt="2024-01-17T11:58:03.878" v="2910" actId="20577"/>
          <ac:spMkLst>
            <pc:docMk/>
            <pc:sldMk cId="3749950277" sldId="309"/>
            <ac:spMk id="2" creationId="{51C99F7C-0D32-08F6-A2B9-B86B57FE1096}"/>
          </ac:spMkLst>
        </pc:spChg>
        <pc:spChg chg="mod">
          <ac:chgData name="Gitz Pascal HSLU T&amp;A" userId="b5fdb389-eda0-433b-919c-959ac8659c6d" providerId="ADAL" clId="{5431339F-C2D3-4629-B18A-F6172B090CB8}" dt="2024-01-17T11:58:34.070" v="2995" actId="20577"/>
          <ac:spMkLst>
            <pc:docMk/>
            <pc:sldMk cId="3749950277" sldId="309"/>
            <ac:spMk id="3" creationId="{968C7797-D7A7-1EA3-CE1A-2B47121984B7}"/>
          </ac:spMkLst>
        </pc:spChg>
      </pc:sldChg>
    </pc:docChg>
  </pc:docChgLst>
  <pc:docChgLst>
    <pc:chgData name="Gitz Pascal HSLU T&amp;A" userId="b5fdb389-eda0-433b-919c-959ac8659c6d" providerId="ADAL" clId="{B84332AF-6BC2-4B0E-BDAB-4E19B0F4AEBB}"/>
    <pc:docChg chg="modSld">
      <pc:chgData name="Gitz Pascal HSLU T&amp;A" userId="b5fdb389-eda0-433b-919c-959ac8659c6d" providerId="ADAL" clId="{B84332AF-6BC2-4B0E-BDAB-4E19B0F4AEBB}" dt="2024-03-19T09:01:09.384" v="65" actId="20577"/>
      <pc:docMkLst>
        <pc:docMk/>
      </pc:docMkLst>
      <pc:sldChg chg="modSp mod">
        <pc:chgData name="Gitz Pascal HSLU T&amp;A" userId="b5fdb389-eda0-433b-919c-959ac8659c6d" providerId="ADAL" clId="{B84332AF-6BC2-4B0E-BDAB-4E19B0F4AEBB}" dt="2024-03-19T09:01:09.384" v="65" actId="20577"/>
        <pc:sldMkLst>
          <pc:docMk/>
          <pc:sldMk cId="3789356065" sldId="335"/>
        </pc:sldMkLst>
        <pc:spChg chg="mod">
          <ac:chgData name="Gitz Pascal HSLU T&amp;A" userId="b5fdb389-eda0-433b-919c-959ac8659c6d" providerId="ADAL" clId="{B84332AF-6BC2-4B0E-BDAB-4E19B0F4AEBB}" dt="2024-03-19T09:01:09.384" v="65" actId="20577"/>
          <ac:spMkLst>
            <pc:docMk/>
            <pc:sldMk cId="3789356065" sldId="335"/>
            <ac:spMk id="5" creationId="{005C5DFD-91F8-81D8-1B12-2FFACDF744DB}"/>
          </ac:spMkLst>
        </pc:spChg>
      </pc:sldChg>
    </pc:docChg>
  </pc:docChgLst>
  <pc:docChgLst>
    <pc:chgData name="Gitz Pascal HSLU T&amp;A" userId="b5fdb389-eda0-433b-919c-959ac8659c6d" providerId="ADAL" clId="{F4375AFF-FB48-4BEE-89BA-8B7A5378379B}"/>
    <pc:docChg chg="custSel addSld delSld modSld sldOrd">
      <pc:chgData name="Gitz Pascal HSLU T&amp;A" userId="b5fdb389-eda0-433b-919c-959ac8659c6d" providerId="ADAL" clId="{F4375AFF-FB48-4BEE-89BA-8B7A5378379B}" dt="2024-04-04T07:12:10.849" v="487" actId="20577"/>
      <pc:docMkLst>
        <pc:docMk/>
      </pc:docMkLst>
      <pc:sldChg chg="modSp mod">
        <pc:chgData name="Gitz Pascal HSLU T&amp;A" userId="b5fdb389-eda0-433b-919c-959ac8659c6d" providerId="ADAL" clId="{F4375AFF-FB48-4BEE-89BA-8B7A5378379B}" dt="2024-04-02T08:16:06.782" v="28" actId="20577"/>
        <pc:sldMkLst>
          <pc:docMk/>
          <pc:sldMk cId="2370921086" sldId="256"/>
        </pc:sldMkLst>
        <pc:spChg chg="mod">
          <ac:chgData name="Gitz Pascal HSLU T&amp;A" userId="b5fdb389-eda0-433b-919c-959ac8659c6d" providerId="ADAL" clId="{F4375AFF-FB48-4BEE-89BA-8B7A5378379B}" dt="2024-04-02T08:16:06.782" v="28" actId="20577"/>
          <ac:spMkLst>
            <pc:docMk/>
            <pc:sldMk cId="2370921086" sldId="256"/>
            <ac:spMk id="3" creationId="{6D137089-AD3E-C10F-807D-F89C3023DE55}"/>
          </ac:spMkLst>
        </pc:spChg>
      </pc:sldChg>
      <pc:sldChg chg="modSp mod ord">
        <pc:chgData name="Gitz Pascal HSLU T&amp;A" userId="b5fdb389-eda0-433b-919c-959ac8659c6d" providerId="ADAL" clId="{F4375AFF-FB48-4BEE-89BA-8B7A5378379B}" dt="2024-04-03T06:16:01.835" v="353" actId="27636"/>
        <pc:sldMkLst>
          <pc:docMk/>
          <pc:sldMk cId="787092671" sldId="257"/>
        </pc:sldMkLst>
        <pc:spChg chg="mod">
          <ac:chgData name="Gitz Pascal HSLU T&amp;A" userId="b5fdb389-eda0-433b-919c-959ac8659c6d" providerId="ADAL" clId="{F4375AFF-FB48-4BEE-89BA-8B7A5378379B}" dt="2024-04-03T06:16:01.835" v="353" actId="27636"/>
          <ac:spMkLst>
            <pc:docMk/>
            <pc:sldMk cId="787092671" sldId="257"/>
            <ac:spMk id="3" creationId="{0F6EDCB3-EAB4-A20F-B628-B7D828D7E50B}"/>
          </ac:spMkLst>
        </pc:spChg>
      </pc:sldChg>
      <pc:sldChg chg="modSp mod">
        <pc:chgData name="Gitz Pascal HSLU T&amp;A" userId="b5fdb389-eda0-433b-919c-959ac8659c6d" providerId="ADAL" clId="{F4375AFF-FB48-4BEE-89BA-8B7A5378379B}" dt="2024-04-03T06:12:53.484" v="351" actId="20577"/>
        <pc:sldMkLst>
          <pc:docMk/>
          <pc:sldMk cId="848253029" sldId="261"/>
        </pc:sldMkLst>
        <pc:spChg chg="mod">
          <ac:chgData name="Gitz Pascal HSLU T&amp;A" userId="b5fdb389-eda0-433b-919c-959ac8659c6d" providerId="ADAL" clId="{F4375AFF-FB48-4BEE-89BA-8B7A5378379B}" dt="2024-04-03T06:12:53.484" v="351" actId="20577"/>
          <ac:spMkLst>
            <pc:docMk/>
            <pc:sldMk cId="848253029" sldId="261"/>
            <ac:spMk id="3" creationId="{5283E722-9A6C-C110-1F14-53EB7A6B2D6E}"/>
          </ac:spMkLst>
        </pc:spChg>
      </pc:sldChg>
      <pc:sldChg chg="modSp">
        <pc:chgData name="Gitz Pascal HSLU T&amp;A" userId="b5fdb389-eda0-433b-919c-959ac8659c6d" providerId="ADAL" clId="{F4375AFF-FB48-4BEE-89BA-8B7A5378379B}" dt="2024-04-02T13:51:30.006" v="165" actId="14826"/>
        <pc:sldMkLst>
          <pc:docMk/>
          <pc:sldMk cId="3927573664" sldId="323"/>
        </pc:sldMkLst>
        <pc:picChg chg="mod">
          <ac:chgData name="Gitz Pascal HSLU T&amp;A" userId="b5fdb389-eda0-433b-919c-959ac8659c6d" providerId="ADAL" clId="{F4375AFF-FB48-4BEE-89BA-8B7A5378379B}" dt="2024-04-02T13:51:30.006" v="165" actId="14826"/>
          <ac:picMkLst>
            <pc:docMk/>
            <pc:sldMk cId="3927573664" sldId="323"/>
            <ac:picMk id="9" creationId="{661AD8FB-B7C7-47DB-1E4A-4C8C88F15CD4}"/>
          </ac:picMkLst>
        </pc:picChg>
      </pc:sldChg>
      <pc:sldChg chg="modSp">
        <pc:chgData name="Gitz Pascal HSLU T&amp;A" userId="b5fdb389-eda0-433b-919c-959ac8659c6d" providerId="ADAL" clId="{F4375AFF-FB48-4BEE-89BA-8B7A5378379B}" dt="2024-04-02T13:51:51.082" v="166" actId="14826"/>
        <pc:sldMkLst>
          <pc:docMk/>
          <pc:sldMk cId="587185957" sldId="325"/>
        </pc:sldMkLst>
        <pc:picChg chg="mod">
          <ac:chgData name="Gitz Pascal HSLU T&amp;A" userId="b5fdb389-eda0-433b-919c-959ac8659c6d" providerId="ADAL" clId="{F4375AFF-FB48-4BEE-89BA-8B7A5378379B}" dt="2024-04-02T13:51:51.082" v="166" actId="14826"/>
          <ac:picMkLst>
            <pc:docMk/>
            <pc:sldMk cId="587185957" sldId="325"/>
            <ac:picMk id="9" creationId="{661AD8FB-B7C7-47DB-1E4A-4C8C88F15CD4}"/>
          </ac:picMkLst>
        </pc:picChg>
      </pc:sldChg>
      <pc:sldChg chg="addSp modSp mod">
        <pc:chgData name="Gitz Pascal HSLU T&amp;A" userId="b5fdb389-eda0-433b-919c-959ac8659c6d" providerId="ADAL" clId="{F4375AFF-FB48-4BEE-89BA-8B7A5378379B}" dt="2024-04-03T06:26:01.139" v="415" actId="1036"/>
        <pc:sldMkLst>
          <pc:docMk/>
          <pc:sldMk cId="8844460" sldId="326"/>
        </pc:sldMkLst>
        <pc:picChg chg="add mod modCrop">
          <ac:chgData name="Gitz Pascal HSLU T&amp;A" userId="b5fdb389-eda0-433b-919c-959ac8659c6d" providerId="ADAL" clId="{F4375AFF-FB48-4BEE-89BA-8B7A5378379B}" dt="2024-04-03T06:26:01.139" v="415" actId="1036"/>
          <ac:picMkLst>
            <pc:docMk/>
            <pc:sldMk cId="8844460" sldId="326"/>
            <ac:picMk id="5" creationId="{DE2C0691-C49D-C6B0-F6A7-6D35CCD383D4}"/>
          </ac:picMkLst>
        </pc:picChg>
        <pc:picChg chg="add mod">
          <ac:chgData name="Gitz Pascal HSLU T&amp;A" userId="b5fdb389-eda0-433b-919c-959ac8659c6d" providerId="ADAL" clId="{F4375AFF-FB48-4BEE-89BA-8B7A5378379B}" dt="2024-04-03T06:23:59.541" v="407" actId="1038"/>
          <ac:picMkLst>
            <pc:docMk/>
            <pc:sldMk cId="8844460" sldId="326"/>
            <ac:picMk id="6" creationId="{326E04EC-FC39-5662-4FD4-CF8DBD1F8DEC}"/>
          </ac:picMkLst>
        </pc:picChg>
        <pc:picChg chg="mod modCrop">
          <ac:chgData name="Gitz Pascal HSLU T&amp;A" userId="b5fdb389-eda0-433b-919c-959ac8659c6d" providerId="ADAL" clId="{F4375AFF-FB48-4BEE-89BA-8B7A5378379B}" dt="2024-04-03T06:23:08.165" v="362" actId="1076"/>
          <ac:picMkLst>
            <pc:docMk/>
            <pc:sldMk cId="8844460" sldId="326"/>
            <ac:picMk id="8" creationId="{D2DCBEF5-C0FE-B505-F52B-61A0B92AFD7C}"/>
          </ac:picMkLst>
        </pc:picChg>
      </pc:sldChg>
      <pc:sldChg chg="modSp del mod">
        <pc:chgData name="Gitz Pascal HSLU T&amp;A" userId="b5fdb389-eda0-433b-919c-959ac8659c6d" providerId="ADAL" clId="{F4375AFF-FB48-4BEE-89BA-8B7A5378379B}" dt="2024-04-03T06:24:46.138" v="410" actId="47"/>
        <pc:sldMkLst>
          <pc:docMk/>
          <pc:sldMk cId="1534785804" sldId="328"/>
        </pc:sldMkLst>
        <pc:picChg chg="mod modCrop">
          <ac:chgData name="Gitz Pascal HSLU T&amp;A" userId="b5fdb389-eda0-433b-919c-959ac8659c6d" providerId="ADAL" clId="{F4375AFF-FB48-4BEE-89BA-8B7A5378379B}" dt="2024-04-03T06:22:38.090" v="355" actId="1076"/>
          <ac:picMkLst>
            <pc:docMk/>
            <pc:sldMk cId="1534785804" sldId="328"/>
            <ac:picMk id="6" creationId="{AE606CB7-8195-B47D-AD50-1655027C8EFA}"/>
          </ac:picMkLst>
        </pc:picChg>
      </pc:sldChg>
      <pc:sldChg chg="del">
        <pc:chgData name="Gitz Pascal HSLU T&amp;A" userId="b5fdb389-eda0-433b-919c-959ac8659c6d" providerId="ADAL" clId="{F4375AFF-FB48-4BEE-89BA-8B7A5378379B}" dt="2024-04-02T11:55:06.846" v="33" actId="47"/>
        <pc:sldMkLst>
          <pc:docMk/>
          <pc:sldMk cId="1304519279" sldId="331"/>
        </pc:sldMkLst>
      </pc:sldChg>
      <pc:sldChg chg="modSp">
        <pc:chgData name="Gitz Pascal HSLU T&amp;A" userId="b5fdb389-eda0-433b-919c-959ac8659c6d" providerId="ADAL" clId="{F4375AFF-FB48-4BEE-89BA-8B7A5378379B}" dt="2024-04-02T14:31:31.214" v="261" actId="14826"/>
        <pc:sldMkLst>
          <pc:docMk/>
          <pc:sldMk cId="1695303231" sldId="332"/>
        </pc:sldMkLst>
        <pc:picChg chg="mod">
          <ac:chgData name="Gitz Pascal HSLU T&amp;A" userId="b5fdb389-eda0-433b-919c-959ac8659c6d" providerId="ADAL" clId="{F4375AFF-FB48-4BEE-89BA-8B7A5378379B}" dt="2024-04-02T14:31:31.214" v="261" actId="14826"/>
          <ac:picMkLst>
            <pc:docMk/>
            <pc:sldMk cId="1695303231" sldId="332"/>
            <ac:picMk id="7" creationId="{1042D2BB-7B9A-1DE8-24CC-6CE77348A628}"/>
          </ac:picMkLst>
        </pc:picChg>
      </pc:sldChg>
      <pc:sldChg chg="delSp del mod">
        <pc:chgData name="Gitz Pascal HSLU T&amp;A" userId="b5fdb389-eda0-433b-919c-959ac8659c6d" providerId="ADAL" clId="{F4375AFF-FB48-4BEE-89BA-8B7A5378379B}" dt="2024-04-02T13:15:53.554" v="143" actId="47"/>
        <pc:sldMkLst>
          <pc:docMk/>
          <pc:sldMk cId="3319533452" sldId="333"/>
        </pc:sldMkLst>
        <pc:graphicFrameChg chg="del">
          <ac:chgData name="Gitz Pascal HSLU T&amp;A" userId="b5fdb389-eda0-433b-919c-959ac8659c6d" providerId="ADAL" clId="{F4375AFF-FB48-4BEE-89BA-8B7A5378379B}" dt="2024-04-02T11:53:21.507" v="31" actId="478"/>
          <ac:graphicFrameMkLst>
            <pc:docMk/>
            <pc:sldMk cId="3319533452" sldId="333"/>
            <ac:graphicFrameMk id="4" creationId="{4854BE8C-4F70-26D2-80D2-0607DFC24E21}"/>
          </ac:graphicFrameMkLst>
        </pc:graphicFrameChg>
        <pc:graphicFrameChg chg="del">
          <ac:chgData name="Gitz Pascal HSLU T&amp;A" userId="b5fdb389-eda0-433b-919c-959ac8659c6d" providerId="ADAL" clId="{F4375AFF-FB48-4BEE-89BA-8B7A5378379B}" dt="2024-04-02T11:53:23.074" v="32" actId="478"/>
          <ac:graphicFrameMkLst>
            <pc:docMk/>
            <pc:sldMk cId="3319533452" sldId="333"/>
            <ac:graphicFrameMk id="6" creationId="{8FAF2993-0412-75C0-C789-69DD0A2647CD}"/>
          </ac:graphicFrameMkLst>
        </pc:graphicFrameChg>
      </pc:sldChg>
      <pc:sldChg chg="modSp">
        <pc:chgData name="Gitz Pascal HSLU T&amp;A" userId="b5fdb389-eda0-433b-919c-959ac8659c6d" providerId="ADAL" clId="{F4375AFF-FB48-4BEE-89BA-8B7A5378379B}" dt="2024-04-02T14:31:39.080" v="262" actId="14826"/>
        <pc:sldMkLst>
          <pc:docMk/>
          <pc:sldMk cId="1129787949" sldId="334"/>
        </pc:sldMkLst>
        <pc:picChg chg="mod">
          <ac:chgData name="Gitz Pascal HSLU T&amp;A" userId="b5fdb389-eda0-433b-919c-959ac8659c6d" providerId="ADAL" clId="{F4375AFF-FB48-4BEE-89BA-8B7A5378379B}" dt="2024-04-02T14:31:39.080" v="262" actId="14826"/>
          <ac:picMkLst>
            <pc:docMk/>
            <pc:sldMk cId="1129787949" sldId="334"/>
            <ac:picMk id="7" creationId="{1042D2BB-7B9A-1DE8-24CC-6CE77348A628}"/>
          </ac:picMkLst>
        </pc:picChg>
      </pc:sldChg>
      <pc:sldChg chg="modSp mod">
        <pc:chgData name="Gitz Pascal HSLU T&amp;A" userId="b5fdb389-eda0-433b-919c-959ac8659c6d" providerId="ADAL" clId="{F4375AFF-FB48-4BEE-89BA-8B7A5378379B}" dt="2024-04-04T07:12:10.849" v="487" actId="20577"/>
        <pc:sldMkLst>
          <pc:docMk/>
          <pc:sldMk cId="3789356065" sldId="335"/>
        </pc:sldMkLst>
        <pc:spChg chg="mod">
          <ac:chgData name="Gitz Pascal HSLU T&amp;A" userId="b5fdb389-eda0-433b-919c-959ac8659c6d" providerId="ADAL" clId="{F4375AFF-FB48-4BEE-89BA-8B7A5378379B}" dt="2024-04-04T07:12:10.849" v="487" actId="20577"/>
          <ac:spMkLst>
            <pc:docMk/>
            <pc:sldMk cId="3789356065" sldId="335"/>
            <ac:spMk id="5" creationId="{005C5DFD-91F8-81D8-1B12-2FFACDF744DB}"/>
          </ac:spMkLst>
        </pc:spChg>
      </pc:sldChg>
      <pc:sldChg chg="modSp add mod modNotesTx">
        <pc:chgData name="Gitz Pascal HSLU T&amp;A" userId="b5fdb389-eda0-433b-919c-959ac8659c6d" providerId="ADAL" clId="{F4375AFF-FB48-4BEE-89BA-8B7A5378379B}" dt="2024-04-02T13:12:18.400" v="66" actId="14826"/>
        <pc:sldMkLst>
          <pc:docMk/>
          <pc:sldMk cId="3790543356" sldId="336"/>
        </pc:sldMkLst>
        <pc:spChg chg="mod">
          <ac:chgData name="Gitz Pascal HSLU T&amp;A" userId="b5fdb389-eda0-433b-919c-959ac8659c6d" providerId="ADAL" clId="{F4375AFF-FB48-4BEE-89BA-8B7A5378379B}" dt="2024-04-02T11:58:26.358" v="59" actId="20577"/>
          <ac:spMkLst>
            <pc:docMk/>
            <pc:sldMk cId="3790543356" sldId="336"/>
            <ac:spMk id="2" creationId="{FB85BBF2-BA90-81C4-406C-95372345A491}"/>
          </ac:spMkLst>
        </pc:spChg>
        <pc:picChg chg="mod">
          <ac:chgData name="Gitz Pascal HSLU T&amp;A" userId="b5fdb389-eda0-433b-919c-959ac8659c6d" providerId="ADAL" clId="{F4375AFF-FB48-4BEE-89BA-8B7A5378379B}" dt="2024-04-02T13:12:18.400" v="66" actId="14826"/>
          <ac:picMkLst>
            <pc:docMk/>
            <pc:sldMk cId="3790543356" sldId="336"/>
            <ac:picMk id="7" creationId="{1042D2BB-7B9A-1DE8-24CC-6CE77348A628}"/>
          </ac:picMkLst>
        </pc:picChg>
      </pc:sldChg>
      <pc:sldChg chg="add del">
        <pc:chgData name="Gitz Pascal HSLU T&amp;A" userId="b5fdb389-eda0-433b-919c-959ac8659c6d" providerId="ADAL" clId="{F4375AFF-FB48-4BEE-89BA-8B7A5378379B}" dt="2024-04-02T12:01:13.656" v="63" actId="47"/>
        <pc:sldMkLst>
          <pc:docMk/>
          <pc:sldMk cId="1886676323" sldId="337"/>
        </pc:sldMkLst>
      </pc:sldChg>
      <pc:sldChg chg="add del">
        <pc:chgData name="Gitz Pascal HSLU T&amp;A" userId="b5fdb389-eda0-433b-919c-959ac8659c6d" providerId="ADAL" clId="{F4375AFF-FB48-4BEE-89BA-8B7A5378379B}" dt="2024-04-02T13:12:41.767" v="68" actId="47"/>
        <pc:sldMkLst>
          <pc:docMk/>
          <pc:sldMk cId="2080855062" sldId="337"/>
        </pc:sldMkLst>
      </pc:sldChg>
      <pc:sldChg chg="add del">
        <pc:chgData name="Gitz Pascal HSLU T&amp;A" userId="b5fdb389-eda0-433b-919c-959ac8659c6d" providerId="ADAL" clId="{F4375AFF-FB48-4BEE-89BA-8B7A5378379B}" dt="2024-04-02T11:59:51.640" v="61" actId="2696"/>
        <pc:sldMkLst>
          <pc:docMk/>
          <pc:sldMk cId="2145117862" sldId="337"/>
        </pc:sldMkLst>
      </pc:sldChg>
      <pc:sldChg chg="addSp modSp add mod ord">
        <pc:chgData name="Gitz Pascal HSLU T&amp;A" userId="b5fdb389-eda0-433b-919c-959ac8659c6d" providerId="ADAL" clId="{F4375AFF-FB48-4BEE-89BA-8B7A5378379B}" dt="2024-04-02T13:15:39.805" v="142"/>
        <pc:sldMkLst>
          <pc:docMk/>
          <pc:sldMk cId="1181159806" sldId="338"/>
        </pc:sldMkLst>
        <pc:picChg chg="add mod">
          <ac:chgData name="Gitz Pascal HSLU T&amp;A" userId="b5fdb389-eda0-433b-919c-959ac8659c6d" providerId="ADAL" clId="{F4375AFF-FB48-4BEE-89BA-8B7A5378379B}" dt="2024-04-02T13:15:29.596" v="134" actId="1076"/>
          <ac:picMkLst>
            <pc:docMk/>
            <pc:sldMk cId="1181159806" sldId="338"/>
            <ac:picMk id="4" creationId="{AA77C6B4-3D66-A6E4-ED50-CDDC84C8CAD4}"/>
          </ac:picMkLst>
        </pc:picChg>
        <pc:picChg chg="mod">
          <ac:chgData name="Gitz Pascal HSLU T&amp;A" userId="b5fdb389-eda0-433b-919c-959ac8659c6d" providerId="ADAL" clId="{F4375AFF-FB48-4BEE-89BA-8B7A5378379B}" dt="2024-04-02T13:15:36.959" v="140" actId="1076"/>
          <ac:picMkLst>
            <pc:docMk/>
            <pc:sldMk cId="1181159806" sldId="338"/>
            <ac:picMk id="7" creationId="{1042D2BB-7B9A-1DE8-24CC-6CE77348A628}"/>
          </ac:picMkLst>
        </pc:picChg>
      </pc:sldChg>
      <pc:sldChg chg="modSp new del mod">
        <pc:chgData name="Gitz Pascal HSLU T&amp;A" userId="b5fdb389-eda0-433b-919c-959ac8659c6d" providerId="ADAL" clId="{F4375AFF-FB48-4BEE-89BA-8B7A5378379B}" dt="2024-04-02T14:06:10.398" v="259" actId="2696"/>
        <pc:sldMkLst>
          <pc:docMk/>
          <pc:sldMk cId="449457668" sldId="339"/>
        </pc:sldMkLst>
        <pc:spChg chg="mod">
          <ac:chgData name="Gitz Pascal HSLU T&amp;A" userId="b5fdb389-eda0-433b-919c-959ac8659c6d" providerId="ADAL" clId="{F4375AFF-FB48-4BEE-89BA-8B7A5378379B}" dt="2024-04-02T13:53:55.621" v="179" actId="20577"/>
          <ac:spMkLst>
            <pc:docMk/>
            <pc:sldMk cId="449457668" sldId="339"/>
            <ac:spMk id="2" creationId="{8D7545C1-93A4-E573-4511-B02EBE819313}"/>
          </ac:spMkLst>
        </pc:spChg>
      </pc:sldChg>
      <pc:sldChg chg="delSp add del mod">
        <pc:chgData name="Gitz Pascal HSLU T&amp;A" userId="b5fdb389-eda0-433b-919c-959ac8659c6d" providerId="ADAL" clId="{F4375AFF-FB48-4BEE-89BA-8B7A5378379B}" dt="2024-04-02T13:57:14.480" v="183" actId="47"/>
        <pc:sldMkLst>
          <pc:docMk/>
          <pc:sldMk cId="2938536932" sldId="340"/>
        </pc:sldMkLst>
        <pc:picChg chg="del">
          <ac:chgData name="Gitz Pascal HSLU T&amp;A" userId="b5fdb389-eda0-433b-919c-959ac8659c6d" providerId="ADAL" clId="{F4375AFF-FB48-4BEE-89BA-8B7A5378379B}" dt="2024-04-02T13:54:39.043" v="181" actId="478"/>
          <ac:picMkLst>
            <pc:docMk/>
            <pc:sldMk cId="2938536932" sldId="340"/>
            <ac:picMk id="7" creationId="{1042D2BB-7B9A-1DE8-24CC-6CE77348A628}"/>
          </ac:picMkLst>
        </pc:picChg>
      </pc:sldChg>
      <pc:sldChg chg="delSp modSp add del mod">
        <pc:chgData name="Gitz Pascal HSLU T&amp;A" userId="b5fdb389-eda0-433b-919c-959ac8659c6d" providerId="ADAL" clId="{F4375AFF-FB48-4BEE-89BA-8B7A5378379B}" dt="2024-04-02T13:58:43.082" v="218" actId="47"/>
        <pc:sldMkLst>
          <pc:docMk/>
          <pc:sldMk cId="1913825722" sldId="341"/>
        </pc:sldMkLst>
        <pc:spChg chg="mod">
          <ac:chgData name="Gitz Pascal HSLU T&amp;A" userId="b5fdb389-eda0-433b-919c-959ac8659c6d" providerId="ADAL" clId="{F4375AFF-FB48-4BEE-89BA-8B7A5378379B}" dt="2024-04-02T13:58:04.051" v="212" actId="20577"/>
          <ac:spMkLst>
            <pc:docMk/>
            <pc:sldMk cId="1913825722" sldId="341"/>
            <ac:spMk id="2" creationId="{FDB92C7B-D78C-8385-A999-ED6FF2F76194}"/>
          </ac:spMkLst>
        </pc:spChg>
        <pc:picChg chg="mod">
          <ac:chgData name="Gitz Pascal HSLU T&amp;A" userId="b5fdb389-eda0-433b-919c-959ac8659c6d" providerId="ADAL" clId="{F4375AFF-FB48-4BEE-89BA-8B7A5378379B}" dt="2024-04-02T13:58:27.357" v="215" actId="1076"/>
          <ac:picMkLst>
            <pc:docMk/>
            <pc:sldMk cId="1913825722" sldId="341"/>
            <ac:picMk id="7" creationId="{C0FAF21C-CDB4-1A6B-5798-8D2C960856AD}"/>
          </ac:picMkLst>
        </pc:picChg>
        <pc:picChg chg="del">
          <ac:chgData name="Gitz Pascal HSLU T&amp;A" userId="b5fdb389-eda0-433b-919c-959ac8659c6d" providerId="ADAL" clId="{F4375AFF-FB48-4BEE-89BA-8B7A5378379B}" dt="2024-04-02T13:57:36.882" v="187" actId="478"/>
          <ac:picMkLst>
            <pc:docMk/>
            <pc:sldMk cId="1913825722" sldId="341"/>
            <ac:picMk id="9" creationId="{661AD8FB-B7C7-47DB-1E4A-4C8C88F15CD4}"/>
          </ac:picMkLst>
        </pc:picChg>
      </pc:sldChg>
      <pc:sldChg chg="modSp add">
        <pc:chgData name="Gitz Pascal HSLU T&amp;A" userId="b5fdb389-eda0-433b-919c-959ac8659c6d" providerId="ADAL" clId="{F4375AFF-FB48-4BEE-89BA-8B7A5378379B}" dt="2024-04-02T13:58:40.414" v="217" actId="14826"/>
        <pc:sldMkLst>
          <pc:docMk/>
          <pc:sldMk cId="1936962125" sldId="342"/>
        </pc:sldMkLst>
        <pc:picChg chg="mod">
          <ac:chgData name="Gitz Pascal HSLU T&amp;A" userId="b5fdb389-eda0-433b-919c-959ac8659c6d" providerId="ADAL" clId="{F4375AFF-FB48-4BEE-89BA-8B7A5378379B}" dt="2024-04-02T13:58:40.414" v="217" actId="14826"/>
          <ac:picMkLst>
            <pc:docMk/>
            <pc:sldMk cId="1936962125" sldId="342"/>
            <ac:picMk id="7" creationId="{1042D2BB-7B9A-1DE8-24CC-6CE77348A628}"/>
          </ac:picMkLst>
        </pc:picChg>
      </pc:sldChg>
      <pc:sldChg chg="addSp delSp modSp add mod">
        <pc:chgData name="Gitz Pascal HSLU T&amp;A" userId="b5fdb389-eda0-433b-919c-959ac8659c6d" providerId="ADAL" clId="{F4375AFF-FB48-4BEE-89BA-8B7A5378379B}" dt="2024-04-02T14:04:17.114" v="236" actId="1076"/>
        <pc:sldMkLst>
          <pc:docMk/>
          <pc:sldMk cId="3796843004" sldId="343"/>
        </pc:sldMkLst>
        <pc:picChg chg="add mod">
          <ac:chgData name="Gitz Pascal HSLU T&amp;A" userId="b5fdb389-eda0-433b-919c-959ac8659c6d" providerId="ADAL" clId="{F4375AFF-FB48-4BEE-89BA-8B7A5378379B}" dt="2024-04-02T14:03:35.667" v="229" actId="1076"/>
          <ac:picMkLst>
            <pc:docMk/>
            <pc:sldMk cId="3796843004" sldId="343"/>
            <ac:picMk id="6" creationId="{6CB013BC-DF8E-FDE5-B194-3AE073D01369}"/>
          </ac:picMkLst>
        </pc:picChg>
        <pc:picChg chg="del">
          <ac:chgData name="Gitz Pascal HSLU T&amp;A" userId="b5fdb389-eda0-433b-919c-959ac8659c6d" providerId="ADAL" clId="{F4375AFF-FB48-4BEE-89BA-8B7A5378379B}" dt="2024-04-02T14:02:34.249" v="221" actId="478"/>
          <ac:picMkLst>
            <pc:docMk/>
            <pc:sldMk cId="3796843004" sldId="343"/>
            <ac:picMk id="7" creationId="{1042D2BB-7B9A-1DE8-24CC-6CE77348A628}"/>
          </ac:picMkLst>
        </pc:picChg>
        <pc:picChg chg="add del mod">
          <ac:chgData name="Gitz Pascal HSLU T&amp;A" userId="b5fdb389-eda0-433b-919c-959ac8659c6d" providerId="ADAL" clId="{F4375AFF-FB48-4BEE-89BA-8B7A5378379B}" dt="2024-04-02T14:03:30.376" v="228" actId="478"/>
          <ac:picMkLst>
            <pc:docMk/>
            <pc:sldMk cId="3796843004" sldId="343"/>
            <ac:picMk id="8" creationId="{983DAA3A-AE02-0313-23FA-262CDA9AB88C}"/>
          </ac:picMkLst>
        </pc:picChg>
        <pc:picChg chg="add mod">
          <ac:chgData name="Gitz Pascal HSLU T&amp;A" userId="b5fdb389-eda0-433b-919c-959ac8659c6d" providerId="ADAL" clId="{F4375AFF-FB48-4BEE-89BA-8B7A5378379B}" dt="2024-04-02T14:04:17.114" v="236" actId="1076"/>
          <ac:picMkLst>
            <pc:docMk/>
            <pc:sldMk cId="3796843004" sldId="343"/>
            <ac:picMk id="9" creationId="{B7CE1E9B-3EB9-9092-071E-368F3B93938D}"/>
          </ac:picMkLst>
        </pc:picChg>
      </pc:sldChg>
      <pc:sldChg chg="modSp new del mod">
        <pc:chgData name="Gitz Pascal HSLU T&amp;A" userId="b5fdb389-eda0-433b-919c-959ac8659c6d" providerId="ADAL" clId="{F4375AFF-FB48-4BEE-89BA-8B7A5378379B}" dt="2024-04-02T14:07:27.542" v="260" actId="2696"/>
        <pc:sldMkLst>
          <pc:docMk/>
          <pc:sldMk cId="1060324661" sldId="344"/>
        </pc:sldMkLst>
        <pc:spChg chg="mod">
          <ac:chgData name="Gitz Pascal HSLU T&amp;A" userId="b5fdb389-eda0-433b-919c-959ac8659c6d" providerId="ADAL" clId="{F4375AFF-FB48-4BEE-89BA-8B7A5378379B}" dt="2024-04-02T14:05:49.718" v="258" actId="20577"/>
          <ac:spMkLst>
            <pc:docMk/>
            <pc:sldMk cId="1060324661" sldId="344"/>
            <ac:spMk id="2" creationId="{DD07D36B-811A-4DEF-E175-24C748F29F9C}"/>
          </ac:spMkLst>
        </pc:spChg>
      </pc:sldChg>
      <pc:sldChg chg="modSp add mod">
        <pc:chgData name="Gitz Pascal HSLU T&amp;A" userId="b5fdb389-eda0-433b-919c-959ac8659c6d" providerId="ADAL" clId="{F4375AFF-FB48-4BEE-89BA-8B7A5378379B}" dt="2024-04-04T07:10:01.689" v="429"/>
        <pc:sldMkLst>
          <pc:docMk/>
          <pc:sldMk cId="4187898278" sldId="344"/>
        </pc:sldMkLst>
        <pc:spChg chg="mod">
          <ac:chgData name="Gitz Pascal HSLU T&amp;A" userId="b5fdb389-eda0-433b-919c-959ac8659c6d" providerId="ADAL" clId="{F4375AFF-FB48-4BEE-89BA-8B7A5378379B}" dt="2024-04-04T07:10:01.689" v="429"/>
          <ac:spMkLst>
            <pc:docMk/>
            <pc:sldMk cId="4187898278" sldId="344"/>
            <ac:spMk id="2" creationId="{FB85BBF2-BA90-81C4-406C-95372345A491}"/>
          </ac:spMkLst>
        </pc:spChg>
        <pc:picChg chg="mod">
          <ac:chgData name="Gitz Pascal HSLU T&amp;A" userId="b5fdb389-eda0-433b-919c-959ac8659c6d" providerId="ADAL" clId="{F4375AFF-FB48-4BEE-89BA-8B7A5378379B}" dt="2024-04-04T07:08:40.033" v="426" actId="14826"/>
          <ac:picMkLst>
            <pc:docMk/>
            <pc:sldMk cId="4187898278" sldId="344"/>
            <ac:picMk id="7" creationId="{1042D2BB-7B9A-1DE8-24CC-6CE77348A628}"/>
          </ac:picMkLst>
        </pc:picChg>
      </pc:sldChg>
      <pc:sldChg chg="modSp add mod">
        <pc:chgData name="Gitz Pascal HSLU T&amp;A" userId="b5fdb389-eda0-433b-919c-959ac8659c6d" providerId="ADAL" clId="{F4375AFF-FB48-4BEE-89BA-8B7A5378379B}" dt="2024-04-04T07:09:58.229" v="428"/>
        <pc:sldMkLst>
          <pc:docMk/>
          <pc:sldMk cId="1295287352" sldId="345"/>
        </pc:sldMkLst>
        <pc:spChg chg="mod">
          <ac:chgData name="Gitz Pascal HSLU T&amp;A" userId="b5fdb389-eda0-433b-919c-959ac8659c6d" providerId="ADAL" clId="{F4375AFF-FB48-4BEE-89BA-8B7A5378379B}" dt="2024-04-04T07:09:58.229" v="428"/>
          <ac:spMkLst>
            <pc:docMk/>
            <pc:sldMk cId="1295287352" sldId="345"/>
            <ac:spMk id="2" creationId="{FB85BBF2-BA90-81C4-406C-95372345A491}"/>
          </ac:spMkLst>
        </pc:spChg>
        <pc:picChg chg="mod">
          <ac:chgData name="Gitz Pascal HSLU T&amp;A" userId="b5fdb389-eda0-433b-919c-959ac8659c6d" providerId="ADAL" clId="{F4375AFF-FB48-4BEE-89BA-8B7A5378379B}" dt="2024-04-04T07:09:15.615" v="427" actId="14826"/>
          <ac:picMkLst>
            <pc:docMk/>
            <pc:sldMk cId="1295287352" sldId="345"/>
            <ac:picMk id="6" creationId="{6CB013BC-DF8E-FDE5-B194-3AE073D01369}"/>
          </ac:picMkLst>
        </pc:picChg>
      </pc:sldChg>
    </pc:docChg>
  </pc:docChgLst>
  <pc:docChgLst>
    <pc:chgData name="Gitz Pascal HSLU T&amp;A" userId="b5fdb389-eda0-433b-919c-959ac8659c6d" providerId="ADAL" clId="{9A866E0B-8D80-4675-AFDF-1787228C04FD}"/>
    <pc:docChg chg="undo custSel addSld delSld modSld sldOrd modMainMaster">
      <pc:chgData name="Gitz Pascal HSLU T&amp;A" userId="b5fdb389-eda0-433b-919c-959ac8659c6d" providerId="ADAL" clId="{9A866E0B-8D80-4675-AFDF-1787228C04FD}" dt="2024-01-31T06:51:10.030" v="5973" actId="1076"/>
      <pc:docMkLst>
        <pc:docMk/>
      </pc:docMkLst>
      <pc:sldChg chg="modSp mod">
        <pc:chgData name="Gitz Pascal HSLU T&amp;A" userId="b5fdb389-eda0-433b-919c-959ac8659c6d" providerId="ADAL" clId="{9A866E0B-8D80-4675-AFDF-1787228C04FD}" dt="2024-01-30T06:44:08.528" v="5408" actId="113"/>
        <pc:sldMkLst>
          <pc:docMk/>
          <pc:sldMk cId="787092671" sldId="257"/>
        </pc:sldMkLst>
        <pc:spChg chg="mod">
          <ac:chgData name="Gitz Pascal HSLU T&amp;A" userId="b5fdb389-eda0-433b-919c-959ac8659c6d" providerId="ADAL" clId="{9A866E0B-8D80-4675-AFDF-1787228C04FD}" dt="2024-01-30T06:44:08.528" v="5408" actId="113"/>
          <ac:spMkLst>
            <pc:docMk/>
            <pc:sldMk cId="787092671" sldId="257"/>
            <ac:spMk id="3" creationId="{0F6EDCB3-EAB4-A20F-B628-B7D828D7E50B}"/>
          </ac:spMkLst>
        </pc:spChg>
        <pc:spChg chg="mod">
          <ac:chgData name="Gitz Pascal HSLU T&amp;A" userId="b5fdb389-eda0-433b-919c-959ac8659c6d" providerId="ADAL" clId="{9A866E0B-8D80-4675-AFDF-1787228C04FD}" dt="2024-01-28T16:01:07.399" v="112" actId="20577"/>
          <ac:spMkLst>
            <pc:docMk/>
            <pc:sldMk cId="787092671" sldId="257"/>
            <ac:spMk id="6" creationId="{03831EF7-4831-5C9C-B633-856C2D1E9532}"/>
          </ac:spMkLst>
        </pc:spChg>
      </pc:sldChg>
      <pc:sldChg chg="modSp mod modNotesTx">
        <pc:chgData name="Gitz Pascal HSLU T&amp;A" userId="b5fdb389-eda0-433b-919c-959ac8659c6d" providerId="ADAL" clId="{9A866E0B-8D80-4675-AFDF-1787228C04FD}" dt="2024-01-30T07:50:10.009" v="5605" actId="20577"/>
        <pc:sldMkLst>
          <pc:docMk/>
          <pc:sldMk cId="1102987871" sldId="259"/>
        </pc:sldMkLst>
        <pc:spChg chg="mod">
          <ac:chgData name="Gitz Pascal HSLU T&amp;A" userId="b5fdb389-eda0-433b-919c-959ac8659c6d" providerId="ADAL" clId="{9A866E0B-8D80-4675-AFDF-1787228C04FD}" dt="2024-01-30T07:50:10.009" v="5605" actId="20577"/>
          <ac:spMkLst>
            <pc:docMk/>
            <pc:sldMk cId="1102987871" sldId="259"/>
            <ac:spMk id="3" creationId="{EB7BC8D4-D45D-DCB7-2155-0DC688C0FABB}"/>
          </ac:spMkLst>
        </pc:spChg>
      </pc:sldChg>
      <pc:sldChg chg="mod modShow">
        <pc:chgData name="Gitz Pascal HSLU T&amp;A" userId="b5fdb389-eda0-433b-919c-959ac8659c6d" providerId="ADAL" clId="{9A866E0B-8D80-4675-AFDF-1787228C04FD}" dt="2024-01-29T15:05:58.328" v="5401" actId="729"/>
        <pc:sldMkLst>
          <pc:docMk/>
          <pc:sldMk cId="3971422871" sldId="260"/>
        </pc:sldMkLst>
      </pc:sldChg>
      <pc:sldChg chg="modSp mod">
        <pc:chgData name="Gitz Pascal HSLU T&amp;A" userId="b5fdb389-eda0-433b-919c-959ac8659c6d" providerId="ADAL" clId="{9A866E0B-8D80-4675-AFDF-1787228C04FD}" dt="2024-01-30T07:33:20.018" v="5589" actId="20577"/>
        <pc:sldMkLst>
          <pc:docMk/>
          <pc:sldMk cId="848253029" sldId="261"/>
        </pc:sldMkLst>
        <pc:spChg chg="mod">
          <ac:chgData name="Gitz Pascal HSLU T&amp;A" userId="b5fdb389-eda0-433b-919c-959ac8659c6d" providerId="ADAL" clId="{9A866E0B-8D80-4675-AFDF-1787228C04FD}" dt="2024-01-30T07:33:20.018" v="5589" actId="20577"/>
          <ac:spMkLst>
            <pc:docMk/>
            <pc:sldMk cId="848253029" sldId="261"/>
            <ac:spMk id="3" creationId="{5283E722-9A6C-C110-1F14-53EB7A6B2D6E}"/>
          </ac:spMkLst>
        </pc:spChg>
      </pc:sldChg>
      <pc:sldChg chg="ord modNotesTx">
        <pc:chgData name="Gitz Pascal HSLU T&amp;A" userId="b5fdb389-eda0-433b-919c-959ac8659c6d" providerId="ADAL" clId="{9A866E0B-8D80-4675-AFDF-1787228C04FD}" dt="2024-01-29T15:07:02.005" v="5403"/>
        <pc:sldMkLst>
          <pc:docMk/>
          <pc:sldMk cId="3144544325" sldId="281"/>
        </pc:sldMkLst>
      </pc:sldChg>
      <pc:sldChg chg="mod ord modShow modNotesTx">
        <pc:chgData name="Gitz Pascal HSLU T&amp;A" userId="b5fdb389-eda0-433b-919c-959ac8659c6d" providerId="ADAL" clId="{9A866E0B-8D80-4675-AFDF-1787228C04FD}" dt="2024-01-29T15:05:58.328" v="5401" actId="729"/>
        <pc:sldMkLst>
          <pc:docMk/>
          <pc:sldMk cId="4004028964" sldId="282"/>
        </pc:sldMkLst>
      </pc:sldChg>
      <pc:sldChg chg="mod ord modShow modNotesTx">
        <pc:chgData name="Gitz Pascal HSLU T&amp;A" userId="b5fdb389-eda0-433b-919c-959ac8659c6d" providerId="ADAL" clId="{9A866E0B-8D80-4675-AFDF-1787228C04FD}" dt="2024-01-29T15:05:58.328" v="5401" actId="729"/>
        <pc:sldMkLst>
          <pc:docMk/>
          <pc:sldMk cId="1486972461" sldId="283"/>
        </pc:sldMkLst>
      </pc:sldChg>
      <pc:sldChg chg="mod ord modShow modNotesTx">
        <pc:chgData name="Gitz Pascal HSLU T&amp;A" userId="b5fdb389-eda0-433b-919c-959ac8659c6d" providerId="ADAL" clId="{9A866E0B-8D80-4675-AFDF-1787228C04FD}" dt="2024-01-29T15:05:58.328" v="5401" actId="729"/>
        <pc:sldMkLst>
          <pc:docMk/>
          <pc:sldMk cId="3786335489" sldId="284"/>
        </pc:sldMkLst>
      </pc:sldChg>
      <pc:sldChg chg="addSp delSp modSp mod ord modNotesTx">
        <pc:chgData name="Gitz Pascal HSLU T&amp;A" userId="b5fdb389-eda0-433b-919c-959ac8659c6d" providerId="ADAL" clId="{9A866E0B-8D80-4675-AFDF-1787228C04FD}" dt="2024-01-30T07:37:09.554" v="5592" actId="478"/>
        <pc:sldMkLst>
          <pc:docMk/>
          <pc:sldMk cId="738807816" sldId="285"/>
        </pc:sldMkLst>
        <pc:picChg chg="mod">
          <ac:chgData name="Gitz Pascal HSLU T&amp;A" userId="b5fdb389-eda0-433b-919c-959ac8659c6d" providerId="ADAL" clId="{9A866E0B-8D80-4675-AFDF-1787228C04FD}" dt="2024-01-30T07:37:07.310" v="5591" actId="14826"/>
          <ac:picMkLst>
            <pc:docMk/>
            <pc:sldMk cId="738807816" sldId="285"/>
            <ac:picMk id="3" creationId="{96778393-8591-79E1-A52B-A26322670353}"/>
          </ac:picMkLst>
        </pc:picChg>
        <pc:picChg chg="add del mod">
          <ac:chgData name="Gitz Pascal HSLU T&amp;A" userId="b5fdb389-eda0-433b-919c-959ac8659c6d" providerId="ADAL" clId="{9A866E0B-8D80-4675-AFDF-1787228C04FD}" dt="2024-01-30T07:37:09.554" v="5592" actId="478"/>
          <ac:picMkLst>
            <pc:docMk/>
            <pc:sldMk cId="738807816" sldId="285"/>
            <ac:picMk id="8" creationId="{7A75A625-2B7A-C140-9D43-79FC0D9D3A97}"/>
          </ac:picMkLst>
        </pc:picChg>
      </pc:sldChg>
      <pc:sldChg chg="modNotesTx">
        <pc:chgData name="Gitz Pascal HSLU T&amp;A" userId="b5fdb389-eda0-433b-919c-959ac8659c6d" providerId="ADAL" clId="{9A866E0B-8D80-4675-AFDF-1787228C04FD}" dt="2024-01-29T14:38:57.438" v="4195" actId="20577"/>
        <pc:sldMkLst>
          <pc:docMk/>
          <pc:sldMk cId="161446243" sldId="286"/>
        </pc:sldMkLst>
      </pc:sldChg>
      <pc:sldChg chg="mod ord modShow modNotesTx">
        <pc:chgData name="Gitz Pascal HSLU T&amp;A" userId="b5fdb389-eda0-433b-919c-959ac8659c6d" providerId="ADAL" clId="{9A866E0B-8D80-4675-AFDF-1787228C04FD}" dt="2024-01-29T15:05:58.328" v="5401" actId="729"/>
        <pc:sldMkLst>
          <pc:docMk/>
          <pc:sldMk cId="2203552528" sldId="287"/>
        </pc:sldMkLst>
      </pc:sldChg>
      <pc:sldChg chg="mod modShow">
        <pc:chgData name="Gitz Pascal HSLU T&amp;A" userId="b5fdb389-eda0-433b-919c-959ac8659c6d" providerId="ADAL" clId="{9A866E0B-8D80-4675-AFDF-1787228C04FD}" dt="2024-01-29T15:05:58.328" v="5401" actId="729"/>
        <pc:sldMkLst>
          <pc:docMk/>
          <pc:sldMk cId="2834057300" sldId="288"/>
        </pc:sldMkLst>
      </pc:sldChg>
      <pc:sldChg chg="addSp delSp modSp del mod modNotesTx">
        <pc:chgData name="Gitz Pascal HSLU T&amp;A" userId="b5fdb389-eda0-433b-919c-959ac8659c6d" providerId="ADAL" clId="{9A866E0B-8D80-4675-AFDF-1787228C04FD}" dt="2024-01-31T06:43:01.884" v="5730" actId="47"/>
        <pc:sldMkLst>
          <pc:docMk/>
          <pc:sldMk cId="3737886563" sldId="289"/>
        </pc:sldMkLst>
        <pc:spChg chg="add mod">
          <ac:chgData name="Gitz Pascal HSLU T&amp;A" userId="b5fdb389-eda0-433b-919c-959ac8659c6d" providerId="ADAL" clId="{9A866E0B-8D80-4675-AFDF-1787228C04FD}" dt="2024-01-31T06:40:03.620" v="5624"/>
          <ac:spMkLst>
            <pc:docMk/>
            <pc:sldMk cId="3737886563" sldId="289"/>
            <ac:spMk id="6" creationId="{484DA8BC-840D-89F2-4F6C-59058BF295F7}"/>
          </ac:spMkLst>
        </pc:spChg>
        <pc:spChg chg="add del mod">
          <ac:chgData name="Gitz Pascal HSLU T&amp;A" userId="b5fdb389-eda0-433b-919c-959ac8659c6d" providerId="ADAL" clId="{9A866E0B-8D80-4675-AFDF-1787228C04FD}" dt="2024-01-31T06:40:26.210" v="5627" actId="478"/>
          <ac:spMkLst>
            <pc:docMk/>
            <pc:sldMk cId="3737886563" sldId="289"/>
            <ac:spMk id="8" creationId="{1023F820-B38E-D90B-DF75-0BD3A91388B4}"/>
          </ac:spMkLst>
        </pc:spChg>
        <pc:spChg chg="mod">
          <ac:chgData name="Gitz Pascal HSLU T&amp;A" userId="b5fdb389-eda0-433b-919c-959ac8659c6d" providerId="ADAL" clId="{9A866E0B-8D80-4675-AFDF-1787228C04FD}" dt="2024-01-31T06:41:23.776" v="5685" actId="20577"/>
          <ac:spMkLst>
            <pc:docMk/>
            <pc:sldMk cId="3737886563" sldId="289"/>
            <ac:spMk id="9" creationId="{484DA8BC-840D-89F2-4F6C-59058BF295F7}"/>
          </ac:spMkLst>
        </pc:spChg>
        <pc:spChg chg="add mod">
          <ac:chgData name="Gitz Pascal HSLU T&amp;A" userId="b5fdb389-eda0-433b-919c-959ac8659c6d" providerId="ADAL" clId="{9A866E0B-8D80-4675-AFDF-1787228C04FD}" dt="2024-01-31T06:40:27.514" v="5628"/>
          <ac:spMkLst>
            <pc:docMk/>
            <pc:sldMk cId="3737886563" sldId="289"/>
            <ac:spMk id="10" creationId="{4B2B3BA9-0216-D462-6BE7-338946EAC080}"/>
          </ac:spMkLst>
        </pc:spChg>
        <pc:spChg chg="add mod">
          <ac:chgData name="Gitz Pascal HSLU T&amp;A" userId="b5fdb389-eda0-433b-919c-959ac8659c6d" providerId="ADAL" clId="{9A866E0B-8D80-4675-AFDF-1787228C04FD}" dt="2024-01-31T06:42:27.170" v="5689"/>
          <ac:spMkLst>
            <pc:docMk/>
            <pc:sldMk cId="3737886563" sldId="289"/>
            <ac:spMk id="12" creationId="{AF4B84D7-18B9-E510-E983-8E5BDCE66DA5}"/>
          </ac:spMkLst>
        </pc:spChg>
        <pc:picChg chg="add del mod">
          <ac:chgData name="Gitz Pascal HSLU T&amp;A" userId="b5fdb389-eda0-433b-919c-959ac8659c6d" providerId="ADAL" clId="{9A866E0B-8D80-4675-AFDF-1787228C04FD}" dt="2024-01-31T06:42:36.909" v="5691" actId="21"/>
          <ac:picMkLst>
            <pc:docMk/>
            <pc:sldMk cId="3737886563" sldId="289"/>
            <ac:picMk id="4" creationId="{A353D6FB-2C70-8AEC-8042-07E5DF6E8DB4}"/>
          </ac:picMkLst>
        </pc:picChg>
        <pc:picChg chg="del mod">
          <ac:chgData name="Gitz Pascal HSLU T&amp;A" userId="b5fdb389-eda0-433b-919c-959ac8659c6d" providerId="ADAL" clId="{9A866E0B-8D80-4675-AFDF-1787228C04FD}" dt="2024-01-31T06:42:42.936" v="5694" actId="21"/>
          <ac:picMkLst>
            <pc:docMk/>
            <pc:sldMk cId="3737886563" sldId="289"/>
            <ac:picMk id="7" creationId="{7E353F9B-CDE5-AB03-3EA0-6C83088F9880}"/>
          </ac:picMkLst>
        </pc:picChg>
        <pc:picChg chg="add del mod">
          <ac:chgData name="Gitz Pascal HSLU T&amp;A" userId="b5fdb389-eda0-433b-919c-959ac8659c6d" providerId="ADAL" clId="{9A866E0B-8D80-4675-AFDF-1787228C04FD}" dt="2024-01-31T06:40:46.435" v="5651" actId="478"/>
          <ac:picMkLst>
            <pc:docMk/>
            <pc:sldMk cId="3737886563" sldId="289"/>
            <ac:picMk id="11" creationId="{952B42A2-7DC9-7163-AC67-8A297BD08513}"/>
          </ac:picMkLst>
        </pc:picChg>
      </pc:sldChg>
      <pc:sldChg chg="addSp delSp modSp del mod modNotesTx">
        <pc:chgData name="Gitz Pascal HSLU T&amp;A" userId="b5fdb389-eda0-433b-919c-959ac8659c6d" providerId="ADAL" clId="{9A866E0B-8D80-4675-AFDF-1787228C04FD}" dt="2024-01-31T06:43:03.139" v="5731" actId="47"/>
        <pc:sldMkLst>
          <pc:docMk/>
          <pc:sldMk cId="3620381092" sldId="290"/>
        </pc:sldMkLst>
        <pc:spChg chg="add del">
          <ac:chgData name="Gitz Pascal HSLU T&amp;A" userId="b5fdb389-eda0-433b-919c-959ac8659c6d" providerId="ADAL" clId="{9A866E0B-8D80-4675-AFDF-1787228C04FD}" dt="2024-01-31T06:40:09.981" v="5625" actId="21"/>
          <ac:spMkLst>
            <pc:docMk/>
            <pc:sldMk cId="3620381092" sldId="290"/>
            <ac:spMk id="9" creationId="{484DA8BC-840D-89F2-4F6C-59058BF295F7}"/>
          </ac:spMkLst>
        </pc:spChg>
        <pc:picChg chg="del mod">
          <ac:chgData name="Gitz Pascal HSLU T&amp;A" userId="b5fdb389-eda0-433b-919c-959ac8659c6d" providerId="ADAL" clId="{9A866E0B-8D80-4675-AFDF-1787228C04FD}" dt="2024-01-31T06:39:41.909" v="5617" actId="21"/>
          <ac:picMkLst>
            <pc:docMk/>
            <pc:sldMk cId="3620381092" sldId="290"/>
            <ac:picMk id="4" creationId="{A353D6FB-2C70-8AEC-8042-07E5DF6E8DB4}"/>
          </ac:picMkLst>
        </pc:picChg>
      </pc:sldChg>
      <pc:sldChg chg="del modNotesTx">
        <pc:chgData name="Gitz Pascal HSLU T&amp;A" userId="b5fdb389-eda0-433b-919c-959ac8659c6d" providerId="ADAL" clId="{9A866E0B-8D80-4675-AFDF-1787228C04FD}" dt="2024-01-31T06:43:31.306" v="5766" actId="2696"/>
        <pc:sldMkLst>
          <pc:docMk/>
          <pc:sldMk cId="910396208" sldId="291"/>
        </pc:sldMkLst>
      </pc:sldChg>
      <pc:sldChg chg="mod modShow">
        <pc:chgData name="Gitz Pascal HSLU T&amp;A" userId="b5fdb389-eda0-433b-919c-959ac8659c6d" providerId="ADAL" clId="{9A866E0B-8D80-4675-AFDF-1787228C04FD}" dt="2024-01-29T15:05:58.328" v="5401" actId="729"/>
        <pc:sldMkLst>
          <pc:docMk/>
          <pc:sldMk cId="3696799757" sldId="292"/>
        </pc:sldMkLst>
      </pc:sldChg>
      <pc:sldChg chg="del modNotesTx">
        <pc:chgData name="Gitz Pascal HSLU T&amp;A" userId="b5fdb389-eda0-433b-919c-959ac8659c6d" providerId="ADAL" clId="{9A866E0B-8D80-4675-AFDF-1787228C04FD}" dt="2024-01-31T06:43:53.442" v="5783" actId="2696"/>
        <pc:sldMkLst>
          <pc:docMk/>
          <pc:sldMk cId="1323320067" sldId="293"/>
        </pc:sldMkLst>
      </pc:sldChg>
      <pc:sldChg chg="del modNotesTx">
        <pc:chgData name="Gitz Pascal HSLU T&amp;A" userId="b5fdb389-eda0-433b-919c-959ac8659c6d" providerId="ADAL" clId="{9A866E0B-8D80-4675-AFDF-1787228C04FD}" dt="2024-01-31T06:44:16.571" v="5817" actId="2696"/>
        <pc:sldMkLst>
          <pc:docMk/>
          <pc:sldMk cId="541758610" sldId="294"/>
        </pc:sldMkLst>
      </pc:sldChg>
      <pc:sldChg chg="del modNotesTx">
        <pc:chgData name="Gitz Pascal HSLU T&amp;A" userId="b5fdb389-eda0-433b-919c-959ac8659c6d" providerId="ADAL" clId="{9A866E0B-8D80-4675-AFDF-1787228C04FD}" dt="2024-01-31T06:44:46.010" v="5841" actId="2696"/>
        <pc:sldMkLst>
          <pc:docMk/>
          <pc:sldMk cId="14940711" sldId="295"/>
        </pc:sldMkLst>
      </pc:sldChg>
      <pc:sldChg chg="del modNotesTx">
        <pc:chgData name="Gitz Pascal HSLU T&amp;A" userId="b5fdb389-eda0-433b-919c-959ac8659c6d" providerId="ADAL" clId="{9A866E0B-8D80-4675-AFDF-1787228C04FD}" dt="2024-01-31T06:45:16.936" v="5847" actId="2696"/>
        <pc:sldMkLst>
          <pc:docMk/>
          <pc:sldMk cId="1494119692" sldId="297"/>
        </pc:sldMkLst>
      </pc:sldChg>
      <pc:sldChg chg="mod modShow">
        <pc:chgData name="Gitz Pascal HSLU T&amp;A" userId="b5fdb389-eda0-433b-919c-959ac8659c6d" providerId="ADAL" clId="{9A866E0B-8D80-4675-AFDF-1787228C04FD}" dt="2024-01-29T15:05:58.328" v="5401" actId="729"/>
        <pc:sldMkLst>
          <pc:docMk/>
          <pc:sldMk cId="231227902" sldId="298"/>
        </pc:sldMkLst>
      </pc:sldChg>
      <pc:sldChg chg="modSp del mod modNotesTx">
        <pc:chgData name="Gitz Pascal HSLU T&amp;A" userId="b5fdb389-eda0-433b-919c-959ac8659c6d" providerId="ADAL" clId="{9A866E0B-8D80-4675-AFDF-1787228C04FD}" dt="2024-01-31T06:46:48.414" v="5883" actId="2696"/>
        <pc:sldMkLst>
          <pc:docMk/>
          <pc:sldMk cId="1013628055" sldId="300"/>
        </pc:sldMkLst>
        <pc:spChg chg="mod">
          <ac:chgData name="Gitz Pascal HSLU T&amp;A" userId="b5fdb389-eda0-433b-919c-959ac8659c6d" providerId="ADAL" clId="{9A866E0B-8D80-4675-AFDF-1787228C04FD}" dt="2024-01-30T07:03:21.697" v="5436" actId="20577"/>
          <ac:spMkLst>
            <pc:docMk/>
            <pc:sldMk cId="1013628055" sldId="300"/>
            <ac:spMk id="11" creationId="{ECB7DDEA-7FF0-0BDE-6F83-788BAC455EE1}"/>
          </ac:spMkLst>
        </pc:spChg>
      </pc:sldChg>
      <pc:sldChg chg="addSp modSp del mod">
        <pc:chgData name="Gitz Pascal HSLU T&amp;A" userId="b5fdb389-eda0-433b-919c-959ac8659c6d" providerId="ADAL" clId="{9A866E0B-8D80-4675-AFDF-1787228C04FD}" dt="2024-01-31T06:47:24.978" v="5899" actId="2696"/>
        <pc:sldMkLst>
          <pc:docMk/>
          <pc:sldMk cId="593897314" sldId="301"/>
        </pc:sldMkLst>
        <pc:spChg chg="add mod">
          <ac:chgData name="Gitz Pascal HSLU T&amp;A" userId="b5fdb389-eda0-433b-919c-959ac8659c6d" providerId="ADAL" clId="{9A866E0B-8D80-4675-AFDF-1787228C04FD}" dt="2024-01-30T07:07:26.719" v="5570" actId="1037"/>
          <ac:spMkLst>
            <pc:docMk/>
            <pc:sldMk cId="593897314" sldId="301"/>
            <ac:spMk id="3" creationId="{D37B5354-E603-D8D8-286A-AD9CFB1B4A94}"/>
          </ac:spMkLst>
        </pc:spChg>
        <pc:spChg chg="add mod">
          <ac:chgData name="Gitz Pascal HSLU T&amp;A" userId="b5fdb389-eda0-433b-919c-959ac8659c6d" providerId="ADAL" clId="{9A866E0B-8D80-4675-AFDF-1787228C04FD}" dt="2024-01-30T07:07:31.487" v="5572" actId="1037"/>
          <ac:spMkLst>
            <pc:docMk/>
            <pc:sldMk cId="593897314" sldId="301"/>
            <ac:spMk id="5" creationId="{2EB6311B-C0B1-DFCA-B024-2C2E78CA0434}"/>
          </ac:spMkLst>
        </pc:spChg>
        <pc:spChg chg="mod">
          <ac:chgData name="Gitz Pascal HSLU T&amp;A" userId="b5fdb389-eda0-433b-919c-959ac8659c6d" providerId="ADAL" clId="{9A866E0B-8D80-4675-AFDF-1787228C04FD}" dt="2024-01-30T07:03:36.639" v="5440" actId="113"/>
          <ac:spMkLst>
            <pc:docMk/>
            <pc:sldMk cId="593897314" sldId="301"/>
            <ac:spMk id="11" creationId="{ECB7DDEA-7FF0-0BDE-6F83-788BAC455EE1}"/>
          </ac:spMkLst>
        </pc:spChg>
      </pc:sldChg>
      <pc:sldChg chg="del">
        <pc:chgData name="Gitz Pascal HSLU T&amp;A" userId="b5fdb389-eda0-433b-919c-959ac8659c6d" providerId="ADAL" clId="{9A866E0B-8D80-4675-AFDF-1787228C04FD}" dt="2024-01-31T06:48:15.011" v="5956" actId="2696"/>
        <pc:sldMkLst>
          <pc:docMk/>
          <pc:sldMk cId="4138563646" sldId="302"/>
        </pc:sldMkLst>
      </pc:sldChg>
      <pc:sldChg chg="del">
        <pc:chgData name="Gitz Pascal HSLU T&amp;A" userId="b5fdb389-eda0-433b-919c-959ac8659c6d" providerId="ADAL" clId="{9A866E0B-8D80-4675-AFDF-1787228C04FD}" dt="2024-01-30T08:47:23.262" v="5606" actId="47"/>
        <pc:sldMkLst>
          <pc:docMk/>
          <pc:sldMk cId="2254930220" sldId="303"/>
        </pc:sldMkLst>
      </pc:sldChg>
      <pc:sldChg chg="del">
        <pc:chgData name="Gitz Pascal HSLU T&amp;A" userId="b5fdb389-eda0-433b-919c-959ac8659c6d" providerId="ADAL" clId="{9A866E0B-8D80-4675-AFDF-1787228C04FD}" dt="2024-01-30T08:47:25.184" v="5607" actId="47"/>
        <pc:sldMkLst>
          <pc:docMk/>
          <pc:sldMk cId="3920999076" sldId="304"/>
        </pc:sldMkLst>
      </pc:sldChg>
      <pc:sldChg chg="del">
        <pc:chgData name="Gitz Pascal HSLU T&amp;A" userId="b5fdb389-eda0-433b-919c-959ac8659c6d" providerId="ADAL" clId="{9A866E0B-8D80-4675-AFDF-1787228C04FD}" dt="2024-01-30T07:33:15.940" v="5573" actId="47"/>
        <pc:sldMkLst>
          <pc:docMk/>
          <pc:sldMk cId="2691505561" sldId="305"/>
        </pc:sldMkLst>
      </pc:sldChg>
      <pc:sldChg chg="del">
        <pc:chgData name="Gitz Pascal HSLU T&amp;A" userId="b5fdb389-eda0-433b-919c-959ac8659c6d" providerId="ADAL" clId="{9A866E0B-8D80-4675-AFDF-1787228C04FD}" dt="2024-01-28T15:57:30.687" v="91" actId="47"/>
        <pc:sldMkLst>
          <pc:docMk/>
          <pc:sldMk cId="2810224064" sldId="306"/>
        </pc:sldMkLst>
      </pc:sldChg>
      <pc:sldChg chg="del">
        <pc:chgData name="Gitz Pascal HSLU T&amp;A" userId="b5fdb389-eda0-433b-919c-959ac8659c6d" providerId="ADAL" clId="{9A866E0B-8D80-4675-AFDF-1787228C04FD}" dt="2024-01-31T06:48:28.808" v="5960" actId="2696"/>
        <pc:sldMkLst>
          <pc:docMk/>
          <pc:sldMk cId="1107874131" sldId="307"/>
        </pc:sldMkLst>
      </pc:sldChg>
      <pc:sldChg chg="del">
        <pc:chgData name="Gitz Pascal HSLU T&amp;A" userId="b5fdb389-eda0-433b-919c-959ac8659c6d" providerId="ADAL" clId="{9A866E0B-8D80-4675-AFDF-1787228C04FD}" dt="2024-01-30T08:47:29.365" v="5608" actId="47"/>
        <pc:sldMkLst>
          <pc:docMk/>
          <pc:sldMk cId="2731526854" sldId="308"/>
        </pc:sldMkLst>
      </pc:sldChg>
      <pc:sldChg chg="modSp mod">
        <pc:chgData name="Gitz Pascal HSLU T&amp;A" userId="b5fdb389-eda0-433b-919c-959ac8659c6d" providerId="ADAL" clId="{9A866E0B-8D80-4675-AFDF-1787228C04FD}" dt="2024-01-31T06:48:40.094" v="5962" actId="5793"/>
        <pc:sldMkLst>
          <pc:docMk/>
          <pc:sldMk cId="3749950277" sldId="309"/>
        </pc:sldMkLst>
        <pc:spChg chg="mod">
          <ac:chgData name="Gitz Pascal HSLU T&amp;A" userId="b5fdb389-eda0-433b-919c-959ac8659c6d" providerId="ADAL" clId="{9A866E0B-8D80-4675-AFDF-1787228C04FD}" dt="2024-01-31T06:48:40.094" v="5962" actId="5793"/>
          <ac:spMkLst>
            <pc:docMk/>
            <pc:sldMk cId="3749950277" sldId="309"/>
            <ac:spMk id="3" creationId="{968C7797-D7A7-1EA3-CE1A-2B47121984B7}"/>
          </ac:spMkLst>
        </pc:spChg>
      </pc:sldChg>
      <pc:sldChg chg="modSp new mod">
        <pc:chgData name="Gitz Pascal HSLU T&amp;A" userId="b5fdb389-eda0-433b-919c-959ac8659c6d" providerId="ADAL" clId="{9A866E0B-8D80-4675-AFDF-1787228C04FD}" dt="2024-01-28T16:23:16.046" v="185" actId="20577"/>
        <pc:sldMkLst>
          <pc:docMk/>
          <pc:sldMk cId="1872514890" sldId="310"/>
        </pc:sldMkLst>
        <pc:spChg chg="mod">
          <ac:chgData name="Gitz Pascal HSLU T&amp;A" userId="b5fdb389-eda0-433b-919c-959ac8659c6d" providerId="ADAL" clId="{9A866E0B-8D80-4675-AFDF-1787228C04FD}" dt="2024-01-28T16:23:05.987" v="138" actId="20577"/>
          <ac:spMkLst>
            <pc:docMk/>
            <pc:sldMk cId="1872514890" sldId="310"/>
            <ac:spMk id="2" creationId="{FDB92C7B-D78C-8385-A999-ED6FF2F76194}"/>
          </ac:spMkLst>
        </pc:spChg>
        <pc:spChg chg="mod">
          <ac:chgData name="Gitz Pascal HSLU T&amp;A" userId="b5fdb389-eda0-433b-919c-959ac8659c6d" providerId="ADAL" clId="{9A866E0B-8D80-4675-AFDF-1787228C04FD}" dt="2024-01-28T16:23:16.046" v="185" actId="20577"/>
          <ac:spMkLst>
            <pc:docMk/>
            <pc:sldMk cId="1872514890" sldId="310"/>
            <ac:spMk id="3" creationId="{D9454E15-769E-31F3-5754-4869E2E2005A}"/>
          </ac:spMkLst>
        </pc:spChg>
      </pc:sldChg>
      <pc:sldChg chg="modSp mod ord modNotesTx">
        <pc:chgData name="Gitz Pascal HSLU T&amp;A" userId="b5fdb389-eda0-433b-919c-959ac8659c6d" providerId="ADAL" clId="{9A866E0B-8D80-4675-AFDF-1787228C04FD}" dt="2024-01-30T06:47:45.032" v="5411" actId="14"/>
        <pc:sldMkLst>
          <pc:docMk/>
          <pc:sldMk cId="1872514890" sldId="311"/>
        </pc:sldMkLst>
        <pc:spChg chg="mod">
          <ac:chgData name="Gitz Pascal HSLU T&amp;A" userId="b5fdb389-eda0-433b-919c-959ac8659c6d" providerId="ADAL" clId="{9A866E0B-8D80-4675-AFDF-1787228C04FD}" dt="2024-01-30T06:47:45.032" v="5411" actId="14"/>
          <ac:spMkLst>
            <pc:docMk/>
            <pc:sldMk cId="1872514890" sldId="311"/>
            <ac:spMk id="3" creationId="{D9454E15-769E-31F3-5754-4869E2E2005A}"/>
          </ac:spMkLst>
        </pc:spChg>
      </pc:sldChg>
      <pc:sldChg chg="add">
        <pc:chgData name="Gitz Pascal HSLU T&amp;A" userId="b5fdb389-eda0-433b-919c-959ac8659c6d" providerId="ADAL" clId="{9A866E0B-8D80-4675-AFDF-1787228C04FD}" dt="2024-01-29T15:05:53.106" v="5400"/>
        <pc:sldMkLst>
          <pc:docMk/>
          <pc:sldMk cId="1184075675" sldId="312"/>
        </pc:sldMkLst>
      </pc:sldChg>
      <pc:sldChg chg="addSp delSp modSp add mod">
        <pc:chgData name="Gitz Pascal HSLU T&amp;A" userId="b5fdb389-eda0-433b-919c-959ac8659c6d" providerId="ADAL" clId="{9A866E0B-8D80-4675-AFDF-1787228C04FD}" dt="2024-01-31T06:51:10.030" v="5973" actId="1076"/>
        <pc:sldMkLst>
          <pc:docMk/>
          <pc:sldMk cId="14699436" sldId="313"/>
        </pc:sldMkLst>
        <pc:spChg chg="mod">
          <ac:chgData name="Gitz Pascal HSLU T&amp;A" userId="b5fdb389-eda0-433b-919c-959ac8659c6d" providerId="ADAL" clId="{9A866E0B-8D80-4675-AFDF-1787228C04FD}" dt="2024-01-31T06:51:05.420" v="5971" actId="20577"/>
          <ac:spMkLst>
            <pc:docMk/>
            <pc:sldMk cId="14699436" sldId="313"/>
            <ac:spMk id="3" creationId="{EB7BC8D4-D45D-DCB7-2155-0DC688C0FABB}"/>
          </ac:spMkLst>
        </pc:spChg>
        <pc:picChg chg="add mod">
          <ac:chgData name="Gitz Pascal HSLU T&amp;A" userId="b5fdb389-eda0-433b-919c-959ac8659c6d" providerId="ADAL" clId="{9A866E0B-8D80-4675-AFDF-1787228C04FD}" dt="2024-01-31T06:51:07.642" v="5972" actId="1076"/>
          <ac:picMkLst>
            <pc:docMk/>
            <pc:sldMk cId="14699436" sldId="313"/>
            <ac:picMk id="4" creationId="{A353D6FB-2C70-8AEC-8042-07E5DF6E8DB4}"/>
          </ac:picMkLst>
        </pc:picChg>
        <pc:picChg chg="del">
          <ac:chgData name="Gitz Pascal HSLU T&amp;A" userId="b5fdb389-eda0-433b-919c-959ac8659c6d" providerId="ADAL" clId="{9A866E0B-8D80-4675-AFDF-1787228C04FD}" dt="2024-01-31T06:42:40.568" v="5693" actId="478"/>
          <ac:picMkLst>
            <pc:docMk/>
            <pc:sldMk cId="14699436" sldId="313"/>
            <ac:picMk id="6" creationId="{8CBA661D-2CA2-7F7C-0B7B-2401A4788067}"/>
          </ac:picMkLst>
        </pc:picChg>
        <pc:picChg chg="add mod">
          <ac:chgData name="Gitz Pascal HSLU T&amp;A" userId="b5fdb389-eda0-433b-919c-959ac8659c6d" providerId="ADAL" clId="{9A866E0B-8D80-4675-AFDF-1787228C04FD}" dt="2024-01-31T06:51:10.030" v="5973" actId="1076"/>
          <ac:picMkLst>
            <pc:docMk/>
            <pc:sldMk cId="14699436" sldId="313"/>
            <ac:picMk id="7" creationId="{7E353F9B-CDE5-AB03-3EA0-6C83088F9880}"/>
          </ac:picMkLst>
        </pc:picChg>
      </pc:sldChg>
      <pc:sldChg chg="addSp delSp modSp add mod">
        <pc:chgData name="Gitz Pascal HSLU T&amp;A" userId="b5fdb389-eda0-433b-919c-959ac8659c6d" providerId="ADAL" clId="{9A866E0B-8D80-4675-AFDF-1787228C04FD}" dt="2024-01-31T06:43:23.574" v="5765" actId="6549"/>
        <pc:sldMkLst>
          <pc:docMk/>
          <pc:sldMk cId="1172550719" sldId="314"/>
        </pc:sldMkLst>
        <pc:spChg chg="mod">
          <ac:chgData name="Gitz Pascal HSLU T&amp;A" userId="b5fdb389-eda0-433b-919c-959ac8659c6d" providerId="ADAL" clId="{9A866E0B-8D80-4675-AFDF-1787228C04FD}" dt="2024-01-31T06:43:23.574" v="5765" actId="6549"/>
          <ac:spMkLst>
            <pc:docMk/>
            <pc:sldMk cId="1172550719" sldId="314"/>
            <ac:spMk id="3" creationId="{EB7BC8D4-D45D-DCB7-2155-0DC688C0FABB}"/>
          </ac:spMkLst>
        </pc:spChg>
        <pc:picChg chg="del">
          <ac:chgData name="Gitz Pascal HSLU T&amp;A" userId="b5fdb389-eda0-433b-919c-959ac8659c6d" providerId="ADAL" clId="{9A866E0B-8D80-4675-AFDF-1787228C04FD}" dt="2024-01-31T06:43:20.016" v="5743" actId="478"/>
          <ac:picMkLst>
            <pc:docMk/>
            <pc:sldMk cId="1172550719" sldId="314"/>
            <ac:picMk id="4" creationId="{A353D6FB-2C70-8AEC-8042-07E5DF6E8DB4}"/>
          </ac:picMkLst>
        </pc:picChg>
        <pc:picChg chg="add mod">
          <ac:chgData name="Gitz Pascal HSLU T&amp;A" userId="b5fdb389-eda0-433b-919c-959ac8659c6d" providerId="ADAL" clId="{9A866E0B-8D80-4675-AFDF-1787228C04FD}" dt="2024-01-31T06:43:17.873" v="5742"/>
          <ac:picMkLst>
            <pc:docMk/>
            <pc:sldMk cId="1172550719" sldId="314"/>
            <ac:picMk id="6" creationId="{74B96F6E-4849-5F96-28E1-603F36A2879C}"/>
          </ac:picMkLst>
        </pc:picChg>
        <pc:picChg chg="del">
          <ac:chgData name="Gitz Pascal HSLU T&amp;A" userId="b5fdb389-eda0-433b-919c-959ac8659c6d" providerId="ADAL" clId="{9A866E0B-8D80-4675-AFDF-1787228C04FD}" dt="2024-01-31T06:43:20.717" v="5744" actId="478"/>
          <ac:picMkLst>
            <pc:docMk/>
            <pc:sldMk cId="1172550719" sldId="314"/>
            <ac:picMk id="7" creationId="{7E353F9B-CDE5-AB03-3EA0-6C83088F9880}"/>
          </ac:picMkLst>
        </pc:picChg>
        <pc:picChg chg="add mod">
          <ac:chgData name="Gitz Pascal HSLU T&amp;A" userId="b5fdb389-eda0-433b-919c-959ac8659c6d" providerId="ADAL" clId="{9A866E0B-8D80-4675-AFDF-1787228C04FD}" dt="2024-01-31T06:43:17.873" v="5742"/>
          <ac:picMkLst>
            <pc:docMk/>
            <pc:sldMk cId="1172550719" sldId="314"/>
            <ac:picMk id="8" creationId="{F776F4D1-1D22-779C-C82B-5F6CED54F95D}"/>
          </ac:picMkLst>
        </pc:picChg>
      </pc:sldChg>
      <pc:sldChg chg="addSp delSp modSp add mod">
        <pc:chgData name="Gitz Pascal HSLU T&amp;A" userId="b5fdb389-eda0-433b-919c-959ac8659c6d" providerId="ADAL" clId="{9A866E0B-8D80-4675-AFDF-1787228C04FD}" dt="2024-01-31T06:43:49.622" v="5782" actId="478"/>
        <pc:sldMkLst>
          <pc:docMk/>
          <pc:sldMk cId="2646780855" sldId="315"/>
        </pc:sldMkLst>
        <pc:spChg chg="mod">
          <ac:chgData name="Gitz Pascal HSLU T&amp;A" userId="b5fdb389-eda0-433b-919c-959ac8659c6d" providerId="ADAL" clId="{9A866E0B-8D80-4675-AFDF-1787228C04FD}" dt="2024-01-31T06:43:40.902" v="5779" actId="20577"/>
          <ac:spMkLst>
            <pc:docMk/>
            <pc:sldMk cId="2646780855" sldId="315"/>
            <ac:spMk id="3" creationId="{EB7BC8D4-D45D-DCB7-2155-0DC688C0FABB}"/>
          </ac:spMkLst>
        </pc:spChg>
        <pc:picChg chg="add mod">
          <ac:chgData name="Gitz Pascal HSLU T&amp;A" userId="b5fdb389-eda0-433b-919c-959ac8659c6d" providerId="ADAL" clId="{9A866E0B-8D80-4675-AFDF-1787228C04FD}" dt="2024-01-31T06:43:47.378" v="5780"/>
          <ac:picMkLst>
            <pc:docMk/>
            <pc:sldMk cId="2646780855" sldId="315"/>
            <ac:picMk id="4" creationId="{C2E9C25A-5997-01A4-58DD-47577F9A578E}"/>
          </ac:picMkLst>
        </pc:picChg>
        <pc:picChg chg="del">
          <ac:chgData name="Gitz Pascal HSLU T&amp;A" userId="b5fdb389-eda0-433b-919c-959ac8659c6d" providerId="ADAL" clId="{9A866E0B-8D80-4675-AFDF-1787228C04FD}" dt="2024-01-31T06:43:49.622" v="5782" actId="478"/>
          <ac:picMkLst>
            <pc:docMk/>
            <pc:sldMk cId="2646780855" sldId="315"/>
            <ac:picMk id="6" creationId="{74B96F6E-4849-5F96-28E1-603F36A2879C}"/>
          </ac:picMkLst>
        </pc:picChg>
        <pc:picChg chg="add mod">
          <ac:chgData name="Gitz Pascal HSLU T&amp;A" userId="b5fdb389-eda0-433b-919c-959ac8659c6d" providerId="ADAL" clId="{9A866E0B-8D80-4675-AFDF-1787228C04FD}" dt="2024-01-31T06:43:47.378" v="5780"/>
          <ac:picMkLst>
            <pc:docMk/>
            <pc:sldMk cId="2646780855" sldId="315"/>
            <ac:picMk id="7" creationId="{91E156ED-B41F-809A-54CD-D26C12D7EFD5}"/>
          </ac:picMkLst>
        </pc:picChg>
        <pc:picChg chg="del">
          <ac:chgData name="Gitz Pascal HSLU T&amp;A" userId="b5fdb389-eda0-433b-919c-959ac8659c6d" providerId="ADAL" clId="{9A866E0B-8D80-4675-AFDF-1787228C04FD}" dt="2024-01-31T06:43:48.987" v="5781" actId="478"/>
          <ac:picMkLst>
            <pc:docMk/>
            <pc:sldMk cId="2646780855" sldId="315"/>
            <ac:picMk id="8" creationId="{F776F4D1-1D22-779C-C82B-5F6CED54F95D}"/>
          </ac:picMkLst>
        </pc:picChg>
        <pc:picChg chg="add mod">
          <ac:chgData name="Gitz Pascal HSLU T&amp;A" userId="b5fdb389-eda0-433b-919c-959ac8659c6d" providerId="ADAL" clId="{9A866E0B-8D80-4675-AFDF-1787228C04FD}" dt="2024-01-31T06:43:47.378" v="5780"/>
          <ac:picMkLst>
            <pc:docMk/>
            <pc:sldMk cId="2646780855" sldId="315"/>
            <ac:picMk id="9" creationId="{EC429154-1585-F0BF-1865-D9844BD4AC81}"/>
          </ac:picMkLst>
        </pc:picChg>
        <pc:picChg chg="add mod">
          <ac:chgData name="Gitz Pascal HSLU T&amp;A" userId="b5fdb389-eda0-433b-919c-959ac8659c6d" providerId="ADAL" clId="{9A866E0B-8D80-4675-AFDF-1787228C04FD}" dt="2024-01-31T06:43:47.378" v="5780"/>
          <ac:picMkLst>
            <pc:docMk/>
            <pc:sldMk cId="2646780855" sldId="315"/>
            <ac:picMk id="10" creationId="{6E035549-C670-B9F8-20C8-BB2FA2011587}"/>
          </ac:picMkLst>
        </pc:picChg>
      </pc:sldChg>
      <pc:sldChg chg="addSp delSp modSp add mod">
        <pc:chgData name="Gitz Pascal HSLU T&amp;A" userId="b5fdb389-eda0-433b-919c-959ac8659c6d" providerId="ADAL" clId="{9A866E0B-8D80-4675-AFDF-1787228C04FD}" dt="2024-01-31T06:44:13.468" v="5816"/>
        <pc:sldMkLst>
          <pc:docMk/>
          <pc:sldMk cId="2517203586" sldId="316"/>
        </pc:sldMkLst>
        <pc:spChg chg="mod">
          <ac:chgData name="Gitz Pascal HSLU T&amp;A" userId="b5fdb389-eda0-433b-919c-959ac8659c6d" providerId="ADAL" clId="{9A866E0B-8D80-4675-AFDF-1787228C04FD}" dt="2024-01-31T06:44:06.302" v="5811" actId="20577"/>
          <ac:spMkLst>
            <pc:docMk/>
            <pc:sldMk cId="2517203586" sldId="316"/>
            <ac:spMk id="3" creationId="{EB7BC8D4-D45D-DCB7-2155-0DC688C0FABB}"/>
          </ac:spMkLst>
        </pc:spChg>
        <pc:picChg chg="del">
          <ac:chgData name="Gitz Pascal HSLU T&amp;A" userId="b5fdb389-eda0-433b-919c-959ac8659c6d" providerId="ADAL" clId="{9A866E0B-8D80-4675-AFDF-1787228C04FD}" dt="2024-01-31T06:44:08.460" v="5812" actId="478"/>
          <ac:picMkLst>
            <pc:docMk/>
            <pc:sldMk cId="2517203586" sldId="316"/>
            <ac:picMk id="4" creationId="{C2E9C25A-5997-01A4-58DD-47577F9A578E}"/>
          </ac:picMkLst>
        </pc:picChg>
        <pc:picChg chg="add mod">
          <ac:chgData name="Gitz Pascal HSLU T&amp;A" userId="b5fdb389-eda0-433b-919c-959ac8659c6d" providerId="ADAL" clId="{9A866E0B-8D80-4675-AFDF-1787228C04FD}" dt="2024-01-31T06:44:13.468" v="5816"/>
          <ac:picMkLst>
            <pc:docMk/>
            <pc:sldMk cId="2517203586" sldId="316"/>
            <ac:picMk id="6" creationId="{AF90B7CF-558E-8615-3057-44F3390C8E63}"/>
          </ac:picMkLst>
        </pc:picChg>
        <pc:picChg chg="del">
          <ac:chgData name="Gitz Pascal HSLU T&amp;A" userId="b5fdb389-eda0-433b-919c-959ac8659c6d" providerId="ADAL" clId="{9A866E0B-8D80-4675-AFDF-1787228C04FD}" dt="2024-01-31T06:44:08.888" v="5813" actId="478"/>
          <ac:picMkLst>
            <pc:docMk/>
            <pc:sldMk cId="2517203586" sldId="316"/>
            <ac:picMk id="7" creationId="{91E156ED-B41F-809A-54CD-D26C12D7EFD5}"/>
          </ac:picMkLst>
        </pc:picChg>
        <pc:picChg chg="del">
          <ac:chgData name="Gitz Pascal HSLU T&amp;A" userId="b5fdb389-eda0-433b-919c-959ac8659c6d" providerId="ADAL" clId="{9A866E0B-8D80-4675-AFDF-1787228C04FD}" dt="2024-01-31T06:44:09.477" v="5814" actId="478"/>
          <ac:picMkLst>
            <pc:docMk/>
            <pc:sldMk cId="2517203586" sldId="316"/>
            <ac:picMk id="9" creationId="{EC429154-1585-F0BF-1865-D9844BD4AC81}"/>
          </ac:picMkLst>
        </pc:picChg>
        <pc:picChg chg="del">
          <ac:chgData name="Gitz Pascal HSLU T&amp;A" userId="b5fdb389-eda0-433b-919c-959ac8659c6d" providerId="ADAL" clId="{9A866E0B-8D80-4675-AFDF-1787228C04FD}" dt="2024-01-31T06:44:10.040" v="5815" actId="478"/>
          <ac:picMkLst>
            <pc:docMk/>
            <pc:sldMk cId="2517203586" sldId="316"/>
            <ac:picMk id="10" creationId="{6E035549-C670-B9F8-20C8-BB2FA2011587}"/>
          </ac:picMkLst>
        </pc:picChg>
      </pc:sldChg>
      <pc:sldChg chg="addSp delSp modSp add mod">
        <pc:chgData name="Gitz Pascal HSLU T&amp;A" userId="b5fdb389-eda0-433b-919c-959ac8659c6d" providerId="ADAL" clId="{9A866E0B-8D80-4675-AFDF-1787228C04FD}" dt="2024-01-31T06:44:38.092" v="5840"/>
        <pc:sldMkLst>
          <pc:docMk/>
          <pc:sldMk cId="3391360471" sldId="317"/>
        </pc:sldMkLst>
        <pc:spChg chg="mod">
          <ac:chgData name="Gitz Pascal HSLU T&amp;A" userId="b5fdb389-eda0-433b-919c-959ac8659c6d" providerId="ADAL" clId="{9A866E0B-8D80-4675-AFDF-1787228C04FD}" dt="2024-01-31T06:44:27.106" v="5838" actId="20577"/>
          <ac:spMkLst>
            <pc:docMk/>
            <pc:sldMk cId="3391360471" sldId="317"/>
            <ac:spMk id="3" creationId="{EB7BC8D4-D45D-DCB7-2155-0DC688C0FABB}"/>
          </ac:spMkLst>
        </pc:spChg>
        <pc:picChg chg="add mod">
          <ac:chgData name="Gitz Pascal HSLU T&amp;A" userId="b5fdb389-eda0-433b-919c-959ac8659c6d" providerId="ADAL" clId="{9A866E0B-8D80-4675-AFDF-1787228C04FD}" dt="2024-01-31T06:44:38.092" v="5840"/>
          <ac:picMkLst>
            <pc:docMk/>
            <pc:sldMk cId="3391360471" sldId="317"/>
            <ac:picMk id="4" creationId="{D538486E-4903-9BD8-A231-4EADCC5ACF83}"/>
          </ac:picMkLst>
        </pc:picChg>
        <pc:picChg chg="del">
          <ac:chgData name="Gitz Pascal HSLU T&amp;A" userId="b5fdb389-eda0-433b-919c-959ac8659c6d" providerId="ADAL" clId="{9A866E0B-8D80-4675-AFDF-1787228C04FD}" dt="2024-01-31T06:44:37.605" v="5839" actId="478"/>
          <ac:picMkLst>
            <pc:docMk/>
            <pc:sldMk cId="3391360471" sldId="317"/>
            <ac:picMk id="6" creationId="{AF90B7CF-558E-8615-3057-44F3390C8E63}"/>
          </ac:picMkLst>
        </pc:picChg>
        <pc:picChg chg="add mod">
          <ac:chgData name="Gitz Pascal HSLU T&amp;A" userId="b5fdb389-eda0-433b-919c-959ac8659c6d" providerId="ADAL" clId="{9A866E0B-8D80-4675-AFDF-1787228C04FD}" dt="2024-01-31T06:44:38.092" v="5840"/>
          <ac:picMkLst>
            <pc:docMk/>
            <pc:sldMk cId="3391360471" sldId="317"/>
            <ac:picMk id="7" creationId="{3F26514B-E8B6-F3FE-F3ED-EE428FFE9F65}"/>
          </ac:picMkLst>
        </pc:picChg>
      </pc:sldChg>
      <pc:sldChg chg="addSp delSp modSp add mod">
        <pc:chgData name="Gitz Pascal HSLU T&amp;A" userId="b5fdb389-eda0-433b-919c-959ac8659c6d" providerId="ADAL" clId="{9A866E0B-8D80-4675-AFDF-1787228C04FD}" dt="2024-01-31T06:45:04.727" v="5846"/>
        <pc:sldMkLst>
          <pc:docMk/>
          <pc:sldMk cId="2530393888" sldId="318"/>
        </pc:sldMkLst>
        <pc:picChg chg="del">
          <ac:chgData name="Gitz Pascal HSLU T&amp;A" userId="b5fdb389-eda0-433b-919c-959ac8659c6d" providerId="ADAL" clId="{9A866E0B-8D80-4675-AFDF-1787228C04FD}" dt="2024-01-31T06:45:03.928" v="5845" actId="478"/>
          <ac:picMkLst>
            <pc:docMk/>
            <pc:sldMk cId="2530393888" sldId="318"/>
            <ac:picMk id="4" creationId="{D538486E-4903-9BD8-A231-4EADCC5ACF83}"/>
          </ac:picMkLst>
        </pc:picChg>
        <pc:picChg chg="add mod">
          <ac:chgData name="Gitz Pascal HSLU T&amp;A" userId="b5fdb389-eda0-433b-919c-959ac8659c6d" providerId="ADAL" clId="{9A866E0B-8D80-4675-AFDF-1787228C04FD}" dt="2024-01-31T06:44:59.187" v="5843"/>
          <ac:picMkLst>
            <pc:docMk/>
            <pc:sldMk cId="2530393888" sldId="318"/>
            <ac:picMk id="6" creationId="{8FDF8D68-F66D-35FF-4AD6-BFA9CA4B859C}"/>
          </ac:picMkLst>
        </pc:picChg>
        <pc:picChg chg="del">
          <ac:chgData name="Gitz Pascal HSLU T&amp;A" userId="b5fdb389-eda0-433b-919c-959ac8659c6d" providerId="ADAL" clId="{9A866E0B-8D80-4675-AFDF-1787228C04FD}" dt="2024-01-31T06:45:03.531" v="5844" actId="478"/>
          <ac:picMkLst>
            <pc:docMk/>
            <pc:sldMk cId="2530393888" sldId="318"/>
            <ac:picMk id="7" creationId="{3F26514B-E8B6-F3FE-F3ED-EE428FFE9F65}"/>
          </ac:picMkLst>
        </pc:picChg>
        <pc:picChg chg="add mod">
          <ac:chgData name="Gitz Pascal HSLU T&amp;A" userId="b5fdb389-eda0-433b-919c-959ac8659c6d" providerId="ADAL" clId="{9A866E0B-8D80-4675-AFDF-1787228C04FD}" dt="2024-01-31T06:44:59.187" v="5843"/>
          <ac:picMkLst>
            <pc:docMk/>
            <pc:sldMk cId="2530393888" sldId="318"/>
            <ac:picMk id="8" creationId="{AF267B73-DF4E-51D6-8C9F-6450E272BD9C}"/>
          </ac:picMkLst>
        </pc:picChg>
        <pc:picChg chg="add mod">
          <ac:chgData name="Gitz Pascal HSLU T&amp;A" userId="b5fdb389-eda0-433b-919c-959ac8659c6d" providerId="ADAL" clId="{9A866E0B-8D80-4675-AFDF-1787228C04FD}" dt="2024-01-31T06:45:04.727" v="5846"/>
          <ac:picMkLst>
            <pc:docMk/>
            <pc:sldMk cId="2530393888" sldId="318"/>
            <ac:picMk id="9" creationId="{F8EB9FA7-5A51-1EB3-9263-29D9C4F07EEA}"/>
          </ac:picMkLst>
        </pc:picChg>
        <pc:picChg chg="add mod">
          <ac:chgData name="Gitz Pascal HSLU T&amp;A" userId="b5fdb389-eda0-433b-919c-959ac8659c6d" providerId="ADAL" clId="{9A866E0B-8D80-4675-AFDF-1787228C04FD}" dt="2024-01-31T06:45:04.727" v="5846"/>
          <ac:picMkLst>
            <pc:docMk/>
            <pc:sldMk cId="2530393888" sldId="318"/>
            <ac:picMk id="10" creationId="{6E4D7C09-465F-F2A6-C4BA-70A432F54265}"/>
          </ac:picMkLst>
        </pc:picChg>
      </pc:sldChg>
      <pc:sldChg chg="addSp delSp modSp add mod">
        <pc:chgData name="Gitz Pascal HSLU T&amp;A" userId="b5fdb389-eda0-433b-919c-959ac8659c6d" providerId="ADAL" clId="{9A866E0B-8D80-4675-AFDF-1787228C04FD}" dt="2024-01-31T06:46:42.146" v="5882" actId="20577"/>
        <pc:sldMkLst>
          <pc:docMk/>
          <pc:sldMk cId="3881769169" sldId="319"/>
        </pc:sldMkLst>
        <pc:spChg chg="mod">
          <ac:chgData name="Gitz Pascal HSLU T&amp;A" userId="b5fdb389-eda0-433b-919c-959ac8659c6d" providerId="ADAL" clId="{9A866E0B-8D80-4675-AFDF-1787228C04FD}" dt="2024-01-31T06:46:42.146" v="5882" actId="20577"/>
          <ac:spMkLst>
            <pc:docMk/>
            <pc:sldMk cId="3881769169" sldId="319"/>
            <ac:spMk id="3" creationId="{EB7BC8D4-D45D-DCB7-2155-0DC688C0FABB}"/>
          </ac:spMkLst>
        </pc:spChg>
        <pc:picChg chg="add mod">
          <ac:chgData name="Gitz Pascal HSLU T&amp;A" userId="b5fdb389-eda0-433b-919c-959ac8659c6d" providerId="ADAL" clId="{9A866E0B-8D80-4675-AFDF-1787228C04FD}" dt="2024-01-31T06:46:27.051" v="5851"/>
          <ac:picMkLst>
            <pc:docMk/>
            <pc:sldMk cId="3881769169" sldId="319"/>
            <ac:picMk id="4" creationId="{EE690858-4D06-A547-D8BB-73C7600D7925}"/>
          </ac:picMkLst>
        </pc:picChg>
        <pc:picChg chg="add mod">
          <ac:chgData name="Gitz Pascal HSLU T&amp;A" userId="b5fdb389-eda0-433b-919c-959ac8659c6d" providerId="ADAL" clId="{9A866E0B-8D80-4675-AFDF-1787228C04FD}" dt="2024-01-31T06:46:27.051" v="5851"/>
          <ac:picMkLst>
            <pc:docMk/>
            <pc:sldMk cId="3881769169" sldId="319"/>
            <ac:picMk id="6" creationId="{28F58B6A-FFA5-DD09-41B4-90539B58A486}"/>
          </ac:picMkLst>
        </pc:picChg>
        <pc:picChg chg="del">
          <ac:chgData name="Gitz Pascal HSLU T&amp;A" userId="b5fdb389-eda0-433b-919c-959ac8659c6d" providerId="ADAL" clId="{9A866E0B-8D80-4675-AFDF-1787228C04FD}" dt="2024-01-31T06:46:25.541" v="5850" actId="478"/>
          <ac:picMkLst>
            <pc:docMk/>
            <pc:sldMk cId="3881769169" sldId="319"/>
            <ac:picMk id="9" creationId="{F8EB9FA7-5A51-1EB3-9263-29D9C4F07EEA}"/>
          </ac:picMkLst>
        </pc:picChg>
        <pc:picChg chg="del">
          <ac:chgData name="Gitz Pascal HSLU T&amp;A" userId="b5fdb389-eda0-433b-919c-959ac8659c6d" providerId="ADAL" clId="{9A866E0B-8D80-4675-AFDF-1787228C04FD}" dt="2024-01-31T06:46:25.093" v="5849" actId="478"/>
          <ac:picMkLst>
            <pc:docMk/>
            <pc:sldMk cId="3881769169" sldId="319"/>
            <ac:picMk id="10" creationId="{6E4D7C09-465F-F2A6-C4BA-70A432F54265}"/>
          </ac:picMkLst>
        </pc:picChg>
      </pc:sldChg>
      <pc:sldChg chg="addSp delSp modSp add mod">
        <pc:chgData name="Gitz Pascal HSLU T&amp;A" userId="b5fdb389-eda0-433b-919c-959ac8659c6d" providerId="ADAL" clId="{9A866E0B-8D80-4675-AFDF-1787228C04FD}" dt="2024-01-31T06:47:22.439" v="5898"/>
        <pc:sldMkLst>
          <pc:docMk/>
          <pc:sldMk cId="2882459616" sldId="320"/>
        </pc:sldMkLst>
        <pc:spChg chg="mod">
          <ac:chgData name="Gitz Pascal HSLU T&amp;A" userId="b5fdb389-eda0-433b-919c-959ac8659c6d" providerId="ADAL" clId="{9A866E0B-8D80-4675-AFDF-1787228C04FD}" dt="2024-01-31T06:47:03.161" v="5894" actId="113"/>
          <ac:spMkLst>
            <pc:docMk/>
            <pc:sldMk cId="2882459616" sldId="320"/>
            <ac:spMk id="3" creationId="{EB7BC8D4-D45D-DCB7-2155-0DC688C0FABB}"/>
          </ac:spMkLst>
        </pc:spChg>
        <pc:spChg chg="add mod">
          <ac:chgData name="Gitz Pascal HSLU T&amp;A" userId="b5fdb389-eda0-433b-919c-959ac8659c6d" providerId="ADAL" clId="{9A866E0B-8D80-4675-AFDF-1787228C04FD}" dt="2024-01-31T06:47:22.439" v="5898"/>
          <ac:spMkLst>
            <pc:docMk/>
            <pc:sldMk cId="2882459616" sldId="320"/>
            <ac:spMk id="9" creationId="{1F5E380E-37DF-A68D-CF22-66B477E41069}"/>
          </ac:spMkLst>
        </pc:spChg>
        <pc:spChg chg="add mod">
          <ac:chgData name="Gitz Pascal HSLU T&amp;A" userId="b5fdb389-eda0-433b-919c-959ac8659c6d" providerId="ADAL" clId="{9A866E0B-8D80-4675-AFDF-1787228C04FD}" dt="2024-01-31T06:47:22.439" v="5898"/>
          <ac:spMkLst>
            <pc:docMk/>
            <pc:sldMk cId="2882459616" sldId="320"/>
            <ac:spMk id="10" creationId="{1AAE8814-F99B-4828-0F29-E5A37A739A50}"/>
          </ac:spMkLst>
        </pc:spChg>
        <pc:picChg chg="del">
          <ac:chgData name="Gitz Pascal HSLU T&amp;A" userId="b5fdb389-eda0-433b-919c-959ac8659c6d" providerId="ADAL" clId="{9A866E0B-8D80-4675-AFDF-1787228C04FD}" dt="2024-01-31T06:47:16.308" v="5896" actId="478"/>
          <ac:picMkLst>
            <pc:docMk/>
            <pc:sldMk cId="2882459616" sldId="320"/>
            <ac:picMk id="4" creationId="{EE690858-4D06-A547-D8BB-73C7600D7925}"/>
          </ac:picMkLst>
        </pc:picChg>
        <pc:picChg chg="del">
          <ac:chgData name="Gitz Pascal HSLU T&amp;A" userId="b5fdb389-eda0-433b-919c-959ac8659c6d" providerId="ADAL" clId="{9A866E0B-8D80-4675-AFDF-1787228C04FD}" dt="2024-01-31T06:47:15.724" v="5895" actId="478"/>
          <ac:picMkLst>
            <pc:docMk/>
            <pc:sldMk cId="2882459616" sldId="320"/>
            <ac:picMk id="6" creationId="{28F58B6A-FFA5-DD09-41B4-90539B58A486}"/>
          </ac:picMkLst>
        </pc:picChg>
        <pc:picChg chg="add mod">
          <ac:chgData name="Gitz Pascal HSLU T&amp;A" userId="b5fdb389-eda0-433b-919c-959ac8659c6d" providerId="ADAL" clId="{9A866E0B-8D80-4675-AFDF-1787228C04FD}" dt="2024-01-31T06:47:17.208" v="5897"/>
          <ac:picMkLst>
            <pc:docMk/>
            <pc:sldMk cId="2882459616" sldId="320"/>
            <ac:picMk id="7" creationId="{6842B254-9036-C752-BD6A-7B62F7B6AA22}"/>
          </ac:picMkLst>
        </pc:picChg>
        <pc:picChg chg="add mod">
          <ac:chgData name="Gitz Pascal HSLU T&amp;A" userId="b5fdb389-eda0-433b-919c-959ac8659c6d" providerId="ADAL" clId="{9A866E0B-8D80-4675-AFDF-1787228C04FD}" dt="2024-01-31T06:47:17.208" v="5897"/>
          <ac:picMkLst>
            <pc:docMk/>
            <pc:sldMk cId="2882459616" sldId="320"/>
            <ac:picMk id="8" creationId="{2790B9FA-1C28-8D5A-51B0-266CE0E00BED}"/>
          </ac:picMkLst>
        </pc:picChg>
      </pc:sldChg>
      <pc:sldChg chg="addSp delSp modSp add mod">
        <pc:chgData name="Gitz Pascal HSLU T&amp;A" userId="b5fdb389-eda0-433b-919c-959ac8659c6d" providerId="ADAL" clId="{9A866E0B-8D80-4675-AFDF-1787228C04FD}" dt="2024-01-31T06:48:12.393" v="5955" actId="20577"/>
        <pc:sldMkLst>
          <pc:docMk/>
          <pc:sldMk cId="1217666896" sldId="321"/>
        </pc:sldMkLst>
        <pc:spChg chg="mod">
          <ac:chgData name="Gitz Pascal HSLU T&amp;A" userId="b5fdb389-eda0-433b-919c-959ac8659c6d" providerId="ADAL" clId="{9A866E0B-8D80-4675-AFDF-1787228C04FD}" dt="2024-01-31T06:48:12.393" v="5955" actId="20577"/>
          <ac:spMkLst>
            <pc:docMk/>
            <pc:sldMk cId="1217666896" sldId="321"/>
            <ac:spMk id="2" creationId="{FB85BBF2-BA90-81C4-406C-95372345A491}"/>
          </ac:spMkLst>
        </pc:spChg>
        <pc:spChg chg="mod">
          <ac:chgData name="Gitz Pascal HSLU T&amp;A" userId="b5fdb389-eda0-433b-919c-959ac8659c6d" providerId="ADAL" clId="{9A866E0B-8D80-4675-AFDF-1787228C04FD}" dt="2024-01-31T06:47:51.414" v="5947" actId="20577"/>
          <ac:spMkLst>
            <pc:docMk/>
            <pc:sldMk cId="1217666896" sldId="321"/>
            <ac:spMk id="3" creationId="{EB7BC8D4-D45D-DCB7-2155-0DC688C0FABB}"/>
          </ac:spMkLst>
        </pc:spChg>
        <pc:spChg chg="del">
          <ac:chgData name="Gitz Pascal HSLU T&amp;A" userId="b5fdb389-eda0-433b-919c-959ac8659c6d" providerId="ADAL" clId="{9A866E0B-8D80-4675-AFDF-1787228C04FD}" dt="2024-01-31T06:47:37.478" v="5903" actId="478"/>
          <ac:spMkLst>
            <pc:docMk/>
            <pc:sldMk cId="1217666896" sldId="321"/>
            <ac:spMk id="9" creationId="{1F5E380E-37DF-A68D-CF22-66B477E41069}"/>
          </ac:spMkLst>
        </pc:spChg>
        <pc:spChg chg="del">
          <ac:chgData name="Gitz Pascal HSLU T&amp;A" userId="b5fdb389-eda0-433b-919c-959ac8659c6d" providerId="ADAL" clId="{9A866E0B-8D80-4675-AFDF-1787228C04FD}" dt="2024-01-31T06:47:38.603" v="5904" actId="478"/>
          <ac:spMkLst>
            <pc:docMk/>
            <pc:sldMk cId="1217666896" sldId="321"/>
            <ac:spMk id="10" creationId="{1AAE8814-F99B-4828-0F29-E5A37A739A50}"/>
          </ac:spMkLst>
        </pc:spChg>
        <pc:picChg chg="add mod">
          <ac:chgData name="Gitz Pascal HSLU T&amp;A" userId="b5fdb389-eda0-433b-919c-959ac8659c6d" providerId="ADAL" clId="{9A866E0B-8D80-4675-AFDF-1787228C04FD}" dt="2024-01-31T06:47:39.531" v="5905"/>
          <ac:picMkLst>
            <pc:docMk/>
            <pc:sldMk cId="1217666896" sldId="321"/>
            <ac:picMk id="4" creationId="{AF3D9FE4-53E4-2F93-7ADD-5513C6283A86}"/>
          </ac:picMkLst>
        </pc:picChg>
        <pc:picChg chg="del">
          <ac:chgData name="Gitz Pascal HSLU T&amp;A" userId="b5fdb389-eda0-433b-919c-959ac8659c6d" providerId="ADAL" clId="{9A866E0B-8D80-4675-AFDF-1787228C04FD}" dt="2024-01-31T06:47:35.641" v="5902" actId="478"/>
          <ac:picMkLst>
            <pc:docMk/>
            <pc:sldMk cId="1217666896" sldId="321"/>
            <ac:picMk id="7" creationId="{6842B254-9036-C752-BD6A-7B62F7B6AA22}"/>
          </ac:picMkLst>
        </pc:picChg>
        <pc:picChg chg="del">
          <ac:chgData name="Gitz Pascal HSLU T&amp;A" userId="b5fdb389-eda0-433b-919c-959ac8659c6d" providerId="ADAL" clId="{9A866E0B-8D80-4675-AFDF-1787228C04FD}" dt="2024-01-31T06:47:35.217" v="5901" actId="478"/>
          <ac:picMkLst>
            <pc:docMk/>
            <pc:sldMk cId="1217666896" sldId="321"/>
            <ac:picMk id="8" creationId="{2790B9FA-1C28-8D5A-51B0-266CE0E00BED}"/>
          </ac:picMkLst>
        </pc:picChg>
      </pc:sldChg>
      <pc:sldChg chg="addSp delSp modSp add mod">
        <pc:chgData name="Gitz Pascal HSLU T&amp;A" userId="b5fdb389-eda0-433b-919c-959ac8659c6d" providerId="ADAL" clId="{9A866E0B-8D80-4675-AFDF-1787228C04FD}" dt="2024-01-31T06:48:25.806" v="5959" actId="478"/>
        <pc:sldMkLst>
          <pc:docMk/>
          <pc:sldMk cId="2786950582" sldId="322"/>
        </pc:sldMkLst>
        <pc:picChg chg="del">
          <ac:chgData name="Gitz Pascal HSLU T&amp;A" userId="b5fdb389-eda0-433b-919c-959ac8659c6d" providerId="ADAL" clId="{9A866E0B-8D80-4675-AFDF-1787228C04FD}" dt="2024-01-31T06:48:25.806" v="5959" actId="478"/>
          <ac:picMkLst>
            <pc:docMk/>
            <pc:sldMk cId="2786950582" sldId="322"/>
            <ac:picMk id="4" creationId="{AF3D9FE4-53E4-2F93-7ADD-5513C6283A86}"/>
          </ac:picMkLst>
        </pc:picChg>
        <pc:picChg chg="add mod">
          <ac:chgData name="Gitz Pascal HSLU T&amp;A" userId="b5fdb389-eda0-433b-919c-959ac8659c6d" providerId="ADAL" clId="{9A866E0B-8D80-4675-AFDF-1787228C04FD}" dt="2024-01-31T06:48:24.318" v="5958"/>
          <ac:picMkLst>
            <pc:docMk/>
            <pc:sldMk cId="2786950582" sldId="322"/>
            <ac:picMk id="6" creationId="{4F1622F9-F677-C5A6-1C05-352B3CCA8DD5}"/>
          </ac:picMkLst>
        </pc:picChg>
        <pc:picChg chg="add mod">
          <ac:chgData name="Gitz Pascal HSLU T&amp;A" userId="b5fdb389-eda0-433b-919c-959ac8659c6d" providerId="ADAL" clId="{9A866E0B-8D80-4675-AFDF-1787228C04FD}" dt="2024-01-31T06:48:24.318" v="5958"/>
          <ac:picMkLst>
            <pc:docMk/>
            <pc:sldMk cId="2786950582" sldId="322"/>
            <ac:picMk id="7" creationId="{5C473601-DBD8-B4B7-95E8-E3933C8BC1CB}"/>
          </ac:picMkLst>
        </pc:picChg>
      </pc:sldChg>
      <pc:sldMasterChg chg="modSldLayout">
        <pc:chgData name="Gitz Pascal HSLU T&amp;A" userId="b5fdb389-eda0-433b-919c-959ac8659c6d" providerId="ADAL" clId="{9A866E0B-8D80-4675-AFDF-1787228C04FD}" dt="2024-01-28T16:00:22.763" v="101" actId="20577"/>
        <pc:sldMasterMkLst>
          <pc:docMk/>
          <pc:sldMasterMk cId="3921815168" sldId="2147483648"/>
        </pc:sldMasterMkLst>
        <pc:sldLayoutChg chg="modSp mod">
          <pc:chgData name="Gitz Pascal HSLU T&amp;A" userId="b5fdb389-eda0-433b-919c-959ac8659c6d" providerId="ADAL" clId="{9A866E0B-8D80-4675-AFDF-1787228C04FD}" dt="2024-01-28T16:00:22.763" v="101" actId="20577"/>
          <pc:sldLayoutMkLst>
            <pc:docMk/>
            <pc:sldMasterMk cId="3921815168" sldId="2147483648"/>
            <pc:sldLayoutMk cId="73598072" sldId="2147483650"/>
          </pc:sldLayoutMkLst>
          <pc:spChg chg="mod">
            <ac:chgData name="Gitz Pascal HSLU T&amp;A" userId="b5fdb389-eda0-433b-919c-959ac8659c6d" providerId="ADAL" clId="{9A866E0B-8D80-4675-AFDF-1787228C04FD}" dt="2024-01-28T16:00:22.763" v="101" actId="20577"/>
            <ac:spMkLst>
              <pc:docMk/>
              <pc:sldMasterMk cId="3921815168" sldId="2147483648"/>
              <pc:sldLayoutMk cId="73598072" sldId="2147483650"/>
              <ac:spMk id="4" creationId="{F3C6AAC5-0CC4-0E6B-4C24-0A53DDBFEAF1}"/>
            </ac:spMkLst>
          </pc:spChg>
        </pc:sldLayoutChg>
      </pc:sldMasterChg>
    </pc:docChg>
  </pc:docChgLst>
  <pc:docChgLst>
    <pc:chgData name="Gitz Pascal HSLU T&amp;A" userId="b5fdb389-eda0-433b-919c-959ac8659c6d" providerId="ADAL" clId="{EC6A5B65-3FF0-472A-BC6B-0684FFB75F7D}"/>
    <pc:docChg chg="modSld sldOrd">
      <pc:chgData name="Gitz Pascal HSLU T&amp;A" userId="b5fdb389-eda0-433b-919c-959ac8659c6d" providerId="ADAL" clId="{EC6A5B65-3FF0-472A-BC6B-0684FFB75F7D}" dt="2023-11-01T10:45:31.012" v="48" actId="207"/>
      <pc:docMkLst>
        <pc:docMk/>
      </pc:docMkLst>
      <pc:sldChg chg="modSp">
        <pc:chgData name="Gitz Pascal HSLU T&amp;A" userId="b5fdb389-eda0-433b-919c-959ac8659c6d" providerId="ADAL" clId="{EC6A5B65-3FF0-472A-BC6B-0684FFB75F7D}" dt="2023-11-01T10:27:01.384" v="17" actId="14826"/>
        <pc:sldMkLst>
          <pc:docMk/>
          <pc:sldMk cId="3971422871" sldId="260"/>
        </pc:sldMkLst>
        <pc:picChg chg="mod">
          <ac:chgData name="Gitz Pascal HSLU T&amp;A" userId="b5fdb389-eda0-433b-919c-959ac8659c6d" providerId="ADAL" clId="{EC6A5B65-3FF0-472A-BC6B-0684FFB75F7D}" dt="2023-11-01T10:26:54.627" v="16" actId="14826"/>
          <ac:picMkLst>
            <pc:docMk/>
            <pc:sldMk cId="3971422871" sldId="260"/>
            <ac:picMk id="7" creationId="{94FA7875-8826-D151-4461-AF5623FD9E4A}"/>
          </ac:picMkLst>
        </pc:picChg>
        <pc:picChg chg="mod">
          <ac:chgData name="Gitz Pascal HSLU T&amp;A" userId="b5fdb389-eda0-433b-919c-959ac8659c6d" providerId="ADAL" clId="{EC6A5B65-3FF0-472A-BC6B-0684FFB75F7D}" dt="2023-11-01T10:27:01.384" v="17" actId="14826"/>
          <ac:picMkLst>
            <pc:docMk/>
            <pc:sldMk cId="3971422871" sldId="260"/>
            <ac:picMk id="9" creationId="{35232CF2-0178-6689-E7A0-DF469A18B3AA}"/>
          </ac:picMkLst>
        </pc:picChg>
      </pc:sldChg>
      <pc:sldChg chg="modSp">
        <pc:chgData name="Gitz Pascal HSLU T&amp;A" userId="b5fdb389-eda0-433b-919c-959ac8659c6d" providerId="ADAL" clId="{EC6A5B65-3FF0-472A-BC6B-0684FFB75F7D}" dt="2023-11-01T10:25:13.224" v="2" actId="14826"/>
        <pc:sldMkLst>
          <pc:docMk/>
          <pc:sldMk cId="1275769938" sldId="262"/>
        </pc:sldMkLst>
        <pc:picChg chg="mod">
          <ac:chgData name="Gitz Pascal HSLU T&amp;A" userId="b5fdb389-eda0-433b-919c-959ac8659c6d" providerId="ADAL" clId="{EC6A5B65-3FF0-472A-BC6B-0684FFB75F7D}" dt="2023-11-01T10:25:13.224" v="2" actId="14826"/>
          <ac:picMkLst>
            <pc:docMk/>
            <pc:sldMk cId="1275769938" sldId="262"/>
            <ac:picMk id="10" creationId="{AAEA474C-C55B-0919-8C1F-510DD036742C}"/>
          </ac:picMkLst>
        </pc:picChg>
      </pc:sldChg>
      <pc:sldChg chg="modSp">
        <pc:chgData name="Gitz Pascal HSLU T&amp;A" userId="b5fdb389-eda0-433b-919c-959ac8659c6d" providerId="ADAL" clId="{EC6A5B65-3FF0-472A-BC6B-0684FFB75F7D}" dt="2023-11-01T10:25:34.751" v="3" actId="14826"/>
        <pc:sldMkLst>
          <pc:docMk/>
          <pc:sldMk cId="1532328877" sldId="269"/>
        </pc:sldMkLst>
        <pc:picChg chg="mod">
          <ac:chgData name="Gitz Pascal HSLU T&amp;A" userId="b5fdb389-eda0-433b-919c-959ac8659c6d" providerId="ADAL" clId="{EC6A5B65-3FF0-472A-BC6B-0684FFB75F7D}" dt="2023-11-01T10:25:34.751" v="3" actId="14826"/>
          <ac:picMkLst>
            <pc:docMk/>
            <pc:sldMk cId="1532328877" sldId="269"/>
            <ac:picMk id="10" creationId="{AAEA474C-C55B-0919-8C1F-510DD036742C}"/>
          </ac:picMkLst>
        </pc:picChg>
      </pc:sldChg>
      <pc:sldChg chg="modSp mod">
        <pc:chgData name="Gitz Pascal HSLU T&amp;A" userId="b5fdb389-eda0-433b-919c-959ac8659c6d" providerId="ADAL" clId="{EC6A5B65-3FF0-472A-BC6B-0684FFB75F7D}" dt="2023-11-01T10:25:58.545" v="15" actId="20577"/>
        <pc:sldMkLst>
          <pc:docMk/>
          <pc:sldMk cId="1497934300" sldId="271"/>
        </pc:sldMkLst>
        <pc:spChg chg="mod">
          <ac:chgData name="Gitz Pascal HSLU T&amp;A" userId="b5fdb389-eda0-433b-919c-959ac8659c6d" providerId="ADAL" clId="{EC6A5B65-3FF0-472A-BC6B-0684FFB75F7D}" dt="2023-11-01T10:25:58.545" v="15" actId="20577"/>
          <ac:spMkLst>
            <pc:docMk/>
            <pc:sldMk cId="1497934300" sldId="271"/>
            <ac:spMk id="2" creationId="{8B8F9704-19C9-3EC4-3287-21094680A3A6}"/>
          </ac:spMkLst>
        </pc:spChg>
      </pc:sldChg>
      <pc:sldChg chg="ord">
        <pc:chgData name="Gitz Pascal HSLU T&amp;A" userId="b5fdb389-eda0-433b-919c-959ac8659c6d" providerId="ADAL" clId="{EC6A5B65-3FF0-472A-BC6B-0684FFB75F7D}" dt="2023-11-01T10:39:42.904" v="47"/>
        <pc:sldMkLst>
          <pc:docMk/>
          <pc:sldMk cId="1156508579" sldId="276"/>
        </pc:sldMkLst>
      </pc:sldChg>
      <pc:sldChg chg="modSp mod">
        <pc:chgData name="Gitz Pascal HSLU T&amp;A" userId="b5fdb389-eda0-433b-919c-959ac8659c6d" providerId="ADAL" clId="{EC6A5B65-3FF0-472A-BC6B-0684FFB75F7D}" dt="2023-11-01T10:45:31.012" v="48" actId="207"/>
        <pc:sldMkLst>
          <pc:docMk/>
          <pc:sldMk cId="3269995825" sldId="279"/>
        </pc:sldMkLst>
        <pc:spChg chg="mod">
          <ac:chgData name="Gitz Pascal HSLU T&amp;A" userId="b5fdb389-eda0-433b-919c-959ac8659c6d" providerId="ADAL" clId="{EC6A5B65-3FF0-472A-BC6B-0684FFB75F7D}" dt="2023-11-01T10:45:31.012" v="48" actId="207"/>
          <ac:spMkLst>
            <pc:docMk/>
            <pc:sldMk cId="3269995825" sldId="279"/>
            <ac:spMk id="3" creationId="{559C707A-1DD2-1A16-B31B-6E6B4A152DFC}"/>
          </ac:spMkLst>
        </pc:spChg>
      </pc:sldChg>
    </pc:docChg>
  </pc:docChgLst>
  <pc:docChgLst>
    <pc:chgData name="Gitz Pascal HSLU T&amp;A" userId="b5fdb389-eda0-433b-919c-959ac8659c6d" providerId="ADAL" clId="{37C4D813-D675-4A3F-AAC1-E265D6F50903}"/>
    <pc:docChg chg="undo custSel addSld delSld modSld sldOrd">
      <pc:chgData name="Gitz Pascal HSLU T&amp;A" userId="b5fdb389-eda0-433b-919c-959ac8659c6d" providerId="ADAL" clId="{37C4D813-D675-4A3F-AAC1-E265D6F50903}" dt="2024-03-14T15:11:56.387" v="671" actId="20577"/>
      <pc:docMkLst>
        <pc:docMk/>
      </pc:docMkLst>
      <pc:sldChg chg="modSp mod">
        <pc:chgData name="Gitz Pascal HSLU T&amp;A" userId="b5fdb389-eda0-433b-919c-959ac8659c6d" providerId="ADAL" clId="{37C4D813-D675-4A3F-AAC1-E265D6F50903}" dt="2024-03-14T10:24:21.807" v="111" actId="114"/>
        <pc:sldMkLst>
          <pc:docMk/>
          <pc:sldMk cId="2370921086" sldId="256"/>
        </pc:sldMkLst>
        <pc:spChg chg="mod">
          <ac:chgData name="Gitz Pascal HSLU T&amp;A" userId="b5fdb389-eda0-433b-919c-959ac8659c6d" providerId="ADAL" clId="{37C4D813-D675-4A3F-AAC1-E265D6F50903}" dt="2024-03-14T10:24:21.807" v="111" actId="114"/>
          <ac:spMkLst>
            <pc:docMk/>
            <pc:sldMk cId="2370921086" sldId="256"/>
            <ac:spMk id="3" creationId="{6D137089-AD3E-C10F-807D-F89C3023DE55}"/>
          </ac:spMkLst>
        </pc:spChg>
      </pc:sldChg>
      <pc:sldChg chg="addSp delSp modSp mod setBg">
        <pc:chgData name="Gitz Pascal HSLU T&amp;A" userId="b5fdb389-eda0-433b-919c-959ac8659c6d" providerId="ADAL" clId="{37C4D813-D675-4A3F-AAC1-E265D6F50903}" dt="2024-03-14T10:19:50.755" v="107" actId="26606"/>
        <pc:sldMkLst>
          <pc:docMk/>
          <pc:sldMk cId="787092671" sldId="257"/>
        </pc:sldMkLst>
        <pc:spChg chg="mod">
          <ac:chgData name="Gitz Pascal HSLU T&amp;A" userId="b5fdb389-eda0-433b-919c-959ac8659c6d" providerId="ADAL" clId="{37C4D813-D675-4A3F-AAC1-E265D6F50903}" dt="2024-03-14T10:19:50.755" v="107" actId="26606"/>
          <ac:spMkLst>
            <pc:docMk/>
            <pc:sldMk cId="787092671" sldId="257"/>
            <ac:spMk id="2" creationId="{57E81B84-FD25-4AC8-8342-307C0179D5D4}"/>
          </ac:spMkLst>
        </pc:spChg>
        <pc:spChg chg="mod">
          <ac:chgData name="Gitz Pascal HSLU T&amp;A" userId="b5fdb389-eda0-433b-919c-959ac8659c6d" providerId="ADAL" clId="{37C4D813-D675-4A3F-AAC1-E265D6F50903}" dt="2024-03-14T10:19:50.755" v="107" actId="26606"/>
          <ac:spMkLst>
            <pc:docMk/>
            <pc:sldMk cId="787092671" sldId="257"/>
            <ac:spMk id="3" creationId="{0F6EDCB3-EAB4-A20F-B628-B7D828D7E50B}"/>
          </ac:spMkLst>
        </pc:spChg>
        <pc:spChg chg="mod">
          <ac:chgData name="Gitz Pascal HSLU T&amp;A" userId="b5fdb389-eda0-433b-919c-959ac8659c6d" providerId="ADAL" clId="{37C4D813-D675-4A3F-AAC1-E265D6F50903}" dt="2024-03-14T10:19:50.755" v="107" actId="26606"/>
          <ac:spMkLst>
            <pc:docMk/>
            <pc:sldMk cId="787092671" sldId="257"/>
            <ac:spMk id="4" creationId="{BAA05AD9-F24D-50AD-4C6B-2BD6802E47A4}"/>
          </ac:spMkLst>
        </pc:spChg>
        <pc:spChg chg="add del">
          <ac:chgData name="Gitz Pascal HSLU T&amp;A" userId="b5fdb389-eda0-433b-919c-959ac8659c6d" providerId="ADAL" clId="{37C4D813-D675-4A3F-AAC1-E265D6F50903}" dt="2024-03-14T10:19:50.755" v="107" actId="26606"/>
          <ac:spMkLst>
            <pc:docMk/>
            <pc:sldMk cId="787092671" sldId="257"/>
            <ac:spMk id="10" creationId="{9F7D5CDA-D291-4307-BF55-1381FED29634}"/>
          </ac:spMkLst>
        </pc:spChg>
        <pc:picChg chg="add del">
          <ac:chgData name="Gitz Pascal HSLU T&amp;A" userId="b5fdb389-eda0-433b-919c-959ac8659c6d" providerId="ADAL" clId="{37C4D813-D675-4A3F-AAC1-E265D6F50903}" dt="2024-03-14T10:19:50.755" v="107" actId="26606"/>
          <ac:picMkLst>
            <pc:docMk/>
            <pc:sldMk cId="787092671" sldId="257"/>
            <ac:picMk id="7" creationId="{DB0814BB-06F3-898E-47BE-73019F9E4894}"/>
          </ac:picMkLst>
        </pc:picChg>
      </pc:sldChg>
      <pc:sldChg chg="add del">
        <pc:chgData name="Gitz Pascal HSLU T&amp;A" userId="b5fdb389-eda0-433b-919c-959ac8659c6d" providerId="ADAL" clId="{37C4D813-D675-4A3F-AAC1-E265D6F50903}" dt="2024-03-14T14:40:02.673" v="431"/>
        <pc:sldMkLst>
          <pc:docMk/>
          <pc:sldMk cId="1102987871" sldId="259"/>
        </pc:sldMkLst>
      </pc:sldChg>
      <pc:sldChg chg="del">
        <pc:chgData name="Gitz Pascal HSLU T&amp;A" userId="b5fdb389-eda0-433b-919c-959ac8659c6d" providerId="ADAL" clId="{37C4D813-D675-4A3F-AAC1-E265D6F50903}" dt="2024-03-14T13:59:57.750" v="370" actId="2696"/>
        <pc:sldMkLst>
          <pc:docMk/>
          <pc:sldMk cId="3971422871" sldId="260"/>
        </pc:sldMkLst>
      </pc:sldChg>
      <pc:sldChg chg="modSp mod">
        <pc:chgData name="Gitz Pascal HSLU T&amp;A" userId="b5fdb389-eda0-433b-919c-959ac8659c6d" providerId="ADAL" clId="{37C4D813-D675-4A3F-AAC1-E265D6F50903}" dt="2024-03-14T14:01:32.870" v="385" actId="20577"/>
        <pc:sldMkLst>
          <pc:docMk/>
          <pc:sldMk cId="848253029" sldId="261"/>
        </pc:sldMkLst>
        <pc:spChg chg="mod">
          <ac:chgData name="Gitz Pascal HSLU T&amp;A" userId="b5fdb389-eda0-433b-919c-959ac8659c6d" providerId="ADAL" clId="{37C4D813-D675-4A3F-AAC1-E265D6F50903}" dt="2024-03-14T14:01:32.870" v="385" actId="20577"/>
          <ac:spMkLst>
            <pc:docMk/>
            <pc:sldMk cId="848253029" sldId="261"/>
            <ac:spMk id="3" creationId="{5283E722-9A6C-C110-1F14-53EB7A6B2D6E}"/>
          </ac:spMkLst>
        </pc:spChg>
      </pc:sldChg>
      <pc:sldChg chg="del">
        <pc:chgData name="Gitz Pascal HSLU T&amp;A" userId="b5fdb389-eda0-433b-919c-959ac8659c6d" providerId="ADAL" clId="{37C4D813-D675-4A3F-AAC1-E265D6F50903}" dt="2024-03-14T13:59:57.750" v="370" actId="2696"/>
        <pc:sldMkLst>
          <pc:docMk/>
          <pc:sldMk cId="3144544325" sldId="281"/>
        </pc:sldMkLst>
      </pc:sldChg>
      <pc:sldChg chg="del">
        <pc:chgData name="Gitz Pascal HSLU T&amp;A" userId="b5fdb389-eda0-433b-919c-959ac8659c6d" providerId="ADAL" clId="{37C4D813-D675-4A3F-AAC1-E265D6F50903}" dt="2024-03-14T13:59:57.750" v="370" actId="2696"/>
        <pc:sldMkLst>
          <pc:docMk/>
          <pc:sldMk cId="4004028964" sldId="282"/>
        </pc:sldMkLst>
      </pc:sldChg>
      <pc:sldChg chg="del">
        <pc:chgData name="Gitz Pascal HSLU T&amp;A" userId="b5fdb389-eda0-433b-919c-959ac8659c6d" providerId="ADAL" clId="{37C4D813-D675-4A3F-AAC1-E265D6F50903}" dt="2024-03-14T13:59:57.750" v="370" actId="2696"/>
        <pc:sldMkLst>
          <pc:docMk/>
          <pc:sldMk cId="1486972461" sldId="283"/>
        </pc:sldMkLst>
      </pc:sldChg>
      <pc:sldChg chg="del">
        <pc:chgData name="Gitz Pascal HSLU T&amp;A" userId="b5fdb389-eda0-433b-919c-959ac8659c6d" providerId="ADAL" clId="{37C4D813-D675-4A3F-AAC1-E265D6F50903}" dt="2024-03-14T13:59:57.750" v="370" actId="2696"/>
        <pc:sldMkLst>
          <pc:docMk/>
          <pc:sldMk cId="3786335489" sldId="284"/>
        </pc:sldMkLst>
      </pc:sldChg>
      <pc:sldChg chg="del">
        <pc:chgData name="Gitz Pascal HSLU T&amp;A" userId="b5fdb389-eda0-433b-919c-959ac8659c6d" providerId="ADAL" clId="{37C4D813-D675-4A3F-AAC1-E265D6F50903}" dt="2024-03-14T14:38:19.889" v="420" actId="47"/>
        <pc:sldMkLst>
          <pc:docMk/>
          <pc:sldMk cId="738807816" sldId="285"/>
        </pc:sldMkLst>
      </pc:sldChg>
      <pc:sldChg chg="del">
        <pc:chgData name="Gitz Pascal HSLU T&amp;A" userId="b5fdb389-eda0-433b-919c-959ac8659c6d" providerId="ADAL" clId="{37C4D813-D675-4A3F-AAC1-E265D6F50903}" dt="2024-03-14T14:38:19.889" v="420" actId="47"/>
        <pc:sldMkLst>
          <pc:docMk/>
          <pc:sldMk cId="161446243" sldId="286"/>
        </pc:sldMkLst>
      </pc:sldChg>
      <pc:sldChg chg="del">
        <pc:chgData name="Gitz Pascal HSLU T&amp;A" userId="b5fdb389-eda0-433b-919c-959ac8659c6d" providerId="ADAL" clId="{37C4D813-D675-4A3F-AAC1-E265D6F50903}" dt="2024-03-14T13:59:57.750" v="370" actId="2696"/>
        <pc:sldMkLst>
          <pc:docMk/>
          <pc:sldMk cId="2203552528" sldId="287"/>
        </pc:sldMkLst>
      </pc:sldChg>
      <pc:sldChg chg="del">
        <pc:chgData name="Gitz Pascal HSLU T&amp;A" userId="b5fdb389-eda0-433b-919c-959ac8659c6d" providerId="ADAL" clId="{37C4D813-D675-4A3F-AAC1-E265D6F50903}" dt="2024-03-14T13:59:57.750" v="370" actId="2696"/>
        <pc:sldMkLst>
          <pc:docMk/>
          <pc:sldMk cId="2834057300" sldId="288"/>
        </pc:sldMkLst>
      </pc:sldChg>
      <pc:sldChg chg="del">
        <pc:chgData name="Gitz Pascal HSLU T&amp;A" userId="b5fdb389-eda0-433b-919c-959ac8659c6d" providerId="ADAL" clId="{37C4D813-D675-4A3F-AAC1-E265D6F50903}" dt="2024-03-14T13:59:57.750" v="370" actId="2696"/>
        <pc:sldMkLst>
          <pc:docMk/>
          <pc:sldMk cId="3696799757" sldId="292"/>
        </pc:sldMkLst>
      </pc:sldChg>
      <pc:sldChg chg="del">
        <pc:chgData name="Gitz Pascal HSLU T&amp;A" userId="b5fdb389-eda0-433b-919c-959ac8659c6d" providerId="ADAL" clId="{37C4D813-D675-4A3F-AAC1-E265D6F50903}" dt="2024-03-14T13:59:57.750" v="370" actId="2696"/>
        <pc:sldMkLst>
          <pc:docMk/>
          <pc:sldMk cId="231227902" sldId="298"/>
        </pc:sldMkLst>
      </pc:sldChg>
      <pc:sldChg chg="del">
        <pc:chgData name="Gitz Pascal HSLU T&amp;A" userId="b5fdb389-eda0-433b-919c-959ac8659c6d" providerId="ADAL" clId="{37C4D813-D675-4A3F-AAC1-E265D6F50903}" dt="2024-03-14T13:59:57.750" v="370" actId="2696"/>
        <pc:sldMkLst>
          <pc:docMk/>
          <pc:sldMk cId="3749950277" sldId="309"/>
        </pc:sldMkLst>
      </pc:sldChg>
      <pc:sldChg chg="addSp modSp del mod modNotesTx">
        <pc:chgData name="Gitz Pascal HSLU T&amp;A" userId="b5fdb389-eda0-433b-919c-959ac8659c6d" providerId="ADAL" clId="{37C4D813-D675-4A3F-AAC1-E265D6F50903}" dt="2024-03-14T11:00:59.022" v="130" actId="2696"/>
        <pc:sldMkLst>
          <pc:docMk/>
          <pc:sldMk cId="1872514890" sldId="311"/>
        </pc:sldMkLst>
        <pc:spChg chg="mod">
          <ac:chgData name="Gitz Pascal HSLU T&amp;A" userId="b5fdb389-eda0-433b-919c-959ac8659c6d" providerId="ADAL" clId="{37C4D813-D675-4A3F-AAC1-E265D6F50903}" dt="2024-03-14T08:13:02.476" v="93" actId="20577"/>
          <ac:spMkLst>
            <pc:docMk/>
            <pc:sldMk cId="1872514890" sldId="311"/>
            <ac:spMk id="2" creationId="{FDB92C7B-D78C-8385-A999-ED6FF2F76194}"/>
          </ac:spMkLst>
        </pc:spChg>
        <pc:spChg chg="mod">
          <ac:chgData name="Gitz Pascal HSLU T&amp;A" userId="b5fdb389-eda0-433b-919c-959ac8659c6d" providerId="ADAL" clId="{37C4D813-D675-4A3F-AAC1-E265D6F50903}" dt="2024-03-14T08:13:05.929" v="95" actId="5793"/>
          <ac:spMkLst>
            <pc:docMk/>
            <pc:sldMk cId="1872514890" sldId="311"/>
            <ac:spMk id="3" creationId="{D9454E15-769E-31F3-5754-4869E2E2005A}"/>
          </ac:spMkLst>
        </pc:spChg>
        <pc:picChg chg="add mod">
          <ac:chgData name="Gitz Pascal HSLU T&amp;A" userId="b5fdb389-eda0-433b-919c-959ac8659c6d" providerId="ADAL" clId="{37C4D813-D675-4A3F-AAC1-E265D6F50903}" dt="2024-03-14T10:59:12.381" v="126" actId="1076"/>
          <ac:picMkLst>
            <pc:docMk/>
            <pc:sldMk cId="1872514890" sldId="311"/>
            <ac:picMk id="6" creationId="{DC68A1A5-934A-E202-24F0-9F9946DDFF4F}"/>
          </ac:picMkLst>
        </pc:picChg>
        <pc:picChg chg="add mod">
          <ac:chgData name="Gitz Pascal HSLU T&amp;A" userId="b5fdb389-eda0-433b-919c-959ac8659c6d" providerId="ADAL" clId="{37C4D813-D675-4A3F-AAC1-E265D6F50903}" dt="2024-03-14T10:59:16.267" v="127" actId="1076"/>
          <ac:picMkLst>
            <pc:docMk/>
            <pc:sldMk cId="1872514890" sldId="311"/>
            <ac:picMk id="8" creationId="{2F5E1BCD-AF9F-1039-5771-C6582FEED9E6}"/>
          </ac:picMkLst>
        </pc:picChg>
      </pc:sldChg>
      <pc:sldChg chg="del">
        <pc:chgData name="Gitz Pascal HSLU T&amp;A" userId="b5fdb389-eda0-433b-919c-959ac8659c6d" providerId="ADAL" clId="{37C4D813-D675-4A3F-AAC1-E265D6F50903}" dt="2024-03-14T13:59:57.750" v="370" actId="2696"/>
        <pc:sldMkLst>
          <pc:docMk/>
          <pc:sldMk cId="1184075675" sldId="312"/>
        </pc:sldMkLst>
      </pc:sldChg>
      <pc:sldChg chg="del">
        <pc:chgData name="Gitz Pascal HSLU T&amp;A" userId="b5fdb389-eda0-433b-919c-959ac8659c6d" providerId="ADAL" clId="{37C4D813-D675-4A3F-AAC1-E265D6F50903}" dt="2024-03-14T14:38:19.889" v="420" actId="47"/>
        <pc:sldMkLst>
          <pc:docMk/>
          <pc:sldMk cId="14699436" sldId="313"/>
        </pc:sldMkLst>
      </pc:sldChg>
      <pc:sldChg chg="del">
        <pc:chgData name="Gitz Pascal HSLU T&amp;A" userId="b5fdb389-eda0-433b-919c-959ac8659c6d" providerId="ADAL" clId="{37C4D813-D675-4A3F-AAC1-E265D6F50903}" dt="2024-03-14T14:38:19.889" v="420" actId="47"/>
        <pc:sldMkLst>
          <pc:docMk/>
          <pc:sldMk cId="1172550719" sldId="314"/>
        </pc:sldMkLst>
      </pc:sldChg>
      <pc:sldChg chg="del">
        <pc:chgData name="Gitz Pascal HSLU T&amp;A" userId="b5fdb389-eda0-433b-919c-959ac8659c6d" providerId="ADAL" clId="{37C4D813-D675-4A3F-AAC1-E265D6F50903}" dt="2024-03-14T14:38:19.889" v="420" actId="47"/>
        <pc:sldMkLst>
          <pc:docMk/>
          <pc:sldMk cId="2646780855" sldId="315"/>
        </pc:sldMkLst>
      </pc:sldChg>
      <pc:sldChg chg="del">
        <pc:chgData name="Gitz Pascal HSLU T&amp;A" userId="b5fdb389-eda0-433b-919c-959ac8659c6d" providerId="ADAL" clId="{37C4D813-D675-4A3F-AAC1-E265D6F50903}" dt="2024-03-14T14:38:19.889" v="420" actId="47"/>
        <pc:sldMkLst>
          <pc:docMk/>
          <pc:sldMk cId="2517203586" sldId="316"/>
        </pc:sldMkLst>
      </pc:sldChg>
      <pc:sldChg chg="del">
        <pc:chgData name="Gitz Pascal HSLU T&amp;A" userId="b5fdb389-eda0-433b-919c-959ac8659c6d" providerId="ADAL" clId="{37C4D813-D675-4A3F-AAC1-E265D6F50903}" dt="2024-03-14T14:38:19.889" v="420" actId="47"/>
        <pc:sldMkLst>
          <pc:docMk/>
          <pc:sldMk cId="3391360471" sldId="317"/>
        </pc:sldMkLst>
      </pc:sldChg>
      <pc:sldChg chg="del">
        <pc:chgData name="Gitz Pascal HSLU T&amp;A" userId="b5fdb389-eda0-433b-919c-959ac8659c6d" providerId="ADAL" clId="{37C4D813-D675-4A3F-AAC1-E265D6F50903}" dt="2024-03-14T14:38:19.889" v="420" actId="47"/>
        <pc:sldMkLst>
          <pc:docMk/>
          <pc:sldMk cId="2530393888" sldId="318"/>
        </pc:sldMkLst>
      </pc:sldChg>
      <pc:sldChg chg="del">
        <pc:chgData name="Gitz Pascal HSLU T&amp;A" userId="b5fdb389-eda0-433b-919c-959ac8659c6d" providerId="ADAL" clId="{37C4D813-D675-4A3F-AAC1-E265D6F50903}" dt="2024-03-14T14:38:19.889" v="420" actId="47"/>
        <pc:sldMkLst>
          <pc:docMk/>
          <pc:sldMk cId="3881769169" sldId="319"/>
        </pc:sldMkLst>
      </pc:sldChg>
      <pc:sldChg chg="del">
        <pc:chgData name="Gitz Pascal HSLU T&amp;A" userId="b5fdb389-eda0-433b-919c-959ac8659c6d" providerId="ADAL" clId="{37C4D813-D675-4A3F-AAC1-E265D6F50903}" dt="2024-03-14T14:38:19.889" v="420" actId="47"/>
        <pc:sldMkLst>
          <pc:docMk/>
          <pc:sldMk cId="2882459616" sldId="320"/>
        </pc:sldMkLst>
      </pc:sldChg>
      <pc:sldChg chg="del">
        <pc:chgData name="Gitz Pascal HSLU T&amp;A" userId="b5fdb389-eda0-433b-919c-959ac8659c6d" providerId="ADAL" clId="{37C4D813-D675-4A3F-AAC1-E265D6F50903}" dt="2024-03-14T14:38:19.889" v="420" actId="47"/>
        <pc:sldMkLst>
          <pc:docMk/>
          <pc:sldMk cId="1217666896" sldId="321"/>
        </pc:sldMkLst>
      </pc:sldChg>
      <pc:sldChg chg="del">
        <pc:chgData name="Gitz Pascal HSLU T&amp;A" userId="b5fdb389-eda0-433b-919c-959ac8659c6d" providerId="ADAL" clId="{37C4D813-D675-4A3F-AAC1-E265D6F50903}" dt="2024-03-14T14:38:25.194" v="421" actId="47"/>
        <pc:sldMkLst>
          <pc:docMk/>
          <pc:sldMk cId="2786950582" sldId="322"/>
        </pc:sldMkLst>
      </pc:sldChg>
      <pc:sldChg chg="addSp delSp modSp add mod modNotesTx">
        <pc:chgData name="Gitz Pascal HSLU T&amp;A" userId="b5fdb389-eda0-433b-919c-959ac8659c6d" providerId="ADAL" clId="{37C4D813-D675-4A3F-AAC1-E265D6F50903}" dt="2024-03-14T10:56:38.078" v="118" actId="1076"/>
        <pc:sldMkLst>
          <pc:docMk/>
          <pc:sldMk cId="3927573664" sldId="323"/>
        </pc:sldMkLst>
        <pc:picChg chg="del">
          <ac:chgData name="Gitz Pascal HSLU T&amp;A" userId="b5fdb389-eda0-433b-919c-959ac8659c6d" providerId="ADAL" clId="{37C4D813-D675-4A3F-AAC1-E265D6F50903}" dt="2024-03-14T10:56:11.378" v="112" actId="478"/>
          <ac:picMkLst>
            <pc:docMk/>
            <pc:sldMk cId="3927573664" sldId="323"/>
            <ac:picMk id="6" creationId="{DC68A1A5-934A-E202-24F0-9F9946DDFF4F}"/>
          </ac:picMkLst>
        </pc:picChg>
        <pc:picChg chg="add mod">
          <ac:chgData name="Gitz Pascal HSLU T&amp;A" userId="b5fdb389-eda0-433b-919c-959ac8659c6d" providerId="ADAL" clId="{37C4D813-D675-4A3F-AAC1-E265D6F50903}" dt="2024-03-14T10:56:38.078" v="118" actId="1076"/>
          <ac:picMkLst>
            <pc:docMk/>
            <pc:sldMk cId="3927573664" sldId="323"/>
            <ac:picMk id="7" creationId="{C0FAF21C-CDB4-1A6B-5798-8D2C960856AD}"/>
          </ac:picMkLst>
        </pc:picChg>
        <pc:picChg chg="add mod">
          <ac:chgData name="Gitz Pascal HSLU T&amp;A" userId="b5fdb389-eda0-433b-919c-959ac8659c6d" providerId="ADAL" clId="{37C4D813-D675-4A3F-AAC1-E265D6F50903}" dt="2024-03-14T10:56:35.708" v="117" actId="1076"/>
          <ac:picMkLst>
            <pc:docMk/>
            <pc:sldMk cId="3927573664" sldId="323"/>
            <ac:picMk id="9" creationId="{661AD8FB-B7C7-47DB-1E4A-4C8C88F15CD4}"/>
          </ac:picMkLst>
        </pc:picChg>
      </pc:sldChg>
      <pc:sldChg chg="modSp add mod">
        <pc:chgData name="Gitz Pascal HSLU T&amp;A" userId="b5fdb389-eda0-433b-919c-959ac8659c6d" providerId="ADAL" clId="{37C4D813-D675-4A3F-AAC1-E265D6F50903}" dt="2024-03-14T11:01:18.550" v="134" actId="1076"/>
        <pc:sldMkLst>
          <pc:docMk/>
          <pc:sldMk cId="2892647610" sldId="324"/>
        </pc:sldMkLst>
        <pc:picChg chg="mod">
          <ac:chgData name="Gitz Pascal HSLU T&amp;A" userId="b5fdb389-eda0-433b-919c-959ac8659c6d" providerId="ADAL" clId="{37C4D813-D675-4A3F-AAC1-E265D6F50903}" dt="2024-03-14T11:00:52.756" v="129" actId="14826"/>
          <ac:picMkLst>
            <pc:docMk/>
            <pc:sldMk cId="2892647610" sldId="324"/>
            <ac:picMk id="7" creationId="{C0FAF21C-CDB4-1A6B-5798-8D2C960856AD}"/>
          </ac:picMkLst>
        </pc:picChg>
        <pc:picChg chg="mod">
          <ac:chgData name="Gitz Pascal HSLU T&amp;A" userId="b5fdb389-eda0-433b-919c-959ac8659c6d" providerId="ADAL" clId="{37C4D813-D675-4A3F-AAC1-E265D6F50903}" dt="2024-03-14T11:01:18.550" v="134" actId="1076"/>
          <ac:picMkLst>
            <pc:docMk/>
            <pc:sldMk cId="2892647610" sldId="324"/>
            <ac:picMk id="9" creationId="{661AD8FB-B7C7-47DB-1E4A-4C8C88F15CD4}"/>
          </ac:picMkLst>
        </pc:picChg>
      </pc:sldChg>
      <pc:sldChg chg="addSp modSp add mod">
        <pc:chgData name="Gitz Pascal HSLU T&amp;A" userId="b5fdb389-eda0-433b-919c-959ac8659c6d" providerId="ADAL" clId="{37C4D813-D675-4A3F-AAC1-E265D6F50903}" dt="2024-03-14T13:05:13.486" v="325" actId="20577"/>
        <pc:sldMkLst>
          <pc:docMk/>
          <pc:sldMk cId="587185957" sldId="325"/>
        </pc:sldMkLst>
        <pc:spChg chg="add mod">
          <ac:chgData name="Gitz Pascal HSLU T&amp;A" userId="b5fdb389-eda0-433b-919c-959ac8659c6d" providerId="ADAL" clId="{37C4D813-D675-4A3F-AAC1-E265D6F50903}" dt="2024-03-14T13:05:13.486" v="325" actId="20577"/>
          <ac:spMkLst>
            <pc:docMk/>
            <pc:sldMk cId="587185957" sldId="325"/>
            <ac:spMk id="5" creationId="{FCB2ABB9-5FF8-6F20-2719-7D6532BF8CC7}"/>
          </ac:spMkLst>
        </pc:spChg>
        <pc:picChg chg="mod">
          <ac:chgData name="Gitz Pascal HSLU T&amp;A" userId="b5fdb389-eda0-433b-919c-959ac8659c6d" providerId="ADAL" clId="{37C4D813-D675-4A3F-AAC1-E265D6F50903}" dt="2024-03-14T11:06:58.228" v="258" actId="14826"/>
          <ac:picMkLst>
            <pc:docMk/>
            <pc:sldMk cId="587185957" sldId="325"/>
            <ac:picMk id="7" creationId="{C0FAF21C-CDB4-1A6B-5798-8D2C960856AD}"/>
          </ac:picMkLst>
        </pc:picChg>
        <pc:picChg chg="mod">
          <ac:chgData name="Gitz Pascal HSLU T&amp;A" userId="b5fdb389-eda0-433b-919c-959ac8659c6d" providerId="ADAL" clId="{37C4D813-D675-4A3F-AAC1-E265D6F50903}" dt="2024-03-14T11:07:03.754" v="259" actId="14826"/>
          <ac:picMkLst>
            <pc:docMk/>
            <pc:sldMk cId="587185957" sldId="325"/>
            <ac:picMk id="9" creationId="{661AD8FB-B7C7-47DB-1E4A-4C8C88F15CD4}"/>
          </ac:picMkLst>
        </pc:picChg>
      </pc:sldChg>
      <pc:sldChg chg="addSp delSp modSp add mod">
        <pc:chgData name="Gitz Pascal HSLU T&amp;A" userId="b5fdb389-eda0-433b-919c-959ac8659c6d" providerId="ADAL" clId="{37C4D813-D675-4A3F-AAC1-E265D6F50903}" dt="2024-03-14T13:43:54.466" v="345" actId="22"/>
        <pc:sldMkLst>
          <pc:docMk/>
          <pc:sldMk cId="8844460" sldId="326"/>
        </pc:sldMkLst>
        <pc:spChg chg="del mod">
          <ac:chgData name="Gitz Pascal HSLU T&amp;A" userId="b5fdb389-eda0-433b-919c-959ac8659c6d" providerId="ADAL" clId="{37C4D813-D675-4A3F-AAC1-E265D6F50903}" dt="2024-03-14T13:03:32.842" v="275" actId="478"/>
          <ac:spMkLst>
            <pc:docMk/>
            <pc:sldMk cId="8844460" sldId="326"/>
            <ac:spMk id="5" creationId="{FCB2ABB9-5FF8-6F20-2719-7D6532BF8CC7}"/>
          </ac:spMkLst>
        </pc:spChg>
        <pc:picChg chg="del">
          <ac:chgData name="Gitz Pascal HSLU T&amp;A" userId="b5fdb389-eda0-433b-919c-959ac8659c6d" providerId="ADAL" clId="{37C4D813-D675-4A3F-AAC1-E265D6F50903}" dt="2024-03-14T13:02:51.596" v="264" actId="478"/>
          <ac:picMkLst>
            <pc:docMk/>
            <pc:sldMk cId="8844460" sldId="326"/>
            <ac:picMk id="7" creationId="{C0FAF21C-CDB4-1A6B-5798-8D2C960856AD}"/>
          </ac:picMkLst>
        </pc:picChg>
        <pc:picChg chg="add mod modCrop">
          <ac:chgData name="Gitz Pascal HSLU T&amp;A" userId="b5fdb389-eda0-433b-919c-959ac8659c6d" providerId="ADAL" clId="{37C4D813-D675-4A3F-AAC1-E265D6F50903}" dt="2024-03-14T13:06:02.149" v="335" actId="1076"/>
          <ac:picMkLst>
            <pc:docMk/>
            <pc:sldMk cId="8844460" sldId="326"/>
            <ac:picMk id="8" creationId="{D2DCBEF5-C0FE-B505-F52B-61A0B92AFD7C}"/>
          </ac:picMkLst>
        </pc:picChg>
        <pc:picChg chg="del">
          <ac:chgData name="Gitz Pascal HSLU T&amp;A" userId="b5fdb389-eda0-433b-919c-959ac8659c6d" providerId="ADAL" clId="{37C4D813-D675-4A3F-AAC1-E265D6F50903}" dt="2024-03-14T13:03:31.533" v="273" actId="478"/>
          <ac:picMkLst>
            <pc:docMk/>
            <pc:sldMk cId="8844460" sldId="326"/>
            <ac:picMk id="9" creationId="{661AD8FB-B7C7-47DB-1E4A-4C8C88F15CD4}"/>
          </ac:picMkLst>
        </pc:picChg>
        <pc:picChg chg="add del">
          <ac:chgData name="Gitz Pascal HSLU T&amp;A" userId="b5fdb389-eda0-433b-919c-959ac8659c6d" providerId="ADAL" clId="{37C4D813-D675-4A3F-AAC1-E265D6F50903}" dt="2024-03-14T13:43:54.466" v="345" actId="22"/>
          <ac:picMkLst>
            <pc:docMk/>
            <pc:sldMk cId="8844460" sldId="326"/>
            <ac:picMk id="11" creationId="{0B461C6B-ABE5-A5F8-37EE-0E1E5ED2CF5B}"/>
          </ac:picMkLst>
        </pc:picChg>
      </pc:sldChg>
      <pc:sldChg chg="addSp delSp modSp add del mod">
        <pc:chgData name="Gitz Pascal HSLU T&amp;A" userId="b5fdb389-eda0-433b-919c-959ac8659c6d" providerId="ADAL" clId="{37C4D813-D675-4A3F-AAC1-E265D6F50903}" dt="2024-03-14T11:07:41.842" v="262" actId="47"/>
        <pc:sldMkLst>
          <pc:docMk/>
          <pc:sldMk cId="947713556" sldId="326"/>
        </pc:sldMkLst>
        <pc:spChg chg="add mod">
          <ac:chgData name="Gitz Pascal HSLU T&amp;A" userId="b5fdb389-eda0-433b-919c-959ac8659c6d" providerId="ADAL" clId="{37C4D813-D675-4A3F-AAC1-E265D6F50903}" dt="2024-03-14T11:06:35.148" v="255" actId="1076"/>
          <ac:spMkLst>
            <pc:docMk/>
            <pc:sldMk cId="947713556" sldId="326"/>
            <ac:spMk id="5" creationId="{AA3C6957-927F-1E35-B29C-2BBBE24B4E69}"/>
          </ac:spMkLst>
        </pc:spChg>
        <pc:picChg chg="del">
          <ac:chgData name="Gitz Pascal HSLU T&amp;A" userId="b5fdb389-eda0-433b-919c-959ac8659c6d" providerId="ADAL" clId="{37C4D813-D675-4A3F-AAC1-E265D6F50903}" dt="2024-03-14T11:03:20.493" v="137" actId="478"/>
          <ac:picMkLst>
            <pc:docMk/>
            <pc:sldMk cId="947713556" sldId="326"/>
            <ac:picMk id="7" creationId="{C0FAF21C-CDB4-1A6B-5798-8D2C960856AD}"/>
          </ac:picMkLst>
        </pc:picChg>
        <pc:picChg chg="add mod modCrop">
          <ac:chgData name="Gitz Pascal HSLU T&amp;A" userId="b5fdb389-eda0-433b-919c-959ac8659c6d" providerId="ADAL" clId="{37C4D813-D675-4A3F-AAC1-E265D6F50903}" dt="2024-03-14T11:06:45.508" v="257" actId="732"/>
          <ac:picMkLst>
            <pc:docMk/>
            <pc:sldMk cId="947713556" sldId="326"/>
            <ac:picMk id="8" creationId="{D42207B4-7983-A333-CF1C-D0FB70F3637A}"/>
          </ac:picMkLst>
        </pc:picChg>
        <pc:picChg chg="del">
          <ac:chgData name="Gitz Pascal HSLU T&amp;A" userId="b5fdb389-eda0-433b-919c-959ac8659c6d" providerId="ADAL" clId="{37C4D813-D675-4A3F-AAC1-E265D6F50903}" dt="2024-03-14T11:03:21.074" v="138" actId="478"/>
          <ac:picMkLst>
            <pc:docMk/>
            <pc:sldMk cId="947713556" sldId="326"/>
            <ac:picMk id="9" creationId="{661AD8FB-B7C7-47DB-1E4A-4C8C88F15CD4}"/>
          </ac:picMkLst>
        </pc:picChg>
      </pc:sldChg>
      <pc:sldChg chg="addSp delSp modSp new del mod">
        <pc:chgData name="Gitz Pascal HSLU T&amp;A" userId="b5fdb389-eda0-433b-919c-959ac8659c6d" providerId="ADAL" clId="{37C4D813-D675-4A3F-AAC1-E265D6F50903}" dt="2024-03-14T13:56:42.905" v="366" actId="2696"/>
        <pc:sldMkLst>
          <pc:docMk/>
          <pc:sldMk cId="2786028228" sldId="327"/>
        </pc:sldMkLst>
        <pc:spChg chg="del">
          <ac:chgData name="Gitz Pascal HSLU T&amp;A" userId="b5fdb389-eda0-433b-919c-959ac8659c6d" providerId="ADAL" clId="{37C4D813-D675-4A3F-AAC1-E265D6F50903}" dt="2024-03-14T13:39:11.817" v="337"/>
          <ac:spMkLst>
            <pc:docMk/>
            <pc:sldMk cId="2786028228" sldId="327"/>
            <ac:spMk id="3" creationId="{9A84ACDC-FE59-0F77-77A6-EC36A108E843}"/>
          </ac:spMkLst>
        </pc:spChg>
        <pc:picChg chg="add mod">
          <ac:chgData name="Gitz Pascal HSLU T&amp;A" userId="b5fdb389-eda0-433b-919c-959ac8659c6d" providerId="ADAL" clId="{37C4D813-D675-4A3F-AAC1-E265D6F50903}" dt="2024-03-14T13:56:29.327" v="361" actId="1076"/>
          <ac:picMkLst>
            <pc:docMk/>
            <pc:sldMk cId="2786028228" sldId="327"/>
            <ac:picMk id="6" creationId="{5B9D01C8-6C01-B279-BD18-9190071B3A5B}"/>
          </ac:picMkLst>
        </pc:picChg>
        <pc:picChg chg="add mod">
          <ac:chgData name="Gitz Pascal HSLU T&amp;A" userId="b5fdb389-eda0-433b-919c-959ac8659c6d" providerId="ADAL" clId="{37C4D813-D675-4A3F-AAC1-E265D6F50903}" dt="2024-03-14T13:55:18.477" v="355" actId="1076"/>
          <ac:picMkLst>
            <pc:docMk/>
            <pc:sldMk cId="2786028228" sldId="327"/>
            <ac:picMk id="8" creationId="{92A5801D-9D4F-769F-37BC-4926E12EECD4}"/>
          </ac:picMkLst>
        </pc:picChg>
        <pc:picChg chg="add mod">
          <ac:chgData name="Gitz Pascal HSLU T&amp;A" userId="b5fdb389-eda0-433b-919c-959ac8659c6d" providerId="ADAL" clId="{37C4D813-D675-4A3F-AAC1-E265D6F50903}" dt="2024-03-14T13:55:24.374" v="357" actId="1076"/>
          <ac:picMkLst>
            <pc:docMk/>
            <pc:sldMk cId="2786028228" sldId="327"/>
            <ac:picMk id="10" creationId="{256CD624-CD1F-D716-83D7-4748A81ACF5F}"/>
          </ac:picMkLst>
        </pc:picChg>
      </pc:sldChg>
      <pc:sldChg chg="addSp delSp modSp add mod">
        <pc:chgData name="Gitz Pascal HSLU T&amp;A" userId="b5fdb389-eda0-433b-919c-959ac8659c6d" providerId="ADAL" clId="{37C4D813-D675-4A3F-AAC1-E265D6F50903}" dt="2024-03-14T13:44:23.855" v="353" actId="1076"/>
        <pc:sldMkLst>
          <pc:docMk/>
          <pc:sldMk cId="1534785804" sldId="328"/>
        </pc:sldMkLst>
        <pc:picChg chg="add mod modCrop">
          <ac:chgData name="Gitz Pascal HSLU T&amp;A" userId="b5fdb389-eda0-433b-919c-959ac8659c6d" providerId="ADAL" clId="{37C4D813-D675-4A3F-AAC1-E265D6F50903}" dt="2024-03-14T13:44:23.855" v="353" actId="1076"/>
          <ac:picMkLst>
            <pc:docMk/>
            <pc:sldMk cId="1534785804" sldId="328"/>
            <ac:picMk id="6" creationId="{AE606CB7-8195-B47D-AD50-1655027C8EFA}"/>
          </ac:picMkLst>
        </pc:picChg>
        <pc:picChg chg="del">
          <ac:chgData name="Gitz Pascal HSLU T&amp;A" userId="b5fdb389-eda0-433b-919c-959ac8659c6d" providerId="ADAL" clId="{37C4D813-D675-4A3F-AAC1-E265D6F50903}" dt="2024-03-14T13:44:21.277" v="352" actId="478"/>
          <ac:picMkLst>
            <pc:docMk/>
            <pc:sldMk cId="1534785804" sldId="328"/>
            <ac:picMk id="8" creationId="{D2DCBEF5-C0FE-B505-F52B-61A0B92AFD7C}"/>
          </ac:picMkLst>
        </pc:picChg>
      </pc:sldChg>
      <pc:sldChg chg="addSp delSp modSp add mod ord">
        <pc:chgData name="Gitz Pascal HSLU T&amp;A" userId="b5fdb389-eda0-433b-919c-959ac8659c6d" providerId="ADAL" clId="{37C4D813-D675-4A3F-AAC1-E265D6F50903}" dt="2024-03-14T14:39:01.163" v="429" actId="1076"/>
        <pc:sldMkLst>
          <pc:docMk/>
          <pc:sldMk cId="1068415840" sldId="329"/>
        </pc:sldMkLst>
        <pc:picChg chg="add del mod">
          <ac:chgData name="Gitz Pascal HSLU T&amp;A" userId="b5fdb389-eda0-433b-919c-959ac8659c6d" providerId="ADAL" clId="{37C4D813-D675-4A3F-AAC1-E265D6F50903}" dt="2024-03-14T14:38:45.375" v="424" actId="478"/>
          <ac:picMkLst>
            <pc:docMk/>
            <pc:sldMk cId="1068415840" sldId="329"/>
            <ac:picMk id="5" creationId="{28526F45-AC27-A3AE-1DB0-298CF49E2916}"/>
          </ac:picMkLst>
        </pc:picChg>
        <pc:picChg chg="del">
          <ac:chgData name="Gitz Pascal HSLU T&amp;A" userId="b5fdb389-eda0-433b-919c-959ac8659c6d" providerId="ADAL" clId="{37C4D813-D675-4A3F-AAC1-E265D6F50903}" dt="2024-03-14T13:56:36.508" v="363" actId="478"/>
          <ac:picMkLst>
            <pc:docMk/>
            <pc:sldMk cId="1068415840" sldId="329"/>
            <ac:picMk id="6" creationId="{AE606CB7-8195-B47D-AD50-1655027C8EFA}"/>
          </ac:picMkLst>
        </pc:picChg>
        <pc:picChg chg="add mod">
          <ac:chgData name="Gitz Pascal HSLU T&amp;A" userId="b5fdb389-eda0-433b-919c-959ac8659c6d" providerId="ADAL" clId="{37C4D813-D675-4A3F-AAC1-E265D6F50903}" dt="2024-03-14T13:56:40.388" v="365"/>
          <ac:picMkLst>
            <pc:docMk/>
            <pc:sldMk cId="1068415840" sldId="329"/>
            <ac:picMk id="7" creationId="{CAF67E4C-ED3A-C3E4-D147-838989465D76}"/>
          </ac:picMkLst>
        </pc:picChg>
        <pc:picChg chg="add mod">
          <ac:chgData name="Gitz Pascal HSLU T&amp;A" userId="b5fdb389-eda0-433b-919c-959ac8659c6d" providerId="ADAL" clId="{37C4D813-D675-4A3F-AAC1-E265D6F50903}" dt="2024-03-14T13:56:40.388" v="365"/>
          <ac:picMkLst>
            <pc:docMk/>
            <pc:sldMk cId="1068415840" sldId="329"/>
            <ac:picMk id="8" creationId="{15EE2296-7589-F419-DBE5-2A4FE132CAC7}"/>
          </ac:picMkLst>
        </pc:picChg>
        <pc:picChg chg="add mod">
          <ac:chgData name="Gitz Pascal HSLU T&amp;A" userId="b5fdb389-eda0-433b-919c-959ac8659c6d" providerId="ADAL" clId="{37C4D813-D675-4A3F-AAC1-E265D6F50903}" dt="2024-03-14T14:39:01.163" v="429" actId="1076"/>
          <ac:picMkLst>
            <pc:docMk/>
            <pc:sldMk cId="1068415840" sldId="329"/>
            <ac:picMk id="10" creationId="{9DF08135-5A6C-4376-C332-E22854BD7E4B}"/>
          </ac:picMkLst>
        </pc:picChg>
      </pc:sldChg>
      <pc:sldChg chg="delSp modSp add mod">
        <pc:chgData name="Gitz Pascal HSLU T&amp;A" userId="b5fdb389-eda0-433b-919c-959ac8659c6d" providerId="ADAL" clId="{37C4D813-D675-4A3F-AAC1-E265D6F50903}" dt="2024-03-14T14:02:07.384" v="419" actId="1076"/>
        <pc:sldMkLst>
          <pc:docMk/>
          <pc:sldMk cId="1942561319" sldId="330"/>
        </pc:sldMkLst>
        <pc:spChg chg="mod">
          <ac:chgData name="Gitz Pascal HSLU T&amp;A" userId="b5fdb389-eda0-433b-919c-959ac8659c6d" providerId="ADAL" clId="{37C4D813-D675-4A3F-AAC1-E265D6F50903}" dt="2024-03-14T14:01:50.572" v="396" actId="20577"/>
          <ac:spMkLst>
            <pc:docMk/>
            <pc:sldMk cId="1942561319" sldId="330"/>
            <ac:spMk id="2" creationId="{FB85BBF2-BA90-81C4-406C-95372345A491}"/>
          </ac:spMkLst>
        </pc:spChg>
        <pc:spChg chg="del mod">
          <ac:chgData name="Gitz Pascal HSLU T&amp;A" userId="b5fdb389-eda0-433b-919c-959ac8659c6d" providerId="ADAL" clId="{37C4D813-D675-4A3F-AAC1-E265D6F50903}" dt="2024-03-14T14:02:03.261" v="418" actId="478"/>
          <ac:spMkLst>
            <pc:docMk/>
            <pc:sldMk cId="1942561319" sldId="330"/>
            <ac:spMk id="3" creationId="{EB7BC8D4-D45D-DCB7-2155-0DC688C0FABB}"/>
          </ac:spMkLst>
        </pc:spChg>
        <pc:picChg chg="mod">
          <ac:chgData name="Gitz Pascal HSLU T&amp;A" userId="b5fdb389-eda0-433b-919c-959ac8659c6d" providerId="ADAL" clId="{37C4D813-D675-4A3F-AAC1-E265D6F50903}" dt="2024-03-14T14:02:07.384" v="419" actId="1076"/>
          <ac:picMkLst>
            <pc:docMk/>
            <pc:sldMk cId="1942561319" sldId="330"/>
            <ac:picMk id="6" creationId="{4F1622F9-F677-C5A6-1C05-352B3CCA8DD5}"/>
          </ac:picMkLst>
        </pc:picChg>
        <pc:picChg chg="mod">
          <ac:chgData name="Gitz Pascal HSLU T&amp;A" userId="b5fdb389-eda0-433b-919c-959ac8659c6d" providerId="ADAL" clId="{37C4D813-D675-4A3F-AAC1-E265D6F50903}" dt="2024-03-14T14:02:07.384" v="419" actId="1076"/>
          <ac:picMkLst>
            <pc:docMk/>
            <pc:sldMk cId="1942561319" sldId="330"/>
            <ac:picMk id="7" creationId="{5C473601-DBD8-B4B7-95E8-E3933C8BC1CB}"/>
          </ac:picMkLst>
        </pc:picChg>
      </pc:sldChg>
      <pc:sldChg chg="add">
        <pc:chgData name="Gitz Pascal HSLU T&amp;A" userId="b5fdb389-eda0-433b-919c-959ac8659c6d" providerId="ADAL" clId="{37C4D813-D675-4A3F-AAC1-E265D6F50903}" dt="2024-03-14T14:39:39.336" v="430"/>
        <pc:sldMkLst>
          <pc:docMk/>
          <pc:sldMk cId="1304519279" sldId="331"/>
        </pc:sldMkLst>
      </pc:sldChg>
      <pc:sldChg chg="addSp delSp modSp add mod">
        <pc:chgData name="Gitz Pascal HSLU T&amp;A" userId="b5fdb389-eda0-433b-919c-959ac8659c6d" providerId="ADAL" clId="{37C4D813-D675-4A3F-AAC1-E265D6F50903}" dt="2024-03-14T14:41:34.857" v="438" actId="1076"/>
        <pc:sldMkLst>
          <pc:docMk/>
          <pc:sldMk cId="1695303231" sldId="332"/>
        </pc:sldMkLst>
        <pc:spChg chg="mod">
          <ac:chgData name="Gitz Pascal HSLU T&amp;A" userId="b5fdb389-eda0-433b-919c-959ac8659c6d" providerId="ADAL" clId="{37C4D813-D675-4A3F-AAC1-E265D6F50903}" dt="2024-03-14T14:41:05.114" v="433" actId="6549"/>
          <ac:spMkLst>
            <pc:docMk/>
            <pc:sldMk cId="1695303231" sldId="332"/>
            <ac:spMk id="3" creationId="{EB7BC8D4-D45D-DCB7-2155-0DC688C0FABB}"/>
          </ac:spMkLst>
        </pc:spChg>
        <pc:picChg chg="del">
          <ac:chgData name="Gitz Pascal HSLU T&amp;A" userId="b5fdb389-eda0-433b-919c-959ac8659c6d" providerId="ADAL" clId="{37C4D813-D675-4A3F-AAC1-E265D6F50903}" dt="2024-03-14T14:41:05.769" v="434" actId="478"/>
          <ac:picMkLst>
            <pc:docMk/>
            <pc:sldMk cId="1695303231" sldId="332"/>
            <ac:picMk id="6" creationId="{8CBA661D-2CA2-7F7C-0B7B-2401A4788067}"/>
          </ac:picMkLst>
        </pc:picChg>
        <pc:picChg chg="add mod">
          <ac:chgData name="Gitz Pascal HSLU T&amp;A" userId="b5fdb389-eda0-433b-919c-959ac8659c6d" providerId="ADAL" clId="{37C4D813-D675-4A3F-AAC1-E265D6F50903}" dt="2024-03-14T14:41:34.857" v="438" actId="1076"/>
          <ac:picMkLst>
            <pc:docMk/>
            <pc:sldMk cId="1695303231" sldId="332"/>
            <ac:picMk id="7" creationId="{1042D2BB-7B9A-1DE8-24CC-6CE77348A628}"/>
          </ac:picMkLst>
        </pc:picChg>
      </pc:sldChg>
      <pc:sldChg chg="addSp delSp modSp add mod">
        <pc:chgData name="Gitz Pascal HSLU T&amp;A" userId="b5fdb389-eda0-433b-919c-959ac8659c6d" providerId="ADAL" clId="{37C4D813-D675-4A3F-AAC1-E265D6F50903}" dt="2024-03-14T14:49:07.480" v="588" actId="1076"/>
        <pc:sldMkLst>
          <pc:docMk/>
          <pc:sldMk cId="3319533452" sldId="333"/>
        </pc:sldMkLst>
        <pc:graphicFrameChg chg="add mod">
          <ac:chgData name="Gitz Pascal HSLU T&amp;A" userId="b5fdb389-eda0-433b-919c-959ac8659c6d" providerId="ADAL" clId="{37C4D813-D675-4A3F-AAC1-E265D6F50903}" dt="2024-03-14T14:43:10.272" v="446" actId="1076"/>
          <ac:graphicFrameMkLst>
            <pc:docMk/>
            <pc:sldMk cId="3319533452" sldId="333"/>
            <ac:graphicFrameMk id="4" creationId="{4854BE8C-4F70-26D2-80D2-0607DFC24E21}"/>
          </ac:graphicFrameMkLst>
        </pc:graphicFrameChg>
        <pc:graphicFrameChg chg="add mod">
          <ac:chgData name="Gitz Pascal HSLU T&amp;A" userId="b5fdb389-eda0-433b-919c-959ac8659c6d" providerId="ADAL" clId="{37C4D813-D675-4A3F-AAC1-E265D6F50903}" dt="2024-03-14T14:49:07.480" v="588" actId="1076"/>
          <ac:graphicFrameMkLst>
            <pc:docMk/>
            <pc:sldMk cId="3319533452" sldId="333"/>
            <ac:graphicFrameMk id="6" creationId="{8FAF2993-0412-75C0-C789-69DD0A2647CD}"/>
          </ac:graphicFrameMkLst>
        </pc:graphicFrameChg>
        <pc:picChg chg="del">
          <ac:chgData name="Gitz Pascal HSLU T&amp;A" userId="b5fdb389-eda0-433b-919c-959ac8659c6d" providerId="ADAL" clId="{37C4D813-D675-4A3F-AAC1-E265D6F50903}" dt="2024-03-14T14:42:55.525" v="440" actId="478"/>
          <ac:picMkLst>
            <pc:docMk/>
            <pc:sldMk cId="3319533452" sldId="333"/>
            <ac:picMk id="7" creationId="{1042D2BB-7B9A-1DE8-24CC-6CE77348A628}"/>
          </ac:picMkLst>
        </pc:picChg>
      </pc:sldChg>
      <pc:sldChg chg="modSp add">
        <pc:chgData name="Gitz Pascal HSLU T&amp;A" userId="b5fdb389-eda0-433b-919c-959ac8659c6d" providerId="ADAL" clId="{37C4D813-D675-4A3F-AAC1-E265D6F50903}" dt="2024-03-14T14:46:19.588" v="448" actId="14826"/>
        <pc:sldMkLst>
          <pc:docMk/>
          <pc:sldMk cId="1129787949" sldId="334"/>
        </pc:sldMkLst>
        <pc:picChg chg="mod">
          <ac:chgData name="Gitz Pascal HSLU T&amp;A" userId="b5fdb389-eda0-433b-919c-959ac8659c6d" providerId="ADAL" clId="{37C4D813-D675-4A3F-AAC1-E265D6F50903}" dt="2024-03-14T14:46:19.588" v="448" actId="14826"/>
          <ac:picMkLst>
            <pc:docMk/>
            <pc:sldMk cId="1129787949" sldId="334"/>
            <ac:picMk id="7" creationId="{1042D2BB-7B9A-1DE8-24CC-6CE77348A628}"/>
          </ac:picMkLst>
        </pc:picChg>
      </pc:sldChg>
      <pc:sldChg chg="addSp delSp modSp add mod">
        <pc:chgData name="Gitz Pascal HSLU T&amp;A" userId="b5fdb389-eda0-433b-919c-959ac8659c6d" providerId="ADAL" clId="{37C4D813-D675-4A3F-AAC1-E265D6F50903}" dt="2024-03-14T15:11:56.387" v="671" actId="20577"/>
        <pc:sldMkLst>
          <pc:docMk/>
          <pc:sldMk cId="3789356065" sldId="335"/>
        </pc:sldMkLst>
        <pc:spChg chg="mod">
          <ac:chgData name="Gitz Pascal HSLU T&amp;A" userId="b5fdb389-eda0-433b-919c-959ac8659c6d" providerId="ADAL" clId="{37C4D813-D675-4A3F-AAC1-E265D6F50903}" dt="2024-03-14T14:46:59.889" v="457" actId="20577"/>
          <ac:spMkLst>
            <pc:docMk/>
            <pc:sldMk cId="3789356065" sldId="335"/>
            <ac:spMk id="2" creationId="{FDB92C7B-D78C-8385-A999-ED6FF2F76194}"/>
          </ac:spMkLst>
        </pc:spChg>
        <pc:spChg chg="add mod">
          <ac:chgData name="Gitz Pascal HSLU T&amp;A" userId="b5fdb389-eda0-433b-919c-959ac8659c6d" providerId="ADAL" clId="{37C4D813-D675-4A3F-AAC1-E265D6F50903}" dt="2024-03-14T15:11:56.387" v="671" actId="20577"/>
          <ac:spMkLst>
            <pc:docMk/>
            <pc:sldMk cId="3789356065" sldId="335"/>
            <ac:spMk id="5" creationId="{005C5DFD-91F8-81D8-1B12-2FFACDF744DB}"/>
          </ac:spMkLst>
        </pc:spChg>
        <pc:picChg chg="del">
          <ac:chgData name="Gitz Pascal HSLU T&amp;A" userId="b5fdb389-eda0-433b-919c-959ac8659c6d" providerId="ADAL" clId="{37C4D813-D675-4A3F-AAC1-E265D6F50903}" dt="2024-03-14T14:47:02.379" v="459" actId="478"/>
          <ac:picMkLst>
            <pc:docMk/>
            <pc:sldMk cId="3789356065" sldId="335"/>
            <ac:picMk id="7" creationId="{CAF67E4C-ED3A-C3E4-D147-838989465D76}"/>
          </ac:picMkLst>
        </pc:picChg>
        <pc:picChg chg="del">
          <ac:chgData name="Gitz Pascal HSLU T&amp;A" userId="b5fdb389-eda0-433b-919c-959ac8659c6d" providerId="ADAL" clId="{37C4D813-D675-4A3F-AAC1-E265D6F50903}" dt="2024-03-14T14:47:02.699" v="460" actId="478"/>
          <ac:picMkLst>
            <pc:docMk/>
            <pc:sldMk cId="3789356065" sldId="335"/>
            <ac:picMk id="8" creationId="{15EE2296-7589-F419-DBE5-2A4FE132CAC7}"/>
          </ac:picMkLst>
        </pc:picChg>
        <pc:picChg chg="del">
          <ac:chgData name="Gitz Pascal HSLU T&amp;A" userId="b5fdb389-eda0-433b-919c-959ac8659c6d" providerId="ADAL" clId="{37C4D813-D675-4A3F-AAC1-E265D6F50903}" dt="2024-03-14T14:47:01.653" v="458" actId="478"/>
          <ac:picMkLst>
            <pc:docMk/>
            <pc:sldMk cId="3789356065" sldId="335"/>
            <ac:picMk id="10" creationId="{9DF08135-5A6C-4376-C332-E22854BD7E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829C7-234B-41A1-ACE2-E65BC909BCAD}" type="datetimeFigureOut">
              <a:rPr lang="de-CH" smtClean="0"/>
              <a:t>03.04.2024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F1CB6-1F0F-4C8C-B61B-C97E0F0C2391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11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5656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Zum Versuch</a:t>
            </a:r>
          </a:p>
          <a:p>
            <a:endParaRPr lang="de-CH" dirty="0"/>
          </a:p>
          <a:p>
            <a:r>
              <a:rPr lang="de-CH" dirty="0"/>
              <a:t>Dreipunktbiegeversuch. In der </a:t>
            </a:r>
            <a:r>
              <a:rPr lang="de-CH" dirty="0" err="1"/>
              <a:t>Zugzone</a:t>
            </a:r>
            <a:r>
              <a:rPr lang="de-CH" dirty="0"/>
              <a:t> Zugstäbe. </a:t>
            </a:r>
            <a:r>
              <a:rPr lang="de-CH" dirty="0" err="1"/>
              <a:t>Schubebwehrung</a:t>
            </a:r>
            <a:r>
              <a:rPr lang="de-CH" dirty="0"/>
              <a:t> eingelegt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04519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Zum Versuch</a:t>
            </a:r>
          </a:p>
          <a:p>
            <a:endParaRPr lang="de-CH" dirty="0"/>
          </a:p>
          <a:p>
            <a:r>
              <a:rPr lang="de-CH" dirty="0"/>
              <a:t>Dreipunktbiegeversuch. In der </a:t>
            </a:r>
            <a:r>
              <a:rPr lang="de-CH" dirty="0" err="1"/>
              <a:t>Zugzone</a:t>
            </a:r>
            <a:r>
              <a:rPr lang="de-CH" dirty="0"/>
              <a:t> Zugstäbe. </a:t>
            </a:r>
            <a:r>
              <a:rPr lang="de-CH" dirty="0" err="1"/>
              <a:t>Schubebwehrung</a:t>
            </a:r>
            <a:r>
              <a:rPr lang="de-CH" dirty="0"/>
              <a:t> eingelegt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5301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Zum Versuch</a:t>
            </a:r>
          </a:p>
          <a:p>
            <a:endParaRPr lang="de-CH" dirty="0"/>
          </a:p>
          <a:p>
            <a:r>
              <a:rPr lang="de-CH" dirty="0"/>
              <a:t>Dreipunktbiegeversuch. In der </a:t>
            </a:r>
            <a:r>
              <a:rPr lang="de-CH" dirty="0" err="1"/>
              <a:t>Zugzone</a:t>
            </a:r>
            <a:r>
              <a:rPr lang="de-CH" dirty="0"/>
              <a:t> Zugstäbe. </a:t>
            </a:r>
            <a:r>
              <a:rPr lang="de-CH" dirty="0" err="1"/>
              <a:t>Schubebwehrung</a:t>
            </a:r>
            <a:r>
              <a:rPr lang="de-CH" dirty="0"/>
              <a:t> eingelegt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402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29395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Zum Versuch</a:t>
            </a:r>
          </a:p>
          <a:p>
            <a:endParaRPr lang="de-CH" dirty="0"/>
          </a:p>
          <a:p>
            <a:r>
              <a:rPr lang="de-CH" dirty="0"/>
              <a:t>Dreipunktbiegeversuch. In der </a:t>
            </a:r>
            <a:r>
              <a:rPr lang="de-CH" dirty="0" err="1"/>
              <a:t>Zugzone</a:t>
            </a:r>
            <a:r>
              <a:rPr lang="de-CH" dirty="0"/>
              <a:t> Zugstäbe. </a:t>
            </a:r>
            <a:r>
              <a:rPr lang="de-CH" dirty="0" err="1"/>
              <a:t>Schubebwehrung</a:t>
            </a:r>
            <a:r>
              <a:rPr lang="de-CH" dirty="0"/>
              <a:t> eingelegt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950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Zum Versuch</a:t>
            </a:r>
          </a:p>
          <a:p>
            <a:endParaRPr lang="de-CH" dirty="0"/>
          </a:p>
          <a:p>
            <a:r>
              <a:rPr lang="de-CH" dirty="0"/>
              <a:t>Dreipunktbiegeversuch. In der </a:t>
            </a:r>
            <a:r>
              <a:rPr lang="de-CH" dirty="0" err="1"/>
              <a:t>Zugzone</a:t>
            </a:r>
            <a:r>
              <a:rPr lang="de-CH" dirty="0"/>
              <a:t> Zugstäbe. </a:t>
            </a:r>
            <a:r>
              <a:rPr lang="de-CH" dirty="0" err="1"/>
              <a:t>Schubebwehrung</a:t>
            </a:r>
            <a:r>
              <a:rPr lang="de-CH" dirty="0"/>
              <a:t> eingelegt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37150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533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94972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008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7304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Zum Versuch</a:t>
            </a:r>
          </a:p>
          <a:p>
            <a:endParaRPr lang="de-CH" dirty="0"/>
          </a:p>
          <a:p>
            <a:r>
              <a:rPr lang="de-CH" dirty="0"/>
              <a:t>Dreipunktbiegeversuch. In der </a:t>
            </a:r>
            <a:r>
              <a:rPr lang="de-CH" dirty="0" err="1"/>
              <a:t>Zugzone</a:t>
            </a:r>
            <a:r>
              <a:rPr lang="de-CH" dirty="0"/>
              <a:t> Zugstäbe. </a:t>
            </a:r>
            <a:r>
              <a:rPr lang="de-CH" dirty="0" err="1"/>
              <a:t>Schubebwehrung</a:t>
            </a:r>
            <a:r>
              <a:rPr lang="de-CH" dirty="0"/>
              <a:t> eingelegt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81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74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375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7156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30247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Zum Versuch</a:t>
            </a:r>
          </a:p>
          <a:p>
            <a:endParaRPr lang="de-CH" dirty="0"/>
          </a:p>
          <a:p>
            <a:r>
              <a:rPr lang="de-CH" dirty="0"/>
              <a:t>Dreipunktbiegeversuch. In der </a:t>
            </a:r>
            <a:r>
              <a:rPr lang="de-CH" dirty="0" err="1"/>
              <a:t>Zugzone</a:t>
            </a:r>
            <a:r>
              <a:rPr lang="de-CH" dirty="0"/>
              <a:t> Zugstäbe. </a:t>
            </a:r>
            <a:r>
              <a:rPr lang="de-CH" dirty="0" err="1"/>
              <a:t>Schubebwehrung</a:t>
            </a:r>
            <a:r>
              <a:rPr lang="de-CH" dirty="0"/>
              <a:t> eingelegt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1665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Zum Versuch</a:t>
            </a:r>
          </a:p>
          <a:p>
            <a:endParaRPr lang="de-CH" dirty="0"/>
          </a:p>
          <a:p>
            <a:r>
              <a:rPr lang="de-CH" dirty="0"/>
              <a:t>Dreipunktbiegeversuch. In der </a:t>
            </a:r>
            <a:r>
              <a:rPr lang="de-CH" dirty="0" err="1"/>
              <a:t>Zugzone</a:t>
            </a:r>
            <a:r>
              <a:rPr lang="de-CH" dirty="0"/>
              <a:t> Zugstäbe. </a:t>
            </a:r>
            <a:r>
              <a:rPr lang="de-CH" dirty="0" err="1"/>
              <a:t>Schubebwehrung</a:t>
            </a:r>
            <a:r>
              <a:rPr lang="de-CH" dirty="0"/>
              <a:t> eingelegt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F1CB6-1F0F-4C8C-B61B-C97E0F0C2391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40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1E855-4F69-4CDF-8193-B82E8BFA1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1E8BC1-333D-2A02-A939-413CDD32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FB12F7-AF98-E504-E03A-CBC01247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7088-82D3-4944-82A8-8D8AC1C3D067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47C565-171C-1048-FA44-9672C930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353FA2-A3DD-B60B-3798-EDF60E37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91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00541-2D83-7445-72B0-4845471C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08BDEA-5AC7-86D4-A8D4-082FDE36F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53010F-8DD3-525C-03E2-E7EF2CAF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702E-3B5F-406E-ABAE-E787D2427744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30EA9-C9E1-91AE-EC38-CD73F1FB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0719B-CFF8-6A9C-A6AF-76B99717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41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469AAF-BDE6-5657-EBE6-B04C78C3C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A7B94E-A00B-D4C5-5135-05E50D87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525E59-8FE6-5096-F787-28691AEF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A318-5BF1-465B-8D36-F77F106E0F86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E8A74-BD40-7C3E-5182-0853C057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A469D-5C11-C275-2233-98FF7B78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4881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C17CDE-82AD-D83E-CB45-124785DD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5BDBE-4A64-D2F2-CC0F-C3F071CC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C6AAC5-0CC4-0E6B-4C24-0A53DDBF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4C1A-0EF9-46AA-825C-C0B7971ED4E9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65EAA1-4C5E-A920-7B64-36C1C99F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C3C4C-2ECC-C1FD-852B-93806B22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59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4A2A4-D88F-81F6-FF15-785CA6AA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73C3C0-8DD4-5A5C-0D44-E500F964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F64874-63EA-881D-1E5C-2D190CFD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C004-430C-42D8-BCD7-0DE27DDBB01A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B188CA-79A4-CAAC-2B58-E8F5082A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EBEA6-EF9D-DD5F-FA2E-22C5431C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623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1A79F-E6E8-8784-A064-10AF96C2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38A789-097A-DABF-E959-9B182B9F2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2FFA3-D720-D6C8-3297-F565C2D2A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425DE7-7B7B-FBBC-860F-CD51D7D0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760F5-14C7-43EA-974B-38D8CA7A4312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67F1BE-2ED0-1B10-461F-7D6DD5E5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FCE6DC-CBC6-4CA8-F6FC-E4D6BEB6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370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25C64-D25F-4576-DC2F-1BAADF1B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E496A-2842-58FA-6A14-D0BF99ED6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5A43AA-B131-5233-6B74-B66101E63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EC3EAA-2520-114A-D9A9-AAD2BCE85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ABFE9B-D41B-9248-C54E-592DF92D4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C707D8-9709-B9A6-DB59-92A8FBF7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C323-1AE4-4C6C-A2BA-7682C15E077F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2D55A9-193D-4B5A-1A26-9D8924CF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B62722-98AE-2666-28DD-D08209D3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05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BD508B-03FA-5B34-3806-82B129F5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691E7A-76D7-11E6-1D50-F02A8BA3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F56F-34F3-46EA-A17B-97B15E524D33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750FBD-3ED2-387C-5E27-E707C59D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6DFC25-0500-25AC-D7A5-758BF817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18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C05BA7-F18F-6FED-6D97-2C0A0AFA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D5FE-B98A-4CE2-8C5E-743DC6A6D466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8FD74A7-7E51-07FD-8632-71DD52C0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F2FB36-AABA-B6B2-9D4A-CF31860C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9799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1750D-44F0-AC86-E281-19EBC7ED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013F3E-10E3-646E-39CF-8AED98947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A29A67-A41D-5BAD-F42B-9F97A034F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37E52B-7B35-1D35-82BF-5D4E94E4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6E90-F372-4A7A-9240-8E843473093E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23E668-4CA9-451C-9A0F-3316042C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821990-6DAA-1F8F-15E2-01FF5ED9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178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0BDBF-929A-0854-FAB2-560E6629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1AA602-149E-5F5D-07FD-224BACE77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2C9C9-F48E-0F1C-B4FD-09717ADC4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BB3F3E-BC30-68BE-66EC-30F4A5A0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785-49EB-4A8D-A0BC-C877B721028A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895B46-860E-611C-0FA8-B81FB95F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08226A-F5AE-7B2A-4D61-EED4FA1A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4824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5F1CEC-C413-3BF5-AE28-38CD69E94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C21F4-A3BB-7044-A055-9AC57FA3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3C31A7-1613-0A5B-2447-FC1BFDA37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256F2-D5A5-43D4-9A82-52F379204FE5}" type="datetime1">
              <a:rPr lang="de-CH" smtClean="0"/>
              <a:t>03.04.2024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25F36-69EE-1800-12DE-52969C2EC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245150-77C0-1F67-D97A-77CA1F7E0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B1AF-B863-4ABB-9D35-3A635DFCA40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181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66222-4727-CD87-D228-88DB3175E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Tragverhalten </a:t>
            </a:r>
            <a:br>
              <a:rPr lang="de-CH" dirty="0"/>
            </a:br>
            <a:r>
              <a:rPr lang="de-CH" dirty="0"/>
              <a:t>von Stahlbeton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137089-AD3E-C10F-807D-F89C3023D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i="1" dirty="0"/>
              <a:t>Ansätze zur Modellierung</a:t>
            </a:r>
          </a:p>
          <a:p>
            <a:r>
              <a:rPr lang="de-CH" dirty="0"/>
              <a:t>Vertiefungsarbeit II </a:t>
            </a:r>
          </a:p>
          <a:p>
            <a:r>
              <a:rPr lang="de-CH" dirty="0"/>
              <a:t>Zwischenpräsentation</a:t>
            </a:r>
          </a:p>
        </p:txBody>
      </p:sp>
    </p:spTree>
    <p:extLst>
      <p:ext uri="{BB962C8B-B14F-4D97-AF65-F5344CB8AC3E}">
        <p14:creationId xmlns:p14="http://schemas.microsoft.com/office/powerpoint/2010/main" val="237092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5BBF2-BA90-81C4-406C-9537234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Dreipunktbiegeversuch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BC8D4-D45D-DCB7-2155-0DC688C0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B1689-FDF2-75DF-055A-961525CD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10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42D2BB-7B9A-1DE8-24CC-6CE77348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44493" y="2289175"/>
            <a:ext cx="8903013" cy="34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6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5BBF2-BA90-81C4-406C-9537234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Dreipunktbiegeversuch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BC8D4-D45D-DCB7-2155-0DC688C0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B1689-FDF2-75DF-055A-961525CD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11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B013BC-DF8E-FDE5-B194-3AE073D01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6390" y="1690688"/>
            <a:ext cx="7730135" cy="20586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7CE1E9B-3EB9-9092-071E-368F3B939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02405" y="3687161"/>
            <a:ext cx="6823205" cy="26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843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5BBF2-BA90-81C4-406C-9537234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Dreipunktbiegeversuch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BC8D4-D45D-DCB7-2155-0DC688C0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B1689-FDF2-75DF-055A-961525CD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12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42D2BB-7B9A-1DE8-24CC-6CE77348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44492" y="2289175"/>
            <a:ext cx="8903016" cy="34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0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5BBF2-BA90-81C4-406C-9537234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Dreipunktbiegeversuch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BC8D4-D45D-DCB7-2155-0DC688C0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B1689-FDF2-75DF-055A-961525CD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13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42D2BB-7B9A-1DE8-24CC-6CE77348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44493" y="2289175"/>
            <a:ext cx="8903013" cy="34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8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5BBF2-BA90-81C4-406C-9537234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Vierpunktbiegeversuch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BC8D4-D45D-DCB7-2155-0DC688C0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B1689-FDF2-75DF-055A-961525CD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14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42D2BB-7B9A-1DE8-24CC-6CE77348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-1008963" y="2007392"/>
            <a:ext cx="6855286" cy="388103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A77C6B4-3D66-A6E4-ED50-CDDC84C8C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336269" y="2613701"/>
            <a:ext cx="7274008" cy="266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59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5BBF2-BA90-81C4-406C-9537234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Vierpunktbiegeversuch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BC8D4-D45D-DCB7-2155-0DC688C0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B1689-FDF2-75DF-055A-961525CD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15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42D2BB-7B9A-1DE8-24CC-6CE77348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44493" y="2289175"/>
            <a:ext cx="8903013" cy="34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5BBF2-BA90-81C4-406C-9537234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Vierpunktbiegeversuch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BC8D4-D45D-DCB7-2155-0DC688C0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B1689-FDF2-75DF-055A-961525CD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16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CB013BC-DF8E-FDE5-B194-3AE073D01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343493" y="1690688"/>
            <a:ext cx="6175929" cy="20586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7CE1E9B-3EB9-9092-071E-368F3B939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802405" y="3687161"/>
            <a:ext cx="6823205" cy="26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87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5BBF2-BA90-81C4-406C-9537234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Vierpunktbiegeversuch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BC8D4-D45D-DCB7-2155-0DC688C0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B1689-FDF2-75DF-055A-961525CD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17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042D2BB-7B9A-1DE8-24CC-6CE77348A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44493" y="2289175"/>
            <a:ext cx="8903013" cy="34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43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92C7B-D78C-8385-A999-ED6FF2F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54E15-769E-31F3-5754-4869E2E2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de-CH" dirty="0"/>
          </a:p>
          <a:p>
            <a:pPr lvl="2"/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56878-C605-8B96-2A18-14421846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18</a:t>
            </a:fld>
            <a:endParaRPr lang="de-CH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05C5DFD-91F8-81D8-1B12-2FFACDF744D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Versuche auswählen</a:t>
            </a:r>
          </a:p>
          <a:p>
            <a:pPr lvl="1"/>
            <a:r>
              <a:rPr lang="de-CH"/>
              <a:t>Statisch unbestimmt</a:t>
            </a:r>
            <a:endParaRPr lang="de-CH" dirty="0"/>
          </a:p>
          <a:p>
            <a:pPr lvl="1"/>
            <a:r>
              <a:rPr lang="de-CH" dirty="0"/>
              <a:t>Vorspannung</a:t>
            </a:r>
          </a:p>
          <a:p>
            <a:r>
              <a:rPr lang="de-CH" dirty="0"/>
              <a:t>Verifizierung mittels </a:t>
            </a:r>
            <a:r>
              <a:rPr lang="de-CH" dirty="0" err="1"/>
              <a:t>IdeaStatica</a:t>
            </a:r>
            <a:endParaRPr lang="de-CH" dirty="0"/>
          </a:p>
          <a:p>
            <a:pPr lvl="1"/>
            <a:r>
              <a:rPr lang="de-CH" dirty="0"/>
              <a:t>Im Hinblick auf Plattentragwerke</a:t>
            </a:r>
          </a:p>
        </p:txBody>
      </p:sp>
    </p:spTree>
    <p:extLst>
      <p:ext uri="{BB962C8B-B14F-4D97-AF65-F5344CB8AC3E}">
        <p14:creationId xmlns:p14="http://schemas.microsoft.com/office/powerpoint/2010/main" val="378935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7AF1469-B5F6-E42D-59E1-DD799CA7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19</a:t>
            </a:fld>
            <a:endParaRPr lang="de-CH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EF4E921-F207-CB34-3B73-C5035EEB018D}"/>
              </a:ext>
            </a:extLst>
          </p:cNvPr>
          <p:cNvSpPr/>
          <p:nvPr/>
        </p:nvSpPr>
        <p:spPr>
          <a:xfrm>
            <a:off x="10921761" y="5589917"/>
            <a:ext cx="629728" cy="11315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721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2DA61-6FCD-DB6E-5732-B66B75F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Überblick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3E722-9A6C-C110-1F14-53EB7A6B2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  <a:p>
            <a:r>
              <a:rPr lang="de-CH" dirty="0"/>
              <a:t>Rückblick</a:t>
            </a:r>
          </a:p>
          <a:p>
            <a:r>
              <a:rPr lang="de-CH" dirty="0"/>
              <a:t>Vergleichsrechnung</a:t>
            </a:r>
          </a:p>
          <a:p>
            <a:r>
              <a:rPr lang="de-CH" dirty="0"/>
              <a:t>Dreipunktbiegeversuch</a:t>
            </a:r>
          </a:p>
          <a:p>
            <a:r>
              <a:rPr lang="de-CH" dirty="0"/>
              <a:t>Vierpunktbiegeversuch</a:t>
            </a:r>
          </a:p>
          <a:p>
            <a:r>
              <a:rPr lang="de-CH" dirty="0"/>
              <a:t>Ausblick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E2EF6A-5B34-E48A-3E0C-AAC9AA6C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48253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92C7B-D78C-8385-A999-ED6FF2F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Vergleichsrechnung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54E15-769E-31F3-5754-4869E2E2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de-CH" dirty="0"/>
          </a:p>
          <a:p>
            <a:pPr lvl="2"/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56878-C605-8B96-2A18-14421846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20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AF67E4C-ED3A-C3E4-D147-838989465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990975"/>
            <a:ext cx="5943600" cy="2286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5EE2296-7589-F419-DBE5-2A4FE132C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0275" y="3990975"/>
            <a:ext cx="5943600" cy="2286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DF08135-5A6C-4376-C332-E22854BD7E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5176" y="1409701"/>
            <a:ext cx="4747799" cy="24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1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81B84-FD25-4AC8-8342-307C0179D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6EDCB3-EAB4-A20F-B628-B7D828D7E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In der Vertiefungsarbeit 2 stehen dabei Stahlbetonstabtragwerke im ebenen Spannungszustand im Vordergrund. Neben den numerischen Verfahren sollen computergestützte Verfahren mittels </a:t>
            </a:r>
            <a:r>
              <a:rPr lang="de-DE" b="1" dirty="0"/>
              <a:t>nichtlinearer</a:t>
            </a:r>
            <a:r>
              <a:rPr lang="de-DE" dirty="0"/>
              <a:t> Elemente (</a:t>
            </a:r>
            <a:r>
              <a:rPr lang="de-DE" b="1" dirty="0"/>
              <a:t>Drehfedern</a:t>
            </a:r>
            <a:r>
              <a:rPr lang="de-DE" dirty="0"/>
              <a:t>, Fachwerkstäbe, u. ä oder </a:t>
            </a:r>
            <a:r>
              <a:rPr lang="de-DE" b="1" dirty="0"/>
              <a:t>NLFEM</a:t>
            </a:r>
            <a:r>
              <a:rPr lang="de-DE" dirty="0"/>
              <a:t>) angewendet werden an </a:t>
            </a:r>
            <a:r>
              <a:rPr lang="de-DE" b="1" dirty="0"/>
              <a:t>statisch unbestimmt </a:t>
            </a:r>
            <a:r>
              <a:rPr lang="de-DE" dirty="0"/>
              <a:t>gelagerten Stahlbetonstrukturen inkl. </a:t>
            </a:r>
            <a:r>
              <a:rPr lang="de-DE" b="1" dirty="0"/>
              <a:t>Vorspannung</a:t>
            </a:r>
            <a:r>
              <a:rPr lang="de-DE" dirty="0"/>
              <a:t>.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A05AD9-F24D-50AD-4C6B-2BD6802E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87092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5BBF2-BA90-81C4-406C-9537234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Rückblick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B1689-FDF2-75DF-055A-961525CD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4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1622F9-F677-C5A6-1C05-352B3CCA8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48400" y="3162680"/>
            <a:ext cx="5943600" cy="118452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C473601-DBD8-B4B7-95E8-E3933C8BC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45655" y="3162680"/>
            <a:ext cx="5943600" cy="118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61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92C7B-D78C-8385-A999-ED6FF2F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Vergleichsrechnung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54E15-769E-31F3-5754-4869E2E2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de-CH" dirty="0"/>
          </a:p>
          <a:p>
            <a:pPr lvl="2"/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56878-C605-8B96-2A18-14421846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5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FAF21C-CDB4-1A6B-5798-8D2C96085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21468" y="2762250"/>
            <a:ext cx="5400675" cy="1619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61AD8FB-B7C7-47DB-1E4A-4C8C88F15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19156" y="2443620"/>
            <a:ext cx="6582887" cy="253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4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92C7B-D78C-8385-A999-ED6FF2F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Vergleichsrechnung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54E15-769E-31F3-5754-4869E2E2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de-CH" dirty="0"/>
          </a:p>
          <a:p>
            <a:pPr lvl="2"/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56878-C605-8B96-2A18-14421846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6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FAF21C-CDB4-1A6B-5798-8D2C96085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468" y="2762250"/>
            <a:ext cx="5400675" cy="1619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61AD8FB-B7C7-47DB-1E4A-4C8C88F15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22143" y="20320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7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92C7B-D78C-8385-A999-ED6FF2F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Vergleichsrechnung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54E15-769E-31F3-5754-4869E2E2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de-CH" dirty="0"/>
          </a:p>
          <a:p>
            <a:pPr lvl="2"/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56878-C605-8B96-2A18-14421846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7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FAF21C-CDB4-1A6B-5798-8D2C96085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21468" y="2762250"/>
            <a:ext cx="5400675" cy="16192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61AD8FB-B7C7-47DB-1E4A-4C8C88F15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22143" y="2032000"/>
            <a:ext cx="5486400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CB2ABB9-5FF8-6F20-2719-7D6532BF8CC7}"/>
                  </a:ext>
                </a:extLst>
              </p:cNvPr>
              <p:cNvSpPr txBox="1"/>
              <p:nvPr/>
            </p:nvSpPr>
            <p:spPr>
              <a:xfrm>
                <a:off x="7484266" y="4452350"/>
                <a:ext cx="2342949" cy="1729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𝑆𝑝𝑟𝑖𝑛𝑔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de-CH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CH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f>
                        <m:f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b>
                            <m:sSubPr>
                              <m:ctrlP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CH" b="0" i="1" dirty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CH" b="0" i="1" dirty="0"/>
              </a:p>
              <a:p>
                <a:endParaRPr lang="de-CH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CH" b="0" i="1" dirty="0" smtClean="0">
                              <a:latin typeface="Cambria Math" panose="02040503050406030204" pitchFamily="18" charset="0"/>
                            </a:rPr>
                            <m:t>𝑆𝑝𝑟𝑖𝑛𝑔</m:t>
                          </m:r>
                        </m:sub>
                      </m:sSub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 = 625 </m:t>
                      </m:r>
                      <m:r>
                        <a:rPr lang="de-CH" b="0" i="1" dirty="0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de-CH" b="0" i="1" dirty="0"/>
              </a:p>
              <a:p>
                <a:endParaRPr lang="de-CH" i="1" dirty="0"/>
              </a:p>
              <a:p>
                <a:endParaRPr lang="de-CH" i="1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FCB2ABB9-5FF8-6F20-2719-7D6532BF8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266" y="4452350"/>
                <a:ext cx="2342949" cy="1729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18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92C7B-D78C-8385-A999-ED6FF2F7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Vergleichsrechnung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54E15-769E-31F3-5754-4869E2E20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de-CH" dirty="0"/>
          </a:p>
          <a:p>
            <a:pPr lvl="2"/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B56878-C605-8B96-2A18-14421846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8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2DCBEF5-C0FE-B505-F52B-61A0B92AFD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62" t="33040" r="17186" b="52965"/>
          <a:stretch/>
        </p:blipFill>
        <p:spPr>
          <a:xfrm>
            <a:off x="1685922" y="1646238"/>
            <a:ext cx="9102751" cy="1123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E2C0691-C49D-C6B0-F6A7-6D35CCD38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59" t="66486" r="16989" b="18669"/>
          <a:stretch/>
        </p:blipFill>
        <p:spPr>
          <a:xfrm>
            <a:off x="1724022" y="3017839"/>
            <a:ext cx="9102751" cy="119221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26E04EC-FC39-5662-4FD4-CF8DBD1F8D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23" t="58662" r="17613" b="12728"/>
          <a:stretch/>
        </p:blipFill>
        <p:spPr>
          <a:xfrm>
            <a:off x="1996796" y="4310491"/>
            <a:ext cx="8280680" cy="19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5BBF2-BA90-81C4-406C-95372345A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Dreipunktbiegeversuch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7BC8D4-D45D-DCB7-2155-0DC688C0F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/>
              <a:t>Versuch A3 zweite Versuchsanordnung - Dr. Thomas Jäger.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6B1689-FDF2-75DF-055A-961525CD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FB1AF-B863-4ABB-9D35-3A635DFCA405}" type="slidenum">
              <a:rPr lang="de-CH" smtClean="0"/>
              <a:t>9</a:t>
            </a:fld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BA661D-2CA2-7F7C-0B7B-2401A4788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74831" y="2542588"/>
            <a:ext cx="6642338" cy="44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8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6461647-26d1-4774-8a46-1d0ecb95bb7c">
      <Terms xmlns="http://schemas.microsoft.com/office/infopath/2007/PartnerControls"/>
    </lcf76f155ced4ddcb4097134ff3c332f>
    <TaxCatchAll xmlns="0166cafd-6eab-4e0e-93b7-6e044cfe5eb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0DB96CEFA8AB247B4BE0413E7093EB3" ma:contentTypeVersion="12" ma:contentTypeDescription="Ein neues Dokument erstellen." ma:contentTypeScope="" ma:versionID="ff628b4cbce79af21c8badf9a790b240">
  <xsd:schema xmlns:xsd="http://www.w3.org/2001/XMLSchema" xmlns:xs="http://www.w3.org/2001/XMLSchema" xmlns:p="http://schemas.microsoft.com/office/2006/metadata/properties" xmlns:ns2="e6461647-26d1-4774-8a46-1d0ecb95bb7c" xmlns:ns3="0166cafd-6eab-4e0e-93b7-6e044cfe5ebc" targetNamespace="http://schemas.microsoft.com/office/2006/metadata/properties" ma:root="true" ma:fieldsID="a2eea78eac3da52864bfbfc0531e975e" ns2:_="" ns3:_="">
    <xsd:import namespace="e6461647-26d1-4774-8a46-1d0ecb95bb7c"/>
    <xsd:import namespace="0166cafd-6eab-4e0e-93b7-6e044cfe5e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461647-26d1-4774-8a46-1d0ecb95bb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9a48e02a-304b-44db-a51f-647cba8d1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66cafd-6eab-4e0e-93b7-6e044cfe5eb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5d201cf-5518-4182-9f30-0a2e7933ddc2}" ma:internalName="TaxCatchAll" ma:showField="CatchAllData" ma:web="0166cafd-6eab-4e0e-93b7-6e044cfe5e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F98E97-BAB5-470A-BA18-2BB4250CC0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B6AF87-9840-48B7-BD86-DAEC582A510B}">
  <ds:schemaRefs>
    <ds:schemaRef ds:uri="http://schemas.microsoft.com/office/2006/metadata/properties"/>
    <ds:schemaRef ds:uri="http://schemas.microsoft.com/office/infopath/2007/PartnerControls"/>
    <ds:schemaRef ds:uri="e6461647-26d1-4774-8a46-1d0ecb95bb7c"/>
    <ds:schemaRef ds:uri="0166cafd-6eab-4e0e-93b7-6e044cfe5ebc"/>
  </ds:schemaRefs>
</ds:datastoreItem>
</file>

<file path=customXml/itemProps3.xml><?xml version="1.0" encoding="utf-8"?>
<ds:datastoreItem xmlns:ds="http://schemas.openxmlformats.org/officeDocument/2006/customXml" ds:itemID="{1671025E-FD00-41E1-99BA-127E49BB06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461647-26d1-4774-8a46-1d0ecb95bb7c"/>
    <ds:schemaRef ds:uri="0166cafd-6eab-4e0e-93b7-6e044cfe5e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Breitbild</PresentationFormat>
  <Paragraphs>99</Paragraphs>
  <Slides>20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</vt:lpstr>
      <vt:lpstr>Tragverhalten  von Stahlbeton</vt:lpstr>
      <vt:lpstr>Überblick </vt:lpstr>
      <vt:lpstr>Aufgabenstellung</vt:lpstr>
      <vt:lpstr>Rückblick</vt:lpstr>
      <vt:lpstr>Vergleichsrechnung</vt:lpstr>
      <vt:lpstr>Vergleichsrechnung</vt:lpstr>
      <vt:lpstr>Vergleichsrechnung</vt:lpstr>
      <vt:lpstr>Vergleichsrechnung</vt:lpstr>
      <vt:lpstr>Dreipunktbiegeversuch</vt:lpstr>
      <vt:lpstr>Dreipunktbiegeversuch</vt:lpstr>
      <vt:lpstr>Dreipunktbiegeversuch</vt:lpstr>
      <vt:lpstr>Dreipunktbiegeversuch</vt:lpstr>
      <vt:lpstr>Dreipunktbiegeversuch</vt:lpstr>
      <vt:lpstr>Vierpunktbiegeversuch</vt:lpstr>
      <vt:lpstr>Vierpunktbiegeversuch</vt:lpstr>
      <vt:lpstr>Vierpunktbiegeversuch</vt:lpstr>
      <vt:lpstr>Vierpunktbiegeversuch</vt:lpstr>
      <vt:lpstr>Ausblick</vt:lpstr>
      <vt:lpstr>PowerPoint-Präsentation</vt:lpstr>
      <vt:lpstr>Vergleichsrechnung</vt:lpstr>
    </vt:vector>
  </TitlesOfParts>
  <Company>Hochschule Luzern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Tragerverhalten von Stahlbeton</dc:title>
  <dc:creator>Gitz Pascal HSLU T&amp;A</dc:creator>
  <cp:lastModifiedBy>Gitz Pascal HSLU T&amp;A</cp:lastModifiedBy>
  <cp:revision>4</cp:revision>
  <dcterms:created xsi:type="dcterms:W3CDTF">2023-10-29T17:11:17Z</dcterms:created>
  <dcterms:modified xsi:type="dcterms:W3CDTF">2024-04-04T07:12:12Z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2023-10-29T17:11:17Z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2d0a58cd-16af-4ea4-92df-7714dcb069bf</vt:lpwstr>
  </property>
  <property fmtid="{D5CDD505-2E9C-101B-9397-08002B2CF9AE}" pid="8" name="MSIP_Label_e8b0afbd-3cf7-4707-aee4-8dc9d855de29_ContentBits">
    <vt:lpwstr>0</vt:lpwstr>
  </property>
  <property fmtid="{D5CDD505-2E9C-101B-9397-08002B2CF9AE}" pid="9" name="ContentTypeId">
    <vt:lpwstr>0x01010050DB96CEFA8AB247B4BE0413E7093EB3</vt:lpwstr>
  </property>
  <property fmtid="{D5CDD505-2E9C-101B-9397-08002B2CF9AE}" pid="10" name="MediaServiceImageTags">
    <vt:lpwstr/>
  </property>
</Properties>
</file>