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6"/>
  </p:notesMasterIdLst>
  <p:sldIdLst>
    <p:sldId id="281" r:id="rId5"/>
  </p:sldIdLst>
  <p:sldSz cx="30275213" cy="42803763"/>
  <p:notesSz cx="6858000" cy="9144000"/>
  <p:custDataLst>
    <p:tags r:id="rId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AD9400-DDAB-228B-D2C0-71E20B797DF1}" name="Milena Kunz | FolienWerke GmbH" initials="MK|FG" userId="S::milena@folienwerke.ch::6368de57-fb2f-4713-9073-9556af846cf5" providerId="AD"/>
  <p188:author id="{22B18A46-A0D8-CCBE-0760-A08BA3A267DD}" name="Krauss Astrid HSLU" initials="KAH" userId="S::astrid.krauss@hslu.ch::05774647-534d-4e7b-bf42-e02b76d28550" providerId="AD"/>
  <p188:author id="{58412792-B17C-5C03-55E9-3560B444D1AD}" name="Amenda Ina HSLU" initials="AH" userId="S::ina.amenda@hslu.ch::f76260df-1f8e-4a68-90ac-20db44d17eb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300"/>
    <a:srgbClr val="EC5A7A"/>
    <a:srgbClr val="ADCA2A"/>
    <a:srgbClr val="77C5D8"/>
    <a:srgbClr val="F6A9B2"/>
    <a:srgbClr val="BB365D"/>
    <a:srgbClr val="FFE086"/>
    <a:srgbClr val="F7A315"/>
    <a:srgbClr val="BAE0EA"/>
    <a:srgbClr val="449D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snapToGrid="0">
      <p:cViewPr>
        <p:scale>
          <a:sx n="25" d="100"/>
          <a:sy n="25" d="100"/>
        </p:scale>
        <p:origin x="1507" y="-32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tags" Target="tags/tag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A2682-9BBE-44F1-865A-71E92CD2A545}" type="datetimeFigureOut">
              <a:rPr lang="en-US" smtClean="0"/>
              <a:t>1/10/2025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CBD9D-9EF3-4CA3-8346-68DA1B2B2DC1}" type="slidenum">
              <a:rPr lang="en-US" smtClean="0"/>
              <a:t>‹Nr.›</a:t>
            </a:fld>
            <a:endParaRPr lang="en-US"/>
          </a:p>
        </p:txBody>
      </p:sp>
    </p:spTree>
    <p:extLst>
      <p:ext uri="{BB962C8B-B14F-4D97-AF65-F5344CB8AC3E}">
        <p14:creationId xmlns:p14="http://schemas.microsoft.com/office/powerpoint/2010/main" val="241488794"/>
      </p:ext>
    </p:extLst>
  </p:cSld>
  <p:clrMap bg1="lt1" tx1="dk1" bg2="lt2" tx2="dk2" accent1="accent1" accent2="accent2" accent3="accent3" accent4="accent4" accent5="accent5" accent6="accent6" hlink="hlink" folHlink="folHlink"/>
  <p:notesStyle>
    <a:lvl1pPr marL="0" algn="l" defTabSz="3506874" rtl="0" eaLnBrk="1" latinLnBrk="0" hangingPunct="1">
      <a:defRPr sz="4605" kern="1200">
        <a:solidFill>
          <a:schemeClr val="tx1"/>
        </a:solidFill>
        <a:latin typeface="+mn-lt"/>
        <a:ea typeface="+mn-ea"/>
        <a:cs typeface="+mn-cs"/>
      </a:defRPr>
    </a:lvl1pPr>
    <a:lvl2pPr marL="1753439" algn="l" defTabSz="3506874" rtl="0" eaLnBrk="1" latinLnBrk="0" hangingPunct="1">
      <a:defRPr sz="4605" kern="1200">
        <a:solidFill>
          <a:schemeClr val="tx1"/>
        </a:solidFill>
        <a:latin typeface="+mn-lt"/>
        <a:ea typeface="+mn-ea"/>
        <a:cs typeface="+mn-cs"/>
      </a:defRPr>
    </a:lvl2pPr>
    <a:lvl3pPr marL="3506874" algn="l" defTabSz="3506874" rtl="0" eaLnBrk="1" latinLnBrk="0" hangingPunct="1">
      <a:defRPr sz="4605" kern="1200">
        <a:solidFill>
          <a:schemeClr val="tx1"/>
        </a:solidFill>
        <a:latin typeface="+mn-lt"/>
        <a:ea typeface="+mn-ea"/>
        <a:cs typeface="+mn-cs"/>
      </a:defRPr>
    </a:lvl3pPr>
    <a:lvl4pPr marL="5260313" algn="l" defTabSz="3506874" rtl="0" eaLnBrk="1" latinLnBrk="0" hangingPunct="1">
      <a:defRPr sz="4605" kern="1200">
        <a:solidFill>
          <a:schemeClr val="tx1"/>
        </a:solidFill>
        <a:latin typeface="+mn-lt"/>
        <a:ea typeface="+mn-ea"/>
        <a:cs typeface="+mn-cs"/>
      </a:defRPr>
    </a:lvl4pPr>
    <a:lvl5pPr marL="7013748" algn="l" defTabSz="3506874" rtl="0" eaLnBrk="1" latinLnBrk="0" hangingPunct="1">
      <a:defRPr sz="4605" kern="1200">
        <a:solidFill>
          <a:schemeClr val="tx1"/>
        </a:solidFill>
        <a:latin typeface="+mn-lt"/>
        <a:ea typeface="+mn-ea"/>
        <a:cs typeface="+mn-cs"/>
      </a:defRPr>
    </a:lvl5pPr>
    <a:lvl6pPr marL="8767183" algn="l" defTabSz="3506874" rtl="0" eaLnBrk="1" latinLnBrk="0" hangingPunct="1">
      <a:defRPr sz="4605" kern="1200">
        <a:solidFill>
          <a:schemeClr val="tx1"/>
        </a:solidFill>
        <a:latin typeface="+mn-lt"/>
        <a:ea typeface="+mn-ea"/>
        <a:cs typeface="+mn-cs"/>
      </a:defRPr>
    </a:lvl6pPr>
    <a:lvl7pPr marL="10520622" algn="l" defTabSz="3506874" rtl="0" eaLnBrk="1" latinLnBrk="0" hangingPunct="1">
      <a:defRPr sz="4605" kern="1200">
        <a:solidFill>
          <a:schemeClr val="tx1"/>
        </a:solidFill>
        <a:latin typeface="+mn-lt"/>
        <a:ea typeface="+mn-ea"/>
        <a:cs typeface="+mn-cs"/>
      </a:defRPr>
    </a:lvl7pPr>
    <a:lvl8pPr marL="12274053" algn="l" defTabSz="3506874" rtl="0" eaLnBrk="1" latinLnBrk="0" hangingPunct="1">
      <a:defRPr sz="4605" kern="1200">
        <a:solidFill>
          <a:schemeClr val="tx1"/>
        </a:solidFill>
        <a:latin typeface="+mn-lt"/>
        <a:ea typeface="+mn-ea"/>
        <a:cs typeface="+mn-cs"/>
      </a:defRPr>
    </a:lvl8pPr>
    <a:lvl9pPr marL="14027492" algn="l" defTabSz="3506874" rtl="0" eaLnBrk="1" latinLnBrk="0" hangingPunct="1">
      <a:defRPr sz="460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folie 1">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B18995A-21ED-4742-86FC-8BB97CB29353}"/>
              </a:ext>
            </a:extLst>
          </p:cNvPr>
          <p:cNvSpPr>
            <a:spLocks noGrp="1"/>
          </p:cNvSpPr>
          <p:nvPr>
            <p:ph type="ctrTitle" hasCustomPrompt="1"/>
          </p:nvPr>
        </p:nvSpPr>
        <p:spPr>
          <a:xfrm>
            <a:off x="1869165" y="4511080"/>
            <a:ext cx="26536905" cy="1057522"/>
          </a:xfrm>
        </p:spPr>
        <p:txBody>
          <a:bodyPr anchor="b">
            <a:noAutofit/>
          </a:bodyPr>
          <a:lstStyle>
            <a:lvl1pPr algn="l">
              <a:lnSpc>
                <a:spcPct val="100000"/>
              </a:lnSpc>
              <a:defRPr sz="6400"/>
            </a:lvl1pPr>
          </a:lstStyle>
          <a:p>
            <a:r>
              <a:rPr lang="de-CH" noProof="0" dirty="0"/>
              <a:t>Titel, in einer Zeile beschrieben (Verdana 64pt Regular)</a:t>
            </a:r>
          </a:p>
        </p:txBody>
      </p:sp>
      <p:pic>
        <p:nvPicPr>
          <p:cNvPr id="6" name="Grafik 5">
            <a:extLst>
              <a:ext uri="{FF2B5EF4-FFF2-40B4-BE49-F238E27FC236}">
                <a16:creationId xmlns:a16="http://schemas.microsoft.com/office/drawing/2014/main" id="{BC3C4204-04E8-4087-B37E-15F85707E8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90045" y="1844901"/>
            <a:ext cx="8263738" cy="1273169"/>
          </a:xfrm>
          <a:prstGeom prst="rect">
            <a:avLst/>
          </a:prstGeom>
        </p:spPr>
      </p:pic>
      <p:sp>
        <p:nvSpPr>
          <p:cNvPr id="49" name="Textplatzhalter 48">
            <a:extLst>
              <a:ext uri="{FF2B5EF4-FFF2-40B4-BE49-F238E27FC236}">
                <a16:creationId xmlns:a16="http://schemas.microsoft.com/office/drawing/2014/main" id="{72BD32DC-A70F-D4A6-0D99-94761AE4EB5F}"/>
              </a:ext>
            </a:extLst>
          </p:cNvPr>
          <p:cNvSpPr>
            <a:spLocks noGrp="1"/>
          </p:cNvSpPr>
          <p:nvPr>
            <p:ph type="body" sz="quarter" idx="42" hasCustomPrompt="1"/>
          </p:nvPr>
        </p:nvSpPr>
        <p:spPr>
          <a:xfrm>
            <a:off x="6376742" y="10594492"/>
            <a:ext cx="4018046" cy="483013"/>
          </a:xfrm>
          <a:noFill/>
        </p:spPr>
        <p:txBody>
          <a:bodyPr wrap="none">
            <a:noAutofit/>
          </a:bodyPr>
          <a:lstStyle>
            <a:lvl1pPr marL="0" indent="0">
              <a:buNone/>
              <a:defRPr sz="3000"/>
            </a:lvl1pPr>
          </a:lstStyle>
          <a:p>
            <a:pPr lvl="0"/>
            <a:r>
              <a:rPr lang="de-DE" dirty="0"/>
              <a:t>Bildlegende</a:t>
            </a:r>
          </a:p>
        </p:txBody>
      </p:sp>
      <p:sp>
        <p:nvSpPr>
          <p:cNvPr id="50" name="Textplatzhalter 48">
            <a:extLst>
              <a:ext uri="{FF2B5EF4-FFF2-40B4-BE49-F238E27FC236}">
                <a16:creationId xmlns:a16="http://schemas.microsoft.com/office/drawing/2014/main" id="{58084677-240F-A785-F96B-E3D687D94868}"/>
              </a:ext>
            </a:extLst>
          </p:cNvPr>
          <p:cNvSpPr>
            <a:spLocks noGrp="1"/>
          </p:cNvSpPr>
          <p:nvPr>
            <p:ph type="body" sz="quarter" idx="43" hasCustomPrompt="1"/>
          </p:nvPr>
        </p:nvSpPr>
        <p:spPr>
          <a:xfrm>
            <a:off x="1872148" y="23649364"/>
            <a:ext cx="4005331" cy="489369"/>
          </a:xfrm>
        </p:spPr>
        <p:txBody>
          <a:bodyPr wrap="none">
            <a:noAutofit/>
          </a:bodyPr>
          <a:lstStyle>
            <a:lvl1pPr marL="0" indent="0">
              <a:buNone/>
              <a:defRPr sz="3000"/>
            </a:lvl1pPr>
          </a:lstStyle>
          <a:p>
            <a:pPr lvl="0"/>
            <a:r>
              <a:rPr lang="de-DE" dirty="0"/>
              <a:t>Bildlegende</a:t>
            </a:r>
          </a:p>
        </p:txBody>
      </p:sp>
      <p:sp>
        <p:nvSpPr>
          <p:cNvPr id="51" name="Textplatzhalter 48">
            <a:extLst>
              <a:ext uri="{FF2B5EF4-FFF2-40B4-BE49-F238E27FC236}">
                <a16:creationId xmlns:a16="http://schemas.microsoft.com/office/drawing/2014/main" id="{9403DD3D-8BC0-1017-5F2B-5E1BD5FA2B51}"/>
              </a:ext>
            </a:extLst>
          </p:cNvPr>
          <p:cNvSpPr>
            <a:spLocks noGrp="1"/>
          </p:cNvSpPr>
          <p:nvPr>
            <p:ph type="body" sz="quarter" idx="44" hasCustomPrompt="1"/>
          </p:nvPr>
        </p:nvSpPr>
        <p:spPr>
          <a:xfrm>
            <a:off x="19890567" y="14915861"/>
            <a:ext cx="4005331" cy="483336"/>
          </a:xfrm>
        </p:spPr>
        <p:txBody>
          <a:bodyPr wrap="none">
            <a:noAutofit/>
          </a:bodyPr>
          <a:lstStyle>
            <a:lvl1pPr marL="0" indent="0">
              <a:buNone/>
              <a:defRPr sz="3000"/>
            </a:lvl1pPr>
          </a:lstStyle>
          <a:p>
            <a:pPr lvl="0"/>
            <a:r>
              <a:rPr lang="de-DE" dirty="0"/>
              <a:t>Bildlegende</a:t>
            </a:r>
          </a:p>
        </p:txBody>
      </p:sp>
      <p:sp>
        <p:nvSpPr>
          <p:cNvPr id="52" name="Textplatzhalter 48">
            <a:extLst>
              <a:ext uri="{FF2B5EF4-FFF2-40B4-BE49-F238E27FC236}">
                <a16:creationId xmlns:a16="http://schemas.microsoft.com/office/drawing/2014/main" id="{456A4675-CD8B-D76F-5FE4-1AEF41DE4795}"/>
              </a:ext>
            </a:extLst>
          </p:cNvPr>
          <p:cNvSpPr>
            <a:spLocks noGrp="1"/>
          </p:cNvSpPr>
          <p:nvPr>
            <p:ph type="body" sz="quarter" idx="45" hasCustomPrompt="1"/>
          </p:nvPr>
        </p:nvSpPr>
        <p:spPr>
          <a:xfrm>
            <a:off x="10901871" y="19264472"/>
            <a:ext cx="4005331" cy="477544"/>
          </a:xfrm>
        </p:spPr>
        <p:txBody>
          <a:bodyPr wrap="none">
            <a:noAutofit/>
          </a:bodyPr>
          <a:lstStyle>
            <a:lvl1pPr marL="0" indent="0">
              <a:buNone/>
              <a:defRPr sz="3000"/>
            </a:lvl1pPr>
          </a:lstStyle>
          <a:p>
            <a:pPr lvl="0"/>
            <a:r>
              <a:rPr lang="de-DE" dirty="0"/>
              <a:t>Bildlegende</a:t>
            </a:r>
          </a:p>
        </p:txBody>
      </p:sp>
      <p:sp>
        <p:nvSpPr>
          <p:cNvPr id="54" name="Textplatzhalter 53">
            <a:extLst>
              <a:ext uri="{FF2B5EF4-FFF2-40B4-BE49-F238E27FC236}">
                <a16:creationId xmlns:a16="http://schemas.microsoft.com/office/drawing/2014/main" id="{1B497ACB-49DA-4BF9-92B9-72EBFB925EAB}"/>
              </a:ext>
            </a:extLst>
          </p:cNvPr>
          <p:cNvSpPr>
            <a:spLocks noGrp="1"/>
          </p:cNvSpPr>
          <p:nvPr>
            <p:ph type="body" sz="quarter" idx="46" hasCustomPrompt="1"/>
          </p:nvPr>
        </p:nvSpPr>
        <p:spPr>
          <a:xfrm>
            <a:off x="1869165" y="3992519"/>
            <a:ext cx="26536905" cy="489365"/>
          </a:xfrm>
        </p:spPr>
        <p:txBody>
          <a:bodyPr>
            <a:noAutofit/>
          </a:bodyPr>
          <a:lstStyle>
            <a:lvl1pPr marL="0" indent="0">
              <a:buNone/>
              <a:defRPr sz="3000" b="1"/>
            </a:lvl1pPr>
          </a:lstStyle>
          <a:p>
            <a:pPr lvl="0"/>
            <a:r>
              <a:rPr lang="de-DE" dirty="0"/>
              <a:t>Bachelor-/Master-Thesis Studiengang (Verdana 30 </a:t>
            </a:r>
            <a:r>
              <a:rPr lang="de-DE" dirty="0" err="1"/>
              <a:t>pt</a:t>
            </a:r>
            <a:r>
              <a:rPr lang="de-DE" dirty="0"/>
              <a:t> </a:t>
            </a:r>
            <a:r>
              <a:rPr lang="de-DE" dirty="0" err="1"/>
              <a:t>Bold</a:t>
            </a:r>
            <a:r>
              <a:rPr lang="de-DE" dirty="0"/>
              <a:t>)</a:t>
            </a:r>
          </a:p>
        </p:txBody>
      </p:sp>
      <p:sp>
        <p:nvSpPr>
          <p:cNvPr id="57" name="Textplatzhalter 55">
            <a:extLst>
              <a:ext uri="{FF2B5EF4-FFF2-40B4-BE49-F238E27FC236}">
                <a16:creationId xmlns:a16="http://schemas.microsoft.com/office/drawing/2014/main" id="{836D0E02-01D9-2D95-CB54-3B834420DB2E}"/>
              </a:ext>
            </a:extLst>
          </p:cNvPr>
          <p:cNvSpPr>
            <a:spLocks noGrp="1"/>
          </p:cNvSpPr>
          <p:nvPr>
            <p:ph type="body" sz="quarter" idx="48" hasCustomPrompt="1"/>
          </p:nvPr>
        </p:nvSpPr>
        <p:spPr>
          <a:xfrm>
            <a:off x="15385550" y="2355008"/>
            <a:ext cx="12999618" cy="1032172"/>
          </a:xfrm>
        </p:spPr>
        <p:txBody>
          <a:bodyPr>
            <a:noAutofit/>
          </a:bodyPr>
          <a:lstStyle>
            <a:lvl1pPr marL="0" indent="0">
              <a:lnSpc>
                <a:spcPts val="4000"/>
              </a:lnSpc>
              <a:spcBef>
                <a:spcPts val="0"/>
              </a:spcBef>
              <a:buNone/>
              <a:defRPr sz="3000" b="0"/>
            </a:lvl1pPr>
          </a:lstStyle>
          <a:p>
            <a:pPr lvl="0"/>
            <a:r>
              <a:rPr lang="de-DE" dirty="0"/>
              <a:t>Konstruktion und Tragwerk (Zusatz 1)</a:t>
            </a:r>
            <a:br>
              <a:rPr lang="de-DE" dirty="0"/>
            </a:br>
            <a:r>
              <a:rPr lang="de-DE" dirty="0"/>
              <a:t>Bachelor-Thesis Medizintechnik (Zusatz 2)</a:t>
            </a:r>
          </a:p>
        </p:txBody>
      </p:sp>
      <p:sp>
        <p:nvSpPr>
          <p:cNvPr id="70" name="Textfeld 69">
            <a:extLst>
              <a:ext uri="{FF2B5EF4-FFF2-40B4-BE49-F238E27FC236}">
                <a16:creationId xmlns:a16="http://schemas.microsoft.com/office/drawing/2014/main" id="{73B29792-DA66-85FF-E922-F6F8189A165D}"/>
              </a:ext>
            </a:extLst>
          </p:cNvPr>
          <p:cNvSpPr txBox="1"/>
          <p:nvPr userDrawn="1"/>
        </p:nvSpPr>
        <p:spPr>
          <a:xfrm>
            <a:off x="15385556" y="1805713"/>
            <a:ext cx="13370687" cy="461665"/>
          </a:xfrm>
          <a:prstGeom prst="rect">
            <a:avLst/>
          </a:prstGeom>
          <a:noFill/>
        </p:spPr>
        <p:txBody>
          <a:bodyPr wrap="square" lIns="0" tIns="0" rIns="0" bIns="0" rtlCol="0">
            <a:spAutoFit/>
          </a:bodyPr>
          <a:lstStyle/>
          <a:p>
            <a:r>
              <a:rPr lang="de-DE" sz="3000" b="1" dirty="0"/>
              <a:t>Technik &amp; Architektur</a:t>
            </a:r>
          </a:p>
        </p:txBody>
      </p:sp>
      <p:sp>
        <p:nvSpPr>
          <p:cNvPr id="98" name="Bildplatzhalter 97">
            <a:extLst>
              <a:ext uri="{FF2B5EF4-FFF2-40B4-BE49-F238E27FC236}">
                <a16:creationId xmlns:a16="http://schemas.microsoft.com/office/drawing/2014/main" id="{98936678-DC1E-7A07-4EFF-8D14B779FC4E}"/>
              </a:ext>
            </a:extLst>
          </p:cNvPr>
          <p:cNvSpPr>
            <a:spLocks noGrp="1"/>
          </p:cNvSpPr>
          <p:nvPr>
            <p:ph type="pic" sz="quarter" idx="58"/>
          </p:nvPr>
        </p:nvSpPr>
        <p:spPr>
          <a:xfrm>
            <a:off x="1869156" y="6755815"/>
            <a:ext cx="4014325" cy="3835008"/>
          </a:xfrm>
          <a:solidFill>
            <a:schemeClr val="bg1">
              <a:lumMod val="95000"/>
            </a:schemeClr>
          </a:solidFill>
        </p:spPr>
        <p:txBody>
          <a:bodyPr>
            <a:normAutofit/>
          </a:bodyPr>
          <a:lstStyle>
            <a:lvl1pPr>
              <a:defRPr sz="3000">
                <a:noFill/>
              </a:defRPr>
            </a:lvl1pPr>
          </a:lstStyle>
          <a:p>
            <a:endParaRPr lang="de-DE" dirty="0"/>
          </a:p>
        </p:txBody>
      </p:sp>
      <p:sp>
        <p:nvSpPr>
          <p:cNvPr id="101" name="Bildplatzhalter 97">
            <a:extLst>
              <a:ext uri="{FF2B5EF4-FFF2-40B4-BE49-F238E27FC236}">
                <a16:creationId xmlns:a16="http://schemas.microsoft.com/office/drawing/2014/main" id="{EC838CA3-A116-0A12-3511-BACE0FE69354}"/>
              </a:ext>
            </a:extLst>
          </p:cNvPr>
          <p:cNvSpPr>
            <a:spLocks noGrp="1"/>
          </p:cNvSpPr>
          <p:nvPr>
            <p:ph type="pic" sz="quarter" idx="59"/>
          </p:nvPr>
        </p:nvSpPr>
        <p:spPr>
          <a:xfrm>
            <a:off x="6373673" y="6755815"/>
            <a:ext cx="4014325" cy="3835008"/>
          </a:xfrm>
          <a:solidFill>
            <a:schemeClr val="bg1">
              <a:lumMod val="95000"/>
            </a:schemeClr>
          </a:solidFill>
        </p:spPr>
        <p:txBody>
          <a:bodyPr>
            <a:normAutofit/>
          </a:bodyPr>
          <a:lstStyle>
            <a:lvl1pPr>
              <a:defRPr sz="3000">
                <a:noFill/>
              </a:defRPr>
            </a:lvl1pPr>
          </a:lstStyle>
          <a:p>
            <a:endParaRPr lang="de-DE"/>
          </a:p>
        </p:txBody>
      </p:sp>
      <p:sp>
        <p:nvSpPr>
          <p:cNvPr id="102" name="Bildplatzhalter 97">
            <a:extLst>
              <a:ext uri="{FF2B5EF4-FFF2-40B4-BE49-F238E27FC236}">
                <a16:creationId xmlns:a16="http://schemas.microsoft.com/office/drawing/2014/main" id="{05B9B6B4-45F9-1C5D-DDF9-ED3D993CF2EA}"/>
              </a:ext>
            </a:extLst>
          </p:cNvPr>
          <p:cNvSpPr>
            <a:spLocks noGrp="1"/>
          </p:cNvSpPr>
          <p:nvPr>
            <p:ph type="pic" sz="quarter" idx="60"/>
          </p:nvPr>
        </p:nvSpPr>
        <p:spPr>
          <a:xfrm>
            <a:off x="10878189" y="6755815"/>
            <a:ext cx="4014325" cy="3835008"/>
          </a:xfrm>
          <a:solidFill>
            <a:schemeClr val="bg1">
              <a:lumMod val="95000"/>
            </a:schemeClr>
          </a:solidFill>
        </p:spPr>
        <p:txBody>
          <a:bodyPr>
            <a:normAutofit/>
          </a:bodyPr>
          <a:lstStyle>
            <a:lvl1pPr>
              <a:defRPr sz="3000">
                <a:noFill/>
              </a:defRPr>
            </a:lvl1pPr>
          </a:lstStyle>
          <a:p>
            <a:endParaRPr lang="de-DE"/>
          </a:p>
        </p:txBody>
      </p:sp>
      <p:sp>
        <p:nvSpPr>
          <p:cNvPr id="103" name="Bildplatzhalter 97">
            <a:extLst>
              <a:ext uri="{FF2B5EF4-FFF2-40B4-BE49-F238E27FC236}">
                <a16:creationId xmlns:a16="http://schemas.microsoft.com/office/drawing/2014/main" id="{316A52BF-EE28-AD52-757A-6CAD27C7F219}"/>
              </a:ext>
            </a:extLst>
          </p:cNvPr>
          <p:cNvSpPr>
            <a:spLocks noGrp="1"/>
          </p:cNvSpPr>
          <p:nvPr>
            <p:ph type="pic" sz="quarter" idx="61"/>
          </p:nvPr>
        </p:nvSpPr>
        <p:spPr>
          <a:xfrm>
            <a:off x="15382706" y="6755815"/>
            <a:ext cx="4014325" cy="3835008"/>
          </a:xfrm>
          <a:solidFill>
            <a:schemeClr val="bg1">
              <a:lumMod val="95000"/>
            </a:schemeClr>
          </a:solidFill>
        </p:spPr>
        <p:txBody>
          <a:bodyPr>
            <a:normAutofit/>
          </a:bodyPr>
          <a:lstStyle>
            <a:lvl1pPr>
              <a:defRPr sz="3000">
                <a:noFill/>
              </a:defRPr>
            </a:lvl1pPr>
          </a:lstStyle>
          <a:p>
            <a:endParaRPr lang="de-DE"/>
          </a:p>
        </p:txBody>
      </p:sp>
      <p:sp>
        <p:nvSpPr>
          <p:cNvPr id="104" name="Bildplatzhalter 97">
            <a:extLst>
              <a:ext uri="{FF2B5EF4-FFF2-40B4-BE49-F238E27FC236}">
                <a16:creationId xmlns:a16="http://schemas.microsoft.com/office/drawing/2014/main" id="{2FF24B56-3D27-E675-042F-82E76C00731B}"/>
              </a:ext>
            </a:extLst>
          </p:cNvPr>
          <p:cNvSpPr>
            <a:spLocks noGrp="1"/>
          </p:cNvSpPr>
          <p:nvPr>
            <p:ph type="pic" sz="quarter" idx="62"/>
          </p:nvPr>
        </p:nvSpPr>
        <p:spPr>
          <a:xfrm>
            <a:off x="19887222" y="6755815"/>
            <a:ext cx="4014325" cy="3835008"/>
          </a:xfrm>
          <a:solidFill>
            <a:schemeClr val="bg1">
              <a:lumMod val="95000"/>
            </a:schemeClr>
          </a:solidFill>
        </p:spPr>
        <p:txBody>
          <a:bodyPr>
            <a:normAutofit/>
          </a:bodyPr>
          <a:lstStyle>
            <a:lvl1pPr>
              <a:defRPr sz="3000">
                <a:noFill/>
              </a:defRPr>
            </a:lvl1pPr>
          </a:lstStyle>
          <a:p>
            <a:endParaRPr lang="de-DE"/>
          </a:p>
        </p:txBody>
      </p:sp>
      <p:sp>
        <p:nvSpPr>
          <p:cNvPr id="105" name="Bildplatzhalter 97">
            <a:extLst>
              <a:ext uri="{FF2B5EF4-FFF2-40B4-BE49-F238E27FC236}">
                <a16:creationId xmlns:a16="http://schemas.microsoft.com/office/drawing/2014/main" id="{8EB46CAD-0373-275E-9531-9C4C72A29E13}"/>
              </a:ext>
            </a:extLst>
          </p:cNvPr>
          <p:cNvSpPr>
            <a:spLocks noGrp="1"/>
          </p:cNvSpPr>
          <p:nvPr>
            <p:ph type="pic" sz="quarter" idx="63"/>
          </p:nvPr>
        </p:nvSpPr>
        <p:spPr>
          <a:xfrm>
            <a:off x="24391743" y="6755815"/>
            <a:ext cx="4014325" cy="3835008"/>
          </a:xfrm>
          <a:solidFill>
            <a:schemeClr val="bg1">
              <a:lumMod val="95000"/>
            </a:schemeClr>
          </a:solidFill>
        </p:spPr>
        <p:txBody>
          <a:bodyPr>
            <a:normAutofit/>
          </a:bodyPr>
          <a:lstStyle>
            <a:lvl1pPr>
              <a:defRPr sz="3000">
                <a:noFill/>
              </a:defRPr>
            </a:lvl1pPr>
          </a:lstStyle>
          <a:p>
            <a:endParaRPr lang="de-DE"/>
          </a:p>
        </p:txBody>
      </p:sp>
      <p:sp>
        <p:nvSpPr>
          <p:cNvPr id="106" name="Bildplatzhalter 97">
            <a:extLst>
              <a:ext uri="{FF2B5EF4-FFF2-40B4-BE49-F238E27FC236}">
                <a16:creationId xmlns:a16="http://schemas.microsoft.com/office/drawing/2014/main" id="{AD252E96-C1E4-DDF9-8935-8BC561680222}"/>
              </a:ext>
            </a:extLst>
          </p:cNvPr>
          <p:cNvSpPr>
            <a:spLocks noGrp="1"/>
          </p:cNvSpPr>
          <p:nvPr>
            <p:ph type="pic" sz="quarter" idx="64"/>
          </p:nvPr>
        </p:nvSpPr>
        <p:spPr>
          <a:xfrm>
            <a:off x="1869156" y="11080841"/>
            <a:ext cx="4014325" cy="3835008"/>
          </a:xfrm>
          <a:solidFill>
            <a:schemeClr val="bg1">
              <a:lumMod val="95000"/>
            </a:schemeClr>
          </a:solidFill>
        </p:spPr>
        <p:txBody>
          <a:bodyPr>
            <a:normAutofit/>
          </a:bodyPr>
          <a:lstStyle>
            <a:lvl1pPr>
              <a:defRPr sz="3000">
                <a:noFill/>
              </a:defRPr>
            </a:lvl1pPr>
          </a:lstStyle>
          <a:p>
            <a:endParaRPr lang="de-DE"/>
          </a:p>
        </p:txBody>
      </p:sp>
      <p:sp>
        <p:nvSpPr>
          <p:cNvPr id="107" name="Bildplatzhalter 97">
            <a:extLst>
              <a:ext uri="{FF2B5EF4-FFF2-40B4-BE49-F238E27FC236}">
                <a16:creationId xmlns:a16="http://schemas.microsoft.com/office/drawing/2014/main" id="{DB7D743D-E9DA-468A-EF66-D77F330AD050}"/>
              </a:ext>
            </a:extLst>
          </p:cNvPr>
          <p:cNvSpPr>
            <a:spLocks noGrp="1"/>
          </p:cNvSpPr>
          <p:nvPr>
            <p:ph type="pic" sz="quarter" idx="65"/>
          </p:nvPr>
        </p:nvSpPr>
        <p:spPr>
          <a:xfrm>
            <a:off x="6373673" y="11080841"/>
            <a:ext cx="4014325" cy="3835008"/>
          </a:xfrm>
          <a:solidFill>
            <a:schemeClr val="bg1">
              <a:lumMod val="95000"/>
            </a:schemeClr>
          </a:solidFill>
        </p:spPr>
        <p:txBody>
          <a:bodyPr>
            <a:normAutofit/>
          </a:bodyPr>
          <a:lstStyle>
            <a:lvl1pPr>
              <a:defRPr sz="3000">
                <a:noFill/>
              </a:defRPr>
            </a:lvl1pPr>
          </a:lstStyle>
          <a:p>
            <a:endParaRPr lang="de-DE"/>
          </a:p>
        </p:txBody>
      </p:sp>
      <p:sp>
        <p:nvSpPr>
          <p:cNvPr id="108" name="Bildplatzhalter 97">
            <a:extLst>
              <a:ext uri="{FF2B5EF4-FFF2-40B4-BE49-F238E27FC236}">
                <a16:creationId xmlns:a16="http://schemas.microsoft.com/office/drawing/2014/main" id="{AC5FC3E7-E3E0-B85F-A4A0-8B9C1BE031A1}"/>
              </a:ext>
            </a:extLst>
          </p:cNvPr>
          <p:cNvSpPr>
            <a:spLocks noGrp="1"/>
          </p:cNvSpPr>
          <p:nvPr>
            <p:ph type="pic" sz="quarter" idx="66"/>
          </p:nvPr>
        </p:nvSpPr>
        <p:spPr>
          <a:xfrm>
            <a:off x="10878189" y="11080841"/>
            <a:ext cx="4014325" cy="3835008"/>
          </a:xfrm>
          <a:solidFill>
            <a:schemeClr val="bg1">
              <a:lumMod val="95000"/>
            </a:schemeClr>
          </a:solidFill>
        </p:spPr>
        <p:txBody>
          <a:bodyPr>
            <a:normAutofit/>
          </a:bodyPr>
          <a:lstStyle>
            <a:lvl1pPr>
              <a:defRPr sz="3000">
                <a:noFill/>
              </a:defRPr>
            </a:lvl1pPr>
          </a:lstStyle>
          <a:p>
            <a:endParaRPr lang="de-DE"/>
          </a:p>
        </p:txBody>
      </p:sp>
      <p:sp>
        <p:nvSpPr>
          <p:cNvPr id="109" name="Bildplatzhalter 97">
            <a:extLst>
              <a:ext uri="{FF2B5EF4-FFF2-40B4-BE49-F238E27FC236}">
                <a16:creationId xmlns:a16="http://schemas.microsoft.com/office/drawing/2014/main" id="{649FFCC5-E527-8BCB-909E-437771A4133A}"/>
              </a:ext>
            </a:extLst>
          </p:cNvPr>
          <p:cNvSpPr>
            <a:spLocks noGrp="1"/>
          </p:cNvSpPr>
          <p:nvPr>
            <p:ph type="pic" sz="quarter" idx="67"/>
          </p:nvPr>
        </p:nvSpPr>
        <p:spPr>
          <a:xfrm>
            <a:off x="15382706" y="11080841"/>
            <a:ext cx="4014325" cy="3835008"/>
          </a:xfrm>
          <a:solidFill>
            <a:schemeClr val="bg1">
              <a:lumMod val="95000"/>
            </a:schemeClr>
          </a:solidFill>
        </p:spPr>
        <p:txBody>
          <a:bodyPr>
            <a:normAutofit/>
          </a:bodyPr>
          <a:lstStyle>
            <a:lvl1pPr>
              <a:defRPr sz="3000">
                <a:noFill/>
              </a:defRPr>
            </a:lvl1pPr>
          </a:lstStyle>
          <a:p>
            <a:endParaRPr lang="de-DE"/>
          </a:p>
        </p:txBody>
      </p:sp>
      <p:sp>
        <p:nvSpPr>
          <p:cNvPr id="110" name="Bildplatzhalter 97">
            <a:extLst>
              <a:ext uri="{FF2B5EF4-FFF2-40B4-BE49-F238E27FC236}">
                <a16:creationId xmlns:a16="http://schemas.microsoft.com/office/drawing/2014/main" id="{923C4D39-839E-90CF-5C22-6657E7804EED}"/>
              </a:ext>
            </a:extLst>
          </p:cNvPr>
          <p:cNvSpPr>
            <a:spLocks noGrp="1"/>
          </p:cNvSpPr>
          <p:nvPr>
            <p:ph type="pic" sz="quarter" idx="68"/>
          </p:nvPr>
        </p:nvSpPr>
        <p:spPr>
          <a:xfrm>
            <a:off x="19887222" y="11080841"/>
            <a:ext cx="4014325" cy="3835008"/>
          </a:xfrm>
          <a:solidFill>
            <a:schemeClr val="bg1">
              <a:lumMod val="95000"/>
            </a:schemeClr>
          </a:solidFill>
        </p:spPr>
        <p:txBody>
          <a:bodyPr>
            <a:normAutofit/>
          </a:bodyPr>
          <a:lstStyle>
            <a:lvl1pPr>
              <a:defRPr sz="3000">
                <a:noFill/>
              </a:defRPr>
            </a:lvl1pPr>
          </a:lstStyle>
          <a:p>
            <a:endParaRPr lang="de-DE"/>
          </a:p>
        </p:txBody>
      </p:sp>
      <p:sp>
        <p:nvSpPr>
          <p:cNvPr id="111" name="Bildplatzhalter 97">
            <a:extLst>
              <a:ext uri="{FF2B5EF4-FFF2-40B4-BE49-F238E27FC236}">
                <a16:creationId xmlns:a16="http://schemas.microsoft.com/office/drawing/2014/main" id="{EA7F65D9-E13F-0A3C-C5F4-32D1BBC106DD}"/>
              </a:ext>
            </a:extLst>
          </p:cNvPr>
          <p:cNvSpPr>
            <a:spLocks noGrp="1"/>
          </p:cNvSpPr>
          <p:nvPr>
            <p:ph type="pic" sz="quarter" idx="69"/>
          </p:nvPr>
        </p:nvSpPr>
        <p:spPr>
          <a:xfrm>
            <a:off x="24391743" y="11080841"/>
            <a:ext cx="4014325" cy="3835008"/>
          </a:xfrm>
          <a:solidFill>
            <a:schemeClr val="bg1">
              <a:lumMod val="95000"/>
            </a:schemeClr>
          </a:solidFill>
        </p:spPr>
        <p:txBody>
          <a:bodyPr>
            <a:normAutofit/>
          </a:bodyPr>
          <a:lstStyle>
            <a:lvl1pPr>
              <a:defRPr sz="3000">
                <a:noFill/>
              </a:defRPr>
            </a:lvl1pPr>
          </a:lstStyle>
          <a:p>
            <a:endParaRPr lang="de-DE"/>
          </a:p>
        </p:txBody>
      </p:sp>
      <p:sp>
        <p:nvSpPr>
          <p:cNvPr id="112" name="Bildplatzhalter 97">
            <a:extLst>
              <a:ext uri="{FF2B5EF4-FFF2-40B4-BE49-F238E27FC236}">
                <a16:creationId xmlns:a16="http://schemas.microsoft.com/office/drawing/2014/main" id="{5656FA76-6D5E-B8F2-5F7E-2924DB4C9BD4}"/>
              </a:ext>
            </a:extLst>
          </p:cNvPr>
          <p:cNvSpPr>
            <a:spLocks noGrp="1"/>
          </p:cNvSpPr>
          <p:nvPr>
            <p:ph type="pic" sz="quarter" idx="70"/>
          </p:nvPr>
        </p:nvSpPr>
        <p:spPr>
          <a:xfrm>
            <a:off x="1869156" y="15405865"/>
            <a:ext cx="4014325" cy="3835008"/>
          </a:xfrm>
          <a:solidFill>
            <a:schemeClr val="bg1">
              <a:lumMod val="95000"/>
            </a:schemeClr>
          </a:solidFill>
        </p:spPr>
        <p:txBody>
          <a:bodyPr>
            <a:normAutofit/>
          </a:bodyPr>
          <a:lstStyle>
            <a:lvl1pPr>
              <a:defRPr sz="3000">
                <a:noFill/>
              </a:defRPr>
            </a:lvl1pPr>
          </a:lstStyle>
          <a:p>
            <a:endParaRPr lang="de-DE" dirty="0"/>
          </a:p>
        </p:txBody>
      </p:sp>
      <p:sp>
        <p:nvSpPr>
          <p:cNvPr id="113" name="Bildplatzhalter 97">
            <a:extLst>
              <a:ext uri="{FF2B5EF4-FFF2-40B4-BE49-F238E27FC236}">
                <a16:creationId xmlns:a16="http://schemas.microsoft.com/office/drawing/2014/main" id="{444CC87E-691A-8564-6521-B0AA9AA899F9}"/>
              </a:ext>
            </a:extLst>
          </p:cNvPr>
          <p:cNvSpPr>
            <a:spLocks noGrp="1"/>
          </p:cNvSpPr>
          <p:nvPr>
            <p:ph type="pic" sz="quarter" idx="71"/>
          </p:nvPr>
        </p:nvSpPr>
        <p:spPr>
          <a:xfrm>
            <a:off x="6373673" y="15405865"/>
            <a:ext cx="4014325" cy="3835008"/>
          </a:xfrm>
          <a:solidFill>
            <a:schemeClr val="bg1">
              <a:lumMod val="95000"/>
            </a:schemeClr>
          </a:solidFill>
        </p:spPr>
        <p:txBody>
          <a:bodyPr>
            <a:normAutofit/>
          </a:bodyPr>
          <a:lstStyle>
            <a:lvl1pPr>
              <a:defRPr sz="3000">
                <a:noFill/>
              </a:defRPr>
            </a:lvl1pPr>
          </a:lstStyle>
          <a:p>
            <a:endParaRPr lang="de-DE"/>
          </a:p>
        </p:txBody>
      </p:sp>
      <p:sp>
        <p:nvSpPr>
          <p:cNvPr id="114" name="Bildplatzhalter 97">
            <a:extLst>
              <a:ext uri="{FF2B5EF4-FFF2-40B4-BE49-F238E27FC236}">
                <a16:creationId xmlns:a16="http://schemas.microsoft.com/office/drawing/2014/main" id="{E7DCCD8D-1BC6-9ECE-3023-9BFF27FF3498}"/>
              </a:ext>
            </a:extLst>
          </p:cNvPr>
          <p:cNvSpPr>
            <a:spLocks noGrp="1"/>
          </p:cNvSpPr>
          <p:nvPr>
            <p:ph type="pic" sz="quarter" idx="72"/>
          </p:nvPr>
        </p:nvSpPr>
        <p:spPr>
          <a:xfrm>
            <a:off x="10878189" y="15405865"/>
            <a:ext cx="4014325" cy="3835008"/>
          </a:xfrm>
          <a:solidFill>
            <a:schemeClr val="bg1">
              <a:lumMod val="95000"/>
            </a:schemeClr>
          </a:solidFill>
        </p:spPr>
        <p:txBody>
          <a:bodyPr>
            <a:normAutofit/>
          </a:bodyPr>
          <a:lstStyle>
            <a:lvl1pPr>
              <a:defRPr sz="3000">
                <a:noFill/>
              </a:defRPr>
            </a:lvl1pPr>
          </a:lstStyle>
          <a:p>
            <a:endParaRPr lang="de-DE"/>
          </a:p>
        </p:txBody>
      </p:sp>
      <p:sp>
        <p:nvSpPr>
          <p:cNvPr id="115" name="Bildplatzhalter 97">
            <a:extLst>
              <a:ext uri="{FF2B5EF4-FFF2-40B4-BE49-F238E27FC236}">
                <a16:creationId xmlns:a16="http://schemas.microsoft.com/office/drawing/2014/main" id="{A5A8E754-3211-39F7-5131-DC4B2B62657B}"/>
              </a:ext>
            </a:extLst>
          </p:cNvPr>
          <p:cNvSpPr>
            <a:spLocks noGrp="1"/>
          </p:cNvSpPr>
          <p:nvPr>
            <p:ph type="pic" sz="quarter" idx="73"/>
          </p:nvPr>
        </p:nvSpPr>
        <p:spPr>
          <a:xfrm>
            <a:off x="15382706" y="15405865"/>
            <a:ext cx="4014325" cy="3835008"/>
          </a:xfrm>
          <a:solidFill>
            <a:schemeClr val="bg1">
              <a:lumMod val="95000"/>
            </a:schemeClr>
          </a:solidFill>
        </p:spPr>
        <p:txBody>
          <a:bodyPr>
            <a:normAutofit/>
          </a:bodyPr>
          <a:lstStyle>
            <a:lvl1pPr>
              <a:defRPr sz="3000">
                <a:noFill/>
              </a:defRPr>
            </a:lvl1pPr>
          </a:lstStyle>
          <a:p>
            <a:endParaRPr lang="de-DE"/>
          </a:p>
        </p:txBody>
      </p:sp>
      <p:sp>
        <p:nvSpPr>
          <p:cNvPr id="116" name="Bildplatzhalter 97">
            <a:extLst>
              <a:ext uri="{FF2B5EF4-FFF2-40B4-BE49-F238E27FC236}">
                <a16:creationId xmlns:a16="http://schemas.microsoft.com/office/drawing/2014/main" id="{424DF6D3-5766-9BD3-F2E8-092FA648BDE6}"/>
              </a:ext>
            </a:extLst>
          </p:cNvPr>
          <p:cNvSpPr>
            <a:spLocks noGrp="1"/>
          </p:cNvSpPr>
          <p:nvPr>
            <p:ph type="pic" sz="quarter" idx="74"/>
          </p:nvPr>
        </p:nvSpPr>
        <p:spPr>
          <a:xfrm>
            <a:off x="19887222" y="15405865"/>
            <a:ext cx="4014325" cy="3835008"/>
          </a:xfrm>
          <a:solidFill>
            <a:schemeClr val="bg1">
              <a:lumMod val="95000"/>
            </a:schemeClr>
          </a:solidFill>
        </p:spPr>
        <p:txBody>
          <a:bodyPr>
            <a:normAutofit/>
          </a:bodyPr>
          <a:lstStyle>
            <a:lvl1pPr>
              <a:defRPr sz="3000">
                <a:noFill/>
              </a:defRPr>
            </a:lvl1pPr>
          </a:lstStyle>
          <a:p>
            <a:endParaRPr lang="de-DE"/>
          </a:p>
        </p:txBody>
      </p:sp>
      <p:sp>
        <p:nvSpPr>
          <p:cNvPr id="117" name="Bildplatzhalter 97">
            <a:extLst>
              <a:ext uri="{FF2B5EF4-FFF2-40B4-BE49-F238E27FC236}">
                <a16:creationId xmlns:a16="http://schemas.microsoft.com/office/drawing/2014/main" id="{4EAC9839-0D04-E3F5-7F9A-0C859DF18F23}"/>
              </a:ext>
            </a:extLst>
          </p:cNvPr>
          <p:cNvSpPr>
            <a:spLocks noGrp="1"/>
          </p:cNvSpPr>
          <p:nvPr>
            <p:ph type="pic" sz="quarter" idx="75"/>
          </p:nvPr>
        </p:nvSpPr>
        <p:spPr>
          <a:xfrm>
            <a:off x="24391743" y="15405865"/>
            <a:ext cx="4014325" cy="3835008"/>
          </a:xfrm>
          <a:solidFill>
            <a:schemeClr val="bg1">
              <a:lumMod val="95000"/>
            </a:schemeClr>
          </a:solidFill>
        </p:spPr>
        <p:txBody>
          <a:bodyPr>
            <a:normAutofit/>
          </a:bodyPr>
          <a:lstStyle>
            <a:lvl1pPr>
              <a:defRPr sz="3000">
                <a:noFill/>
              </a:defRPr>
            </a:lvl1pPr>
          </a:lstStyle>
          <a:p>
            <a:endParaRPr lang="de-DE"/>
          </a:p>
        </p:txBody>
      </p:sp>
      <p:sp>
        <p:nvSpPr>
          <p:cNvPr id="118" name="Bildplatzhalter 97">
            <a:extLst>
              <a:ext uri="{FF2B5EF4-FFF2-40B4-BE49-F238E27FC236}">
                <a16:creationId xmlns:a16="http://schemas.microsoft.com/office/drawing/2014/main" id="{966EB7FC-9A3F-46E8-7952-0A70FA0C08F2}"/>
              </a:ext>
            </a:extLst>
          </p:cNvPr>
          <p:cNvSpPr>
            <a:spLocks noGrp="1"/>
          </p:cNvSpPr>
          <p:nvPr>
            <p:ph type="pic" sz="quarter" idx="76"/>
          </p:nvPr>
        </p:nvSpPr>
        <p:spPr>
          <a:xfrm>
            <a:off x="1869156" y="19730891"/>
            <a:ext cx="4014325" cy="3835008"/>
          </a:xfrm>
          <a:solidFill>
            <a:schemeClr val="bg1">
              <a:lumMod val="95000"/>
            </a:schemeClr>
          </a:solidFill>
        </p:spPr>
        <p:txBody>
          <a:bodyPr>
            <a:normAutofit/>
          </a:bodyPr>
          <a:lstStyle>
            <a:lvl1pPr>
              <a:defRPr sz="3000">
                <a:noFill/>
              </a:defRPr>
            </a:lvl1pPr>
          </a:lstStyle>
          <a:p>
            <a:endParaRPr lang="de-DE"/>
          </a:p>
        </p:txBody>
      </p:sp>
      <p:sp>
        <p:nvSpPr>
          <p:cNvPr id="119" name="Bildplatzhalter 97">
            <a:extLst>
              <a:ext uri="{FF2B5EF4-FFF2-40B4-BE49-F238E27FC236}">
                <a16:creationId xmlns:a16="http://schemas.microsoft.com/office/drawing/2014/main" id="{E03D6ECC-F2A7-7B3D-1A6A-D0C8845BE809}"/>
              </a:ext>
            </a:extLst>
          </p:cNvPr>
          <p:cNvSpPr>
            <a:spLocks noGrp="1"/>
          </p:cNvSpPr>
          <p:nvPr>
            <p:ph type="pic" sz="quarter" idx="77"/>
          </p:nvPr>
        </p:nvSpPr>
        <p:spPr>
          <a:xfrm>
            <a:off x="6373673" y="19730891"/>
            <a:ext cx="4014325" cy="3835008"/>
          </a:xfrm>
          <a:solidFill>
            <a:schemeClr val="bg1">
              <a:lumMod val="95000"/>
            </a:schemeClr>
          </a:solidFill>
        </p:spPr>
        <p:txBody>
          <a:bodyPr>
            <a:normAutofit/>
          </a:bodyPr>
          <a:lstStyle>
            <a:lvl1pPr>
              <a:defRPr sz="3000">
                <a:noFill/>
              </a:defRPr>
            </a:lvl1pPr>
          </a:lstStyle>
          <a:p>
            <a:endParaRPr lang="de-DE"/>
          </a:p>
        </p:txBody>
      </p:sp>
      <p:sp>
        <p:nvSpPr>
          <p:cNvPr id="120" name="Bildplatzhalter 97">
            <a:extLst>
              <a:ext uri="{FF2B5EF4-FFF2-40B4-BE49-F238E27FC236}">
                <a16:creationId xmlns:a16="http://schemas.microsoft.com/office/drawing/2014/main" id="{4935E533-E6AE-A5B1-9116-515C9CAD84C0}"/>
              </a:ext>
            </a:extLst>
          </p:cNvPr>
          <p:cNvSpPr>
            <a:spLocks noGrp="1"/>
          </p:cNvSpPr>
          <p:nvPr>
            <p:ph type="pic" sz="quarter" idx="78"/>
          </p:nvPr>
        </p:nvSpPr>
        <p:spPr>
          <a:xfrm>
            <a:off x="10878189" y="19730891"/>
            <a:ext cx="4014325" cy="3835008"/>
          </a:xfrm>
          <a:solidFill>
            <a:schemeClr val="bg1">
              <a:lumMod val="95000"/>
            </a:schemeClr>
          </a:solidFill>
        </p:spPr>
        <p:txBody>
          <a:bodyPr>
            <a:normAutofit/>
          </a:bodyPr>
          <a:lstStyle>
            <a:lvl1pPr>
              <a:defRPr sz="3000">
                <a:noFill/>
              </a:defRPr>
            </a:lvl1pPr>
          </a:lstStyle>
          <a:p>
            <a:endParaRPr lang="de-DE"/>
          </a:p>
        </p:txBody>
      </p:sp>
      <p:sp>
        <p:nvSpPr>
          <p:cNvPr id="121" name="Bildplatzhalter 97">
            <a:extLst>
              <a:ext uri="{FF2B5EF4-FFF2-40B4-BE49-F238E27FC236}">
                <a16:creationId xmlns:a16="http://schemas.microsoft.com/office/drawing/2014/main" id="{EF253D59-4733-71E2-BB01-3775F5CBB1C5}"/>
              </a:ext>
            </a:extLst>
          </p:cNvPr>
          <p:cNvSpPr>
            <a:spLocks noGrp="1"/>
          </p:cNvSpPr>
          <p:nvPr>
            <p:ph type="pic" sz="quarter" idx="79"/>
          </p:nvPr>
        </p:nvSpPr>
        <p:spPr>
          <a:xfrm>
            <a:off x="15382706" y="19730891"/>
            <a:ext cx="4014325" cy="3835008"/>
          </a:xfrm>
          <a:solidFill>
            <a:schemeClr val="bg1">
              <a:lumMod val="95000"/>
            </a:schemeClr>
          </a:solidFill>
        </p:spPr>
        <p:txBody>
          <a:bodyPr>
            <a:normAutofit/>
          </a:bodyPr>
          <a:lstStyle>
            <a:lvl1pPr>
              <a:defRPr sz="3000">
                <a:noFill/>
              </a:defRPr>
            </a:lvl1pPr>
          </a:lstStyle>
          <a:p>
            <a:endParaRPr lang="de-DE"/>
          </a:p>
        </p:txBody>
      </p:sp>
      <p:sp>
        <p:nvSpPr>
          <p:cNvPr id="122" name="Bildplatzhalter 97">
            <a:extLst>
              <a:ext uri="{FF2B5EF4-FFF2-40B4-BE49-F238E27FC236}">
                <a16:creationId xmlns:a16="http://schemas.microsoft.com/office/drawing/2014/main" id="{391F3ADC-F402-FCC6-8099-90C38A0B9894}"/>
              </a:ext>
            </a:extLst>
          </p:cNvPr>
          <p:cNvSpPr>
            <a:spLocks noGrp="1"/>
          </p:cNvSpPr>
          <p:nvPr>
            <p:ph type="pic" sz="quarter" idx="80"/>
          </p:nvPr>
        </p:nvSpPr>
        <p:spPr>
          <a:xfrm>
            <a:off x="19887222" y="19730891"/>
            <a:ext cx="4014325" cy="3835008"/>
          </a:xfrm>
          <a:solidFill>
            <a:schemeClr val="bg1">
              <a:lumMod val="95000"/>
            </a:schemeClr>
          </a:solidFill>
        </p:spPr>
        <p:txBody>
          <a:bodyPr>
            <a:normAutofit/>
          </a:bodyPr>
          <a:lstStyle>
            <a:lvl1pPr>
              <a:defRPr sz="3000">
                <a:noFill/>
              </a:defRPr>
            </a:lvl1pPr>
          </a:lstStyle>
          <a:p>
            <a:endParaRPr lang="de-DE" dirty="0"/>
          </a:p>
        </p:txBody>
      </p:sp>
      <p:sp>
        <p:nvSpPr>
          <p:cNvPr id="123" name="Bildplatzhalter 97">
            <a:extLst>
              <a:ext uri="{FF2B5EF4-FFF2-40B4-BE49-F238E27FC236}">
                <a16:creationId xmlns:a16="http://schemas.microsoft.com/office/drawing/2014/main" id="{514E5DA7-AF42-404E-7DE0-15EEFF2CC86C}"/>
              </a:ext>
            </a:extLst>
          </p:cNvPr>
          <p:cNvSpPr>
            <a:spLocks noGrp="1"/>
          </p:cNvSpPr>
          <p:nvPr>
            <p:ph type="pic" sz="quarter" idx="81"/>
          </p:nvPr>
        </p:nvSpPr>
        <p:spPr>
          <a:xfrm>
            <a:off x="24391743" y="19730891"/>
            <a:ext cx="4014325" cy="3835008"/>
          </a:xfrm>
          <a:solidFill>
            <a:schemeClr val="bg1">
              <a:lumMod val="95000"/>
            </a:schemeClr>
          </a:solidFill>
        </p:spPr>
        <p:txBody>
          <a:bodyPr>
            <a:normAutofit/>
          </a:bodyPr>
          <a:lstStyle>
            <a:lvl1pPr>
              <a:defRPr sz="3000">
                <a:noFill/>
              </a:defRPr>
            </a:lvl1pPr>
          </a:lstStyle>
          <a:p>
            <a:endParaRPr lang="de-DE"/>
          </a:p>
        </p:txBody>
      </p:sp>
      <p:sp>
        <p:nvSpPr>
          <p:cNvPr id="3" name="Subtitle 2"/>
          <p:cNvSpPr>
            <a:spLocks noGrp="1"/>
          </p:cNvSpPr>
          <p:nvPr>
            <p:ph type="subTitle" idx="1" hasCustomPrompt="1"/>
          </p:nvPr>
        </p:nvSpPr>
        <p:spPr>
          <a:xfrm>
            <a:off x="1869152" y="25858718"/>
            <a:ext cx="8525638" cy="13125432"/>
          </a:xfrm>
          <a:prstGeom prst="rect">
            <a:avLst/>
          </a:prstGeom>
        </p:spPr>
        <p:txBody>
          <a:bodyPr>
            <a:noAutofit/>
          </a:bodyPr>
          <a:lstStyle>
            <a:lvl1pPr marL="0" indent="0" algn="l">
              <a:lnSpc>
                <a:spcPts val="4000"/>
              </a:lnSpc>
              <a:spcBef>
                <a:spcPts val="0"/>
              </a:spcBef>
              <a:buNone/>
              <a:defRPr sz="3000" b="0"/>
            </a:lvl1pPr>
            <a:lvl2pPr marL="0" indent="0" algn="l">
              <a:lnSpc>
                <a:spcPts val="3959"/>
              </a:lnSpc>
              <a:buNone/>
              <a:defRPr sz="2969" b="0">
                <a:solidFill>
                  <a:schemeClr val="tx1"/>
                </a:solidFill>
              </a:defRPr>
            </a:lvl2pPr>
            <a:lvl3pPr marL="801379" indent="0" algn="ctr">
              <a:buNone/>
              <a:defRPr sz="1578"/>
            </a:lvl3pPr>
            <a:lvl4pPr marL="1202069" indent="0" algn="ctr">
              <a:buNone/>
              <a:defRPr sz="1402"/>
            </a:lvl4pPr>
            <a:lvl5pPr marL="1602757" indent="0" algn="ctr">
              <a:buNone/>
              <a:defRPr sz="1402"/>
            </a:lvl5pPr>
            <a:lvl6pPr marL="2003445" indent="0" algn="ctr">
              <a:buNone/>
              <a:defRPr sz="1402"/>
            </a:lvl6pPr>
            <a:lvl7pPr marL="2404136" indent="0" algn="ctr">
              <a:buNone/>
              <a:defRPr sz="1402"/>
            </a:lvl7pPr>
            <a:lvl8pPr marL="2804825" indent="0" algn="ctr">
              <a:buNone/>
              <a:defRPr sz="1402"/>
            </a:lvl8pPr>
            <a:lvl9pPr marL="3205514" indent="0" algn="ctr">
              <a:buNone/>
              <a:defRPr sz="1402"/>
            </a:lvl9pPr>
          </a:lstStyle>
          <a:p>
            <a:pPr lvl="0"/>
            <a:r>
              <a:rPr lang="de-DE" noProof="0" dirty="0"/>
              <a:t>Hier ist der Bereich für </a:t>
            </a:r>
            <a:r>
              <a:rPr lang="de-DE" noProof="0" dirty="0" err="1"/>
              <a:t>Fliesstext</a:t>
            </a:r>
            <a:r>
              <a:rPr lang="de-DE" noProof="0" dirty="0"/>
              <a:t> zur </a:t>
            </a:r>
            <a:r>
              <a:rPr lang="de-DE" noProof="0" dirty="0" err="1"/>
              <a:t>For-mu­lierung</a:t>
            </a:r>
            <a:r>
              <a:rPr lang="de-DE" noProof="0" dirty="0"/>
              <a:t> der Problemstellung der Di­-</a:t>
            </a:r>
            <a:br>
              <a:rPr lang="de-DE" noProof="0" dirty="0"/>
            </a:br>
            <a:r>
              <a:rPr lang="de-DE" noProof="0" dirty="0" err="1"/>
              <a:t>plom­arbeit</a:t>
            </a:r>
            <a:r>
              <a:rPr lang="de-DE" noProof="0" dirty="0"/>
              <a:t> aus Sicht der Studentin/des </a:t>
            </a:r>
            <a:br>
              <a:rPr lang="de-DE" noProof="0" dirty="0"/>
            </a:br>
            <a:r>
              <a:rPr lang="de-DE" noProof="0" dirty="0"/>
              <a:t>Studen­ten (kurzer informativer Text, keine Kopie der Aufgabenstellung). </a:t>
            </a:r>
            <a:r>
              <a:rPr lang="de-DE" noProof="0" dirty="0" err="1"/>
              <a:t>Schriftgrösse</a:t>
            </a:r>
            <a:r>
              <a:rPr lang="de-DE" noProof="0" dirty="0"/>
              <a:t> 30 Pt mit Zeilenabstand 40 Pt. Die Schrift ist Ver­dana, wenn Sie diese Schrift nicht besitzen, dann verwenden Sie Helvetica. Beim Text auf vorbild­lichen Flattersatz ach-</a:t>
            </a:r>
            <a:r>
              <a:rPr lang="de-DE" noProof="0" dirty="0" err="1"/>
              <a:t>ten</a:t>
            </a:r>
            <a:r>
              <a:rPr lang="de-DE" noProof="0" dirty="0"/>
              <a:t> und keinen Blocksatz verwenden. </a:t>
            </a:r>
            <a:br>
              <a:rPr lang="de-DE" noProof="0" dirty="0"/>
            </a:br>
            <a:br>
              <a:rPr lang="de-DE" noProof="0" dirty="0"/>
            </a:br>
            <a:r>
              <a:rPr lang="de-DE" noProof="0" dirty="0"/>
              <a:t>Textabsätze so enden lassen, dass keine Treppen entstehen, sondern nach unten aus­flattern lassen, so wie hier im Beispiel. Ein Textabsatz besteht aus mindestens zwei Sätzen und nicht mehr als vier </a:t>
            </a:r>
            <a:r>
              <a:rPr lang="de-DE" noProof="0" dirty="0" err="1"/>
              <a:t>Sätz</a:t>
            </a:r>
            <a:r>
              <a:rPr lang="de-DE" noProof="0" dirty="0"/>
              <a:t>-en, je nach Satzlänge. Wenn ein Absatz in der nächsten Spalte beginnt, sollten am Spaltenende und am Spaltenanfang nicht weniger als drei Zeilen stehen! </a:t>
            </a:r>
            <a:endParaRPr lang="de-CH" noProof="0" dirty="0"/>
          </a:p>
        </p:txBody>
      </p:sp>
      <p:sp>
        <p:nvSpPr>
          <p:cNvPr id="10" name="Textplatzhalter 9">
            <a:extLst>
              <a:ext uri="{FF2B5EF4-FFF2-40B4-BE49-F238E27FC236}">
                <a16:creationId xmlns:a16="http://schemas.microsoft.com/office/drawing/2014/main" id="{B1F0B03D-951F-EFFF-82F2-AA7744D903B1}"/>
              </a:ext>
            </a:extLst>
          </p:cNvPr>
          <p:cNvSpPr>
            <a:spLocks noGrp="1"/>
          </p:cNvSpPr>
          <p:nvPr>
            <p:ph type="body" sz="quarter" idx="13" hasCustomPrompt="1"/>
          </p:nvPr>
        </p:nvSpPr>
        <p:spPr>
          <a:xfrm>
            <a:off x="10871611" y="25858736"/>
            <a:ext cx="8525635" cy="4984135"/>
          </a:xfrm>
        </p:spPr>
        <p:txBody>
          <a:bodyPr>
            <a:noAutofit/>
          </a:bodyPr>
          <a:lstStyle>
            <a:lvl1pPr marL="0" indent="0">
              <a:lnSpc>
                <a:spcPts val="4000"/>
              </a:lnSpc>
              <a:buNone/>
              <a:defRPr sz="3000"/>
            </a:lvl1pPr>
          </a:lstStyle>
          <a:p>
            <a:pPr lvl="0"/>
            <a:r>
              <a:rPr lang="de-DE" dirty="0"/>
              <a:t>Der Bereich mit den grau ausgefüllten </a:t>
            </a:r>
            <a:r>
              <a:rPr lang="de-DE" dirty="0" err="1"/>
              <a:t>Flä­-chen</a:t>
            </a:r>
            <a:r>
              <a:rPr lang="de-DE" dirty="0"/>
              <a:t> ist für Abbildungen angelegt. </a:t>
            </a:r>
            <a:r>
              <a:rPr lang="de-DE" dirty="0" err="1"/>
              <a:t>Abbil­-dungen</a:t>
            </a:r>
            <a:r>
              <a:rPr lang="de-DE" dirty="0"/>
              <a:t> sind </a:t>
            </a:r>
            <a:r>
              <a:rPr lang="de-DE" dirty="0" err="1"/>
              <a:t>Photos</a:t>
            </a:r>
            <a:r>
              <a:rPr lang="de-DE" dirty="0"/>
              <a:t>, Freisteller, </a:t>
            </a:r>
            <a:r>
              <a:rPr lang="de-DE" dirty="0" err="1"/>
              <a:t>Zeichnun</a:t>
            </a:r>
            <a:r>
              <a:rPr lang="de-DE" dirty="0"/>
              <a:t>-gen und Diagramme, die in diesem Be­reich platziert werden. Ein </a:t>
            </a:r>
            <a:r>
              <a:rPr lang="de-DE" dirty="0" err="1"/>
              <a:t>Photo</a:t>
            </a:r>
            <a:r>
              <a:rPr lang="de-DE" dirty="0"/>
              <a:t> bildet dann einen erkennbaren Ausschnitt, wenn an allen vier Ecken Bildinformation zu </a:t>
            </a:r>
            <a:r>
              <a:rPr lang="de-DE" dirty="0" err="1"/>
              <a:t>erken-nen</a:t>
            </a:r>
            <a:r>
              <a:rPr lang="de-DE" dirty="0"/>
              <a:t> ist. Bei </a:t>
            </a:r>
            <a:r>
              <a:rPr lang="de-DE" dirty="0" err="1"/>
              <a:t>Photos</a:t>
            </a:r>
            <a:r>
              <a:rPr lang="de-DE" dirty="0"/>
              <a:t> ist darauf zu ach­ten, dass die Datei in 300 dpi und im CMYK-Modus angelegt ist.</a:t>
            </a:r>
          </a:p>
          <a:p>
            <a:pPr lvl="0"/>
            <a:endParaRPr lang="de-DE" dirty="0"/>
          </a:p>
        </p:txBody>
      </p:sp>
      <p:sp>
        <p:nvSpPr>
          <p:cNvPr id="13" name="Textplatzhalter 12">
            <a:extLst>
              <a:ext uri="{FF2B5EF4-FFF2-40B4-BE49-F238E27FC236}">
                <a16:creationId xmlns:a16="http://schemas.microsoft.com/office/drawing/2014/main" id="{85EC5372-362A-A496-B521-8308C203763D}"/>
              </a:ext>
            </a:extLst>
          </p:cNvPr>
          <p:cNvSpPr>
            <a:spLocks noGrp="1"/>
          </p:cNvSpPr>
          <p:nvPr>
            <p:ph type="body" sz="quarter" idx="14" hasCustomPrompt="1"/>
          </p:nvPr>
        </p:nvSpPr>
        <p:spPr>
          <a:xfrm>
            <a:off x="19893983" y="25294587"/>
            <a:ext cx="8513664" cy="4184629"/>
          </a:xfrm>
        </p:spPr>
        <p:txBody>
          <a:bodyPr>
            <a:noAutofit/>
          </a:bodyPr>
          <a:lstStyle>
            <a:lvl1pPr marL="0" indent="0">
              <a:lnSpc>
                <a:spcPts val="4000"/>
              </a:lnSpc>
              <a:buNone/>
              <a:defRPr sz="3000"/>
            </a:lvl1pPr>
          </a:lstStyle>
          <a:p>
            <a:pPr marL="0" marR="0" lvl="0" indent="0" algn="l" defTabSz="3023162" rtl="0" eaLnBrk="1" fontAlgn="auto" latinLnBrk="0" hangingPunct="1">
              <a:lnSpc>
                <a:spcPts val="3959"/>
              </a:lnSpc>
              <a:spcBef>
                <a:spcPts val="3307"/>
              </a:spcBef>
              <a:spcAft>
                <a:spcPts val="0"/>
              </a:spcAft>
              <a:buClrTx/>
              <a:buSzTx/>
              <a:buFont typeface="Arial" panose="020B0604020202020204" pitchFamily="34" charset="0"/>
              <a:buNone/>
              <a:tabLst/>
              <a:defRPr/>
            </a:pPr>
            <a:r>
              <a:rPr lang="de-DE" dirty="0"/>
              <a:t>auf dem Plakat und ist dadurch besser lesbar. Alle Abbildungen, also Bilder, Diagramme usw. sind im grauen Bereich zu platzieren. Arbei­ten Sie bei den Abbildungen mit dem </a:t>
            </a:r>
            <a:r>
              <a:rPr lang="de-DE" dirty="0" err="1"/>
              <a:t>Gross</a:t>
            </a:r>
            <a:r>
              <a:rPr lang="de-DE" dirty="0"/>
              <a:t>-Klein-Kontrast. Nutzen Sie das Raster also für Ihre Bildausschnitte und die Platzierung der Bildtexte. </a:t>
            </a:r>
          </a:p>
        </p:txBody>
      </p:sp>
      <p:sp>
        <p:nvSpPr>
          <p:cNvPr id="15" name="Textplatzhalter 14">
            <a:extLst>
              <a:ext uri="{FF2B5EF4-FFF2-40B4-BE49-F238E27FC236}">
                <a16:creationId xmlns:a16="http://schemas.microsoft.com/office/drawing/2014/main" id="{5E26D203-E4A3-1FB0-EEDC-81E19195D5AF}"/>
              </a:ext>
            </a:extLst>
          </p:cNvPr>
          <p:cNvSpPr>
            <a:spLocks noGrp="1"/>
          </p:cNvSpPr>
          <p:nvPr>
            <p:ph type="body" sz="quarter" idx="15" hasCustomPrompt="1"/>
          </p:nvPr>
        </p:nvSpPr>
        <p:spPr>
          <a:xfrm>
            <a:off x="19893983" y="30207329"/>
            <a:ext cx="8513664" cy="1271084"/>
          </a:xfrm>
        </p:spPr>
        <p:txBody>
          <a:bodyPr/>
          <a:lstStyle>
            <a:lvl1pPr marL="0" indent="0">
              <a:lnSpc>
                <a:spcPts val="4000"/>
              </a:lnSpc>
              <a:spcBef>
                <a:spcPts val="0"/>
              </a:spcBef>
              <a:buNone/>
              <a:defRPr sz="3000" b="1"/>
            </a:lvl1pPr>
            <a:lvl5pPr>
              <a:defRPr/>
            </a:lvl5pPr>
          </a:lstStyle>
          <a:p>
            <a:pPr lvl="0"/>
            <a:r>
              <a:rPr lang="de-DE" dirty="0"/>
              <a:t>Annette Mustermann</a:t>
            </a:r>
            <a:br>
              <a:rPr lang="de-DE" dirty="0"/>
            </a:br>
            <a:r>
              <a:rPr lang="de-DE" dirty="0"/>
              <a:t>(Verdana 30 </a:t>
            </a:r>
            <a:r>
              <a:rPr lang="de-DE" dirty="0" err="1"/>
              <a:t>pt</a:t>
            </a:r>
            <a:r>
              <a:rPr lang="de-DE" dirty="0"/>
              <a:t> </a:t>
            </a:r>
            <a:r>
              <a:rPr lang="de-DE" dirty="0" err="1"/>
              <a:t>Bold</a:t>
            </a:r>
            <a:r>
              <a:rPr lang="de-DE" dirty="0"/>
              <a:t>)</a:t>
            </a:r>
          </a:p>
        </p:txBody>
      </p:sp>
      <p:sp>
        <p:nvSpPr>
          <p:cNvPr id="16" name="Textplatzhalter 14">
            <a:extLst>
              <a:ext uri="{FF2B5EF4-FFF2-40B4-BE49-F238E27FC236}">
                <a16:creationId xmlns:a16="http://schemas.microsoft.com/office/drawing/2014/main" id="{4CF0D14E-E2E6-7116-14B3-1666055452DB}"/>
              </a:ext>
            </a:extLst>
          </p:cNvPr>
          <p:cNvSpPr>
            <a:spLocks noGrp="1"/>
          </p:cNvSpPr>
          <p:nvPr>
            <p:ph type="body" sz="quarter" idx="16" hasCustomPrompt="1"/>
          </p:nvPr>
        </p:nvSpPr>
        <p:spPr>
          <a:xfrm>
            <a:off x="19893983" y="31671617"/>
            <a:ext cx="8513664" cy="5001715"/>
          </a:xfrm>
        </p:spPr>
        <p:txBody>
          <a:bodyPr>
            <a:noAutofit/>
          </a:bodyPr>
          <a:lstStyle>
            <a:lvl1pPr marL="0" indent="0">
              <a:lnSpc>
                <a:spcPts val="4000"/>
              </a:lnSpc>
              <a:spcBef>
                <a:spcPts val="0"/>
              </a:spcBef>
              <a:buNone/>
              <a:defRPr sz="3000" b="0"/>
            </a:lvl1pPr>
            <a:lvl5pPr>
              <a:defRPr/>
            </a:lvl5pPr>
          </a:lstStyle>
          <a:p>
            <a:pPr lvl="0"/>
            <a:r>
              <a:rPr lang="de-DE" dirty="0"/>
              <a:t>Hauptbetreuer/Hauptbetreuerin </a:t>
            </a:r>
            <a:br>
              <a:rPr lang="de-DE" dirty="0"/>
            </a:br>
            <a:r>
              <a:rPr lang="de-DE" dirty="0"/>
              <a:t>(Name inkl. Titel)</a:t>
            </a:r>
            <a:br>
              <a:rPr lang="de-DE" dirty="0"/>
            </a:br>
            <a:r>
              <a:rPr lang="de-DE" dirty="0"/>
              <a:t>Prof. Dr. Hans-Jürgen Mustermann</a:t>
            </a:r>
            <a:br>
              <a:rPr lang="de-DE" dirty="0"/>
            </a:br>
            <a:br>
              <a:rPr lang="de-DE" dirty="0"/>
            </a:br>
            <a:r>
              <a:rPr lang="de-DE" dirty="0"/>
              <a:t>Experte/Expertin (Name inkl. Titel)</a:t>
            </a:r>
            <a:br>
              <a:rPr lang="de-DE" dirty="0"/>
            </a:br>
            <a:r>
              <a:rPr lang="de-DE" dirty="0"/>
              <a:t>Prof. Dr. Hans-Jürgen Mustermann</a:t>
            </a:r>
            <a:br>
              <a:rPr lang="de-DE" dirty="0"/>
            </a:br>
            <a:br>
              <a:rPr lang="de-DE" dirty="0"/>
            </a:br>
            <a:r>
              <a:rPr lang="de-DE" dirty="0"/>
              <a:t>Kooperationspartner (Firmenname)</a:t>
            </a:r>
            <a:br>
              <a:rPr lang="de-DE" dirty="0"/>
            </a:br>
            <a:r>
              <a:rPr lang="de-DE" dirty="0" err="1"/>
              <a:t>Schriftgrösse</a:t>
            </a:r>
            <a:r>
              <a:rPr lang="de-DE" dirty="0"/>
              <a:t> siehe </a:t>
            </a:r>
            <a:r>
              <a:rPr lang="de-DE" dirty="0" err="1"/>
              <a:t>Fliesstext</a:t>
            </a:r>
            <a:endParaRPr lang="de-DE" dirty="0"/>
          </a:p>
        </p:txBody>
      </p:sp>
      <p:sp>
        <p:nvSpPr>
          <p:cNvPr id="66" name="Datumsplatzhalter 65">
            <a:extLst>
              <a:ext uri="{FF2B5EF4-FFF2-40B4-BE49-F238E27FC236}">
                <a16:creationId xmlns:a16="http://schemas.microsoft.com/office/drawing/2014/main" id="{A04113A8-8D45-A2E7-8DEC-F210DF4CBEAA}"/>
              </a:ext>
            </a:extLst>
          </p:cNvPr>
          <p:cNvSpPr>
            <a:spLocks noGrp="1"/>
          </p:cNvSpPr>
          <p:nvPr>
            <p:ph type="dt" sz="half" idx="51"/>
          </p:nvPr>
        </p:nvSpPr>
        <p:spPr>
          <a:xfrm>
            <a:off x="1869152" y="41285917"/>
            <a:ext cx="8512924" cy="1248514"/>
          </a:xfrm>
        </p:spPr>
        <p:txBody>
          <a:bodyPr/>
          <a:lstStyle>
            <a:lvl1pPr>
              <a:defRPr>
                <a:noFill/>
              </a:defRPr>
            </a:lvl1pPr>
          </a:lstStyle>
          <a:p>
            <a:fld id="{543DD8DA-3DCD-4860-ABC5-7E8832F2F74D}" type="datetime4">
              <a:rPr lang="de-CH" smtClean="0"/>
              <a:pPr/>
              <a:t>10. Januar 2025</a:t>
            </a:fld>
            <a:endParaRPr lang="en-US" dirty="0"/>
          </a:p>
        </p:txBody>
      </p:sp>
      <p:sp>
        <p:nvSpPr>
          <p:cNvPr id="67" name="Fußzeilenplatzhalter 66">
            <a:extLst>
              <a:ext uri="{FF2B5EF4-FFF2-40B4-BE49-F238E27FC236}">
                <a16:creationId xmlns:a16="http://schemas.microsoft.com/office/drawing/2014/main" id="{FF1FCD97-2F40-12DD-E48E-DDDFDB20B623}"/>
              </a:ext>
            </a:extLst>
          </p:cNvPr>
          <p:cNvSpPr>
            <a:spLocks noGrp="1"/>
          </p:cNvSpPr>
          <p:nvPr>
            <p:ph type="ftr" sz="quarter" idx="52"/>
          </p:nvPr>
        </p:nvSpPr>
        <p:spPr>
          <a:xfrm>
            <a:off x="10868365" y="41285917"/>
            <a:ext cx="8512924" cy="1248514"/>
          </a:xfrm>
        </p:spPr>
        <p:txBody>
          <a:bodyPr/>
          <a:lstStyle>
            <a:lvl1pPr>
              <a:defRPr>
                <a:noFill/>
              </a:defRPr>
            </a:lvl1pPr>
          </a:lstStyle>
          <a:p>
            <a:endParaRPr lang="de-CH" dirty="0"/>
          </a:p>
        </p:txBody>
      </p:sp>
      <p:sp>
        <p:nvSpPr>
          <p:cNvPr id="68" name="Foliennummernplatzhalter 67">
            <a:extLst>
              <a:ext uri="{FF2B5EF4-FFF2-40B4-BE49-F238E27FC236}">
                <a16:creationId xmlns:a16="http://schemas.microsoft.com/office/drawing/2014/main" id="{C0EEEA53-E292-336F-E5D1-739FBB1D9E66}"/>
              </a:ext>
            </a:extLst>
          </p:cNvPr>
          <p:cNvSpPr>
            <a:spLocks noGrp="1"/>
          </p:cNvSpPr>
          <p:nvPr>
            <p:ph type="sldNum" sz="quarter" idx="53"/>
          </p:nvPr>
        </p:nvSpPr>
        <p:spPr>
          <a:xfrm>
            <a:off x="19912214" y="41306232"/>
            <a:ext cx="8512924" cy="1271084"/>
          </a:xfrm>
        </p:spPr>
        <p:txBody>
          <a:bodyPr/>
          <a:lstStyle>
            <a:lvl1pPr>
              <a:defRPr>
                <a:noFill/>
              </a:defRPr>
            </a:lvl1pPr>
          </a:lstStyle>
          <a:p>
            <a:fld id="{119B3373-B1DD-435D-81AC-910BB09CE286}" type="slidenum">
              <a:rPr lang="de-CH" smtClean="0"/>
              <a:pPr/>
              <a:t>‹Nr.›</a:t>
            </a:fld>
            <a:endParaRPr lang="de-CH"/>
          </a:p>
        </p:txBody>
      </p:sp>
      <p:sp>
        <p:nvSpPr>
          <p:cNvPr id="69" name="Textfeld 68">
            <a:extLst>
              <a:ext uri="{FF2B5EF4-FFF2-40B4-BE49-F238E27FC236}">
                <a16:creationId xmlns:a16="http://schemas.microsoft.com/office/drawing/2014/main" id="{BB027E71-52C8-449D-ACFE-9B0EC2F5991E}"/>
              </a:ext>
            </a:extLst>
          </p:cNvPr>
          <p:cNvSpPr txBox="1"/>
          <p:nvPr userDrawn="1"/>
        </p:nvSpPr>
        <p:spPr>
          <a:xfrm>
            <a:off x="1869153" y="40457222"/>
            <a:ext cx="8512924" cy="587405"/>
          </a:xfrm>
          <a:prstGeom prst="rect">
            <a:avLst/>
          </a:prstGeom>
          <a:noFill/>
        </p:spPr>
        <p:txBody>
          <a:bodyPr wrap="square" lIns="0" tIns="0" rIns="0" bIns="0" rtlCol="0">
            <a:spAutoFit/>
          </a:bodyPr>
          <a:lstStyle/>
          <a:p>
            <a:r>
              <a:rPr lang="de-DE" sz="3800" b="1" dirty="0"/>
              <a:t>FH Zentralschweiz</a:t>
            </a:r>
          </a:p>
        </p:txBody>
      </p:sp>
      <p:sp>
        <p:nvSpPr>
          <p:cNvPr id="74" name="Textplatzhalter 73">
            <a:extLst>
              <a:ext uri="{FF2B5EF4-FFF2-40B4-BE49-F238E27FC236}">
                <a16:creationId xmlns:a16="http://schemas.microsoft.com/office/drawing/2014/main" id="{C59747A2-AA0C-A351-4350-D51BC4E5B24B}"/>
              </a:ext>
            </a:extLst>
          </p:cNvPr>
          <p:cNvSpPr>
            <a:spLocks noGrp="1"/>
          </p:cNvSpPr>
          <p:nvPr>
            <p:ph type="body" sz="quarter" idx="54" hasCustomPrompt="1"/>
          </p:nvPr>
        </p:nvSpPr>
        <p:spPr>
          <a:xfrm>
            <a:off x="1869153" y="25294576"/>
            <a:ext cx="8519275" cy="565635"/>
          </a:xfrm>
        </p:spPr>
        <p:txBody>
          <a:bodyPr/>
          <a:lstStyle>
            <a:lvl1pPr marL="0" indent="0">
              <a:lnSpc>
                <a:spcPts val="4000"/>
              </a:lnSpc>
              <a:buNone/>
              <a:defRPr sz="3000" b="1"/>
            </a:lvl1pPr>
            <a:lvl5pPr>
              <a:defRPr/>
            </a:lvl5pPr>
          </a:lstStyle>
          <a:p>
            <a:pPr lvl="0"/>
            <a:r>
              <a:rPr lang="de-DE" dirty="0"/>
              <a:t>Problemstellung (Verdana 30 </a:t>
            </a:r>
            <a:r>
              <a:rPr lang="de-DE" dirty="0" err="1"/>
              <a:t>pt</a:t>
            </a:r>
            <a:r>
              <a:rPr lang="de-DE" dirty="0"/>
              <a:t> </a:t>
            </a:r>
            <a:r>
              <a:rPr lang="de-DE" dirty="0" err="1"/>
              <a:t>Bold</a:t>
            </a:r>
            <a:r>
              <a:rPr lang="de-DE" dirty="0"/>
              <a:t>)</a:t>
            </a:r>
          </a:p>
        </p:txBody>
      </p:sp>
      <p:sp>
        <p:nvSpPr>
          <p:cNvPr id="75" name="Textplatzhalter 73">
            <a:extLst>
              <a:ext uri="{FF2B5EF4-FFF2-40B4-BE49-F238E27FC236}">
                <a16:creationId xmlns:a16="http://schemas.microsoft.com/office/drawing/2014/main" id="{1AADDDE4-5122-A06B-CA76-2B5D27018BA6}"/>
              </a:ext>
            </a:extLst>
          </p:cNvPr>
          <p:cNvSpPr>
            <a:spLocks noGrp="1"/>
          </p:cNvSpPr>
          <p:nvPr>
            <p:ph type="body" sz="quarter" idx="55" hasCustomPrompt="1"/>
          </p:nvPr>
        </p:nvSpPr>
        <p:spPr>
          <a:xfrm>
            <a:off x="10868363" y="25294576"/>
            <a:ext cx="8519275" cy="565635"/>
          </a:xfrm>
        </p:spPr>
        <p:txBody>
          <a:bodyPr/>
          <a:lstStyle>
            <a:lvl1pPr marL="0" indent="0">
              <a:lnSpc>
                <a:spcPts val="4000"/>
              </a:lnSpc>
              <a:buNone/>
              <a:defRPr sz="3000" b="1"/>
            </a:lvl1pPr>
            <a:lvl5pPr>
              <a:defRPr/>
            </a:lvl5pPr>
          </a:lstStyle>
          <a:p>
            <a:pPr lvl="0"/>
            <a:r>
              <a:rPr lang="de-DE" dirty="0"/>
              <a:t>Lösungskonzept (Verdana 30 </a:t>
            </a:r>
            <a:r>
              <a:rPr lang="de-DE" dirty="0" err="1"/>
              <a:t>pt</a:t>
            </a:r>
            <a:r>
              <a:rPr lang="de-DE" dirty="0"/>
              <a:t> </a:t>
            </a:r>
            <a:r>
              <a:rPr lang="de-DE" dirty="0" err="1"/>
              <a:t>Bold</a:t>
            </a:r>
            <a:r>
              <a:rPr lang="de-DE" dirty="0"/>
              <a:t>)</a:t>
            </a:r>
          </a:p>
        </p:txBody>
      </p:sp>
      <p:sp>
        <p:nvSpPr>
          <p:cNvPr id="76" name="Textplatzhalter 9">
            <a:extLst>
              <a:ext uri="{FF2B5EF4-FFF2-40B4-BE49-F238E27FC236}">
                <a16:creationId xmlns:a16="http://schemas.microsoft.com/office/drawing/2014/main" id="{11232532-3325-BA32-AB8D-2F04B4DB536F}"/>
              </a:ext>
            </a:extLst>
          </p:cNvPr>
          <p:cNvSpPr>
            <a:spLocks noGrp="1"/>
          </p:cNvSpPr>
          <p:nvPr>
            <p:ph type="body" sz="quarter" idx="56" hasCustomPrompt="1"/>
          </p:nvPr>
        </p:nvSpPr>
        <p:spPr>
          <a:xfrm>
            <a:off x="10871611" y="31896521"/>
            <a:ext cx="8526102" cy="7087634"/>
          </a:xfrm>
        </p:spPr>
        <p:txBody>
          <a:bodyPr>
            <a:noAutofit/>
          </a:bodyPr>
          <a:lstStyle>
            <a:lvl1pPr marL="0" indent="0">
              <a:lnSpc>
                <a:spcPts val="4000"/>
              </a:lnSpc>
              <a:buNone/>
              <a:defRPr sz="3000"/>
            </a:lvl1pPr>
          </a:lstStyle>
          <a:p>
            <a:pPr lvl="0"/>
            <a:r>
              <a:rPr lang="de-DE" dirty="0"/>
              <a:t>Ein Freisteller ist ein Objekt ohne Hinter-grund, wobei der Hintergrund </a:t>
            </a:r>
            <a:r>
              <a:rPr lang="de-DE" dirty="0" err="1"/>
              <a:t>Weiss</a:t>
            </a:r>
            <a:r>
              <a:rPr lang="de-DE" dirty="0"/>
              <a:t> ist. Die Freistellung des Objektes wird in der Regel im Photoshop, im Illustrator oder im In-Design anhand von Pfaden erstellt. Ein Dia­gramm kann ein Kreis-, ein Kurven- oder ein Balkendiagramm, eine Funktions-darstellung oder auch ein Prozess sein. Wählen Sie für die Diagramme dieselbe Schrift wie im </a:t>
            </a:r>
            <a:r>
              <a:rPr lang="de-DE" dirty="0" err="1"/>
              <a:t>Fliesstext</a:t>
            </a:r>
            <a:r>
              <a:rPr lang="de-DE" dirty="0"/>
              <a:t> in 30 </a:t>
            </a:r>
            <a:r>
              <a:rPr lang="de-DE" dirty="0" err="1"/>
              <a:t>pt</a:t>
            </a:r>
            <a:r>
              <a:rPr lang="de-DE" dirty="0"/>
              <a:t>, Linien sollten 2 </a:t>
            </a:r>
            <a:r>
              <a:rPr lang="de-DE" dirty="0" err="1"/>
              <a:t>pt</a:t>
            </a:r>
            <a:r>
              <a:rPr lang="de-DE" dirty="0"/>
              <a:t> dünn sein. Verwenden Sie Farben des CI/ CDs, welche in der abgespeichert sind. Arbeiten sie innerhalb eines Farb­schemas, das schafft Ruhe</a:t>
            </a:r>
          </a:p>
        </p:txBody>
      </p:sp>
      <p:sp>
        <p:nvSpPr>
          <p:cNvPr id="77" name="Textplatzhalter 73">
            <a:extLst>
              <a:ext uri="{FF2B5EF4-FFF2-40B4-BE49-F238E27FC236}">
                <a16:creationId xmlns:a16="http://schemas.microsoft.com/office/drawing/2014/main" id="{82A965A6-F2DC-AEE6-6CBC-E8795EAE0B2F}"/>
              </a:ext>
            </a:extLst>
          </p:cNvPr>
          <p:cNvSpPr>
            <a:spLocks noGrp="1"/>
          </p:cNvSpPr>
          <p:nvPr>
            <p:ph type="body" sz="quarter" idx="57" hasCustomPrompt="1"/>
          </p:nvPr>
        </p:nvSpPr>
        <p:spPr>
          <a:xfrm>
            <a:off x="10871613" y="31332371"/>
            <a:ext cx="8516027" cy="565635"/>
          </a:xfrm>
        </p:spPr>
        <p:txBody>
          <a:bodyPr>
            <a:normAutofit/>
          </a:bodyPr>
          <a:lstStyle>
            <a:lvl1pPr marL="0" indent="0">
              <a:buNone/>
              <a:defRPr sz="3000" b="1"/>
            </a:lvl1pPr>
            <a:lvl5pPr>
              <a:defRPr/>
            </a:lvl5pPr>
          </a:lstStyle>
          <a:p>
            <a:pPr lvl="0"/>
            <a:r>
              <a:rPr lang="de-DE" dirty="0"/>
              <a:t>Ergebnisse (Verdana 30 </a:t>
            </a:r>
            <a:r>
              <a:rPr lang="de-DE" dirty="0" err="1"/>
              <a:t>pt</a:t>
            </a:r>
            <a:r>
              <a:rPr lang="de-DE" dirty="0"/>
              <a:t> </a:t>
            </a:r>
            <a:r>
              <a:rPr lang="de-DE" dirty="0" err="1"/>
              <a:t>Bold</a:t>
            </a:r>
            <a:r>
              <a:rPr lang="de-DE" dirty="0"/>
              <a:t>)</a:t>
            </a:r>
          </a:p>
        </p:txBody>
      </p:sp>
      <p:sp>
        <p:nvSpPr>
          <p:cNvPr id="2" name="Bildplatzhalter 97">
            <a:extLst>
              <a:ext uri="{FF2B5EF4-FFF2-40B4-BE49-F238E27FC236}">
                <a16:creationId xmlns:a16="http://schemas.microsoft.com/office/drawing/2014/main" id="{98525448-491A-18CD-7B14-BAA162188DB0}"/>
              </a:ext>
            </a:extLst>
          </p:cNvPr>
          <p:cNvSpPr>
            <a:spLocks noGrp="1"/>
          </p:cNvSpPr>
          <p:nvPr>
            <p:ph type="pic" sz="quarter" idx="82" hasCustomPrompt="1"/>
          </p:nvPr>
        </p:nvSpPr>
        <p:spPr>
          <a:xfrm>
            <a:off x="19887233" y="36728105"/>
            <a:ext cx="8516405" cy="2256044"/>
          </a:xfrm>
          <a:solidFill>
            <a:schemeClr val="bg1">
              <a:lumMod val="95000"/>
            </a:schemeClr>
          </a:solidFill>
        </p:spPr>
        <p:txBody>
          <a:bodyPr lIns="36000" tIns="36000" rIns="36000" bIns="36000"/>
          <a:lstStyle>
            <a:lvl1pPr marL="0" indent="0">
              <a:buNone/>
              <a:defRPr sz="3000">
                <a:solidFill>
                  <a:schemeClr val="tx1"/>
                </a:solidFill>
              </a:defRPr>
            </a:lvl1pPr>
          </a:lstStyle>
          <a:p>
            <a:r>
              <a:rPr lang="de-DE" dirty="0"/>
              <a:t>Platzhalter Firmenlogo</a:t>
            </a:r>
          </a:p>
        </p:txBody>
      </p:sp>
      <p:sp>
        <p:nvSpPr>
          <p:cNvPr id="9" name="Textplatzhalter 8">
            <a:extLst>
              <a:ext uri="{FF2B5EF4-FFF2-40B4-BE49-F238E27FC236}">
                <a16:creationId xmlns:a16="http://schemas.microsoft.com/office/drawing/2014/main" id="{C4443D49-ED49-7F6B-71B3-01F2CE7299CF}"/>
              </a:ext>
            </a:extLst>
          </p:cNvPr>
          <p:cNvSpPr>
            <a:spLocks noGrp="1"/>
          </p:cNvSpPr>
          <p:nvPr>
            <p:ph type="body" sz="quarter" idx="84" hasCustomPrompt="1"/>
          </p:nvPr>
        </p:nvSpPr>
        <p:spPr>
          <a:xfrm>
            <a:off x="1868488" y="5600700"/>
            <a:ext cx="26557287" cy="885825"/>
          </a:xfrm>
        </p:spPr>
        <p:txBody>
          <a:bodyPr>
            <a:normAutofit/>
          </a:bodyPr>
          <a:lstStyle>
            <a:lvl1pPr marL="0" indent="0">
              <a:buNone/>
              <a:defRPr sz="4400"/>
            </a:lvl1pPr>
          </a:lstStyle>
          <a:p>
            <a:pPr lvl="0"/>
            <a:r>
              <a:rPr lang="de-DE" dirty="0"/>
              <a:t>Untertitel, in einer Zeile beschrieben (Verdana 44pt Regular)</a:t>
            </a:r>
            <a:endParaRPr lang="en-GB" dirty="0"/>
          </a:p>
        </p:txBody>
      </p:sp>
      <p:pic>
        <p:nvPicPr>
          <p:cNvPr id="7" name="Grafik 6">
            <a:extLst>
              <a:ext uri="{FF2B5EF4-FFF2-40B4-BE49-F238E27FC236}">
                <a16:creationId xmlns:a16="http://schemas.microsoft.com/office/drawing/2014/main" id="{163B2C68-34DD-6B01-3E5E-16284653C09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9886612" y="40138662"/>
            <a:ext cx="8538525" cy="828364"/>
          </a:xfrm>
          <a:prstGeom prst="rect">
            <a:avLst/>
          </a:prstGeom>
        </p:spPr>
      </p:pic>
    </p:spTree>
    <p:extLst>
      <p:ext uri="{BB962C8B-B14F-4D97-AF65-F5344CB8AC3E}">
        <p14:creationId xmlns:p14="http://schemas.microsoft.com/office/powerpoint/2010/main" val="1397802824"/>
      </p:ext>
    </p:extLst>
  </p:cSld>
  <p:clrMapOvr>
    <a:masterClrMapping/>
  </p:clrMapOvr>
  <p:extLst>
    <p:ext uri="{DCECCB84-F9BA-43D5-87BE-67443E8EF086}">
      <p15:sldGuideLst xmlns:p15="http://schemas.microsoft.com/office/powerpoint/2012/main">
        <p15:guide id="1" pos="3708">
          <p15:clr>
            <a:srgbClr val="FBAE40"/>
          </p15:clr>
        </p15:guide>
        <p15:guide id="2" pos="4012">
          <p15:clr>
            <a:srgbClr val="FBAE40"/>
          </p15:clr>
        </p15:guide>
        <p15:guide id="3" pos="9384">
          <p15:clr>
            <a:srgbClr val="FBAE40"/>
          </p15:clr>
        </p15:guide>
        <p15:guide id="4" pos="9691">
          <p15:clr>
            <a:srgbClr val="FBAE40"/>
          </p15:clr>
        </p15:guide>
        <p15:guide id="5" pos="15059">
          <p15:clr>
            <a:srgbClr val="FBAE40"/>
          </p15:clr>
        </p15:guide>
        <p15:guide id="6" pos="15363">
          <p15:clr>
            <a:srgbClr val="FBAE40"/>
          </p15:clr>
        </p15:guide>
        <p15:guide id="7" orient="horz" pos="12426">
          <p15:clr>
            <a:srgbClr val="FBAE40"/>
          </p15:clr>
        </p15:guide>
        <p15:guide id="8" orient="horz" pos="12126">
          <p15:clr>
            <a:srgbClr val="FBAE40"/>
          </p15:clr>
        </p15:guide>
        <p15:guide id="9" orient="horz" pos="9704">
          <p15:clr>
            <a:srgbClr val="FBAE40"/>
          </p15:clr>
        </p15:guide>
        <p15:guide id="10" orient="horz" pos="9401">
          <p15:clr>
            <a:srgbClr val="FBAE40"/>
          </p15:clr>
        </p15:guide>
        <p15:guide id="11" orient="horz" pos="6979">
          <p15:clr>
            <a:srgbClr val="FBAE40"/>
          </p15:clr>
        </p15:guide>
        <p15:guide id="12" orient="horz" pos="6673">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90045" y="3118069"/>
            <a:ext cx="26495123" cy="7563785"/>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1890045" y="11513126"/>
            <a:ext cx="26515093" cy="27471112"/>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870074" y="40967024"/>
            <a:ext cx="8524875" cy="1673154"/>
          </a:xfrm>
          <a:prstGeom prst="rect">
            <a:avLst/>
          </a:prstGeom>
        </p:spPr>
        <p:txBody>
          <a:bodyPr vert="horz" lIns="91440" tIns="45720" rIns="91440" bIns="45720" rtlCol="0" anchor="ctr"/>
          <a:lstStyle>
            <a:lvl1pPr algn="l">
              <a:defRPr sz="3973">
                <a:noFill/>
              </a:defRPr>
            </a:lvl1pPr>
          </a:lstStyle>
          <a:p>
            <a:fld id="{543DD8DA-3DCD-4860-ABC5-7E8832F2F74D}" type="datetime4">
              <a:rPr lang="de-CH" smtClean="0"/>
              <a:pPr/>
              <a:t>10. Januar 2025</a:t>
            </a:fld>
            <a:endParaRPr lang="en-US" dirty="0"/>
          </a:p>
        </p:txBody>
      </p:sp>
      <p:sp>
        <p:nvSpPr>
          <p:cNvPr id="5" name="Footer Placeholder 4"/>
          <p:cNvSpPr>
            <a:spLocks noGrp="1"/>
          </p:cNvSpPr>
          <p:nvPr>
            <p:ph type="ftr" sz="quarter" idx="3"/>
          </p:nvPr>
        </p:nvSpPr>
        <p:spPr>
          <a:xfrm>
            <a:off x="10871200" y="40967025"/>
            <a:ext cx="8524875" cy="1673153"/>
          </a:xfrm>
          <a:prstGeom prst="rect">
            <a:avLst/>
          </a:prstGeom>
        </p:spPr>
        <p:txBody>
          <a:bodyPr vert="horz" lIns="91440" tIns="45720" rIns="91440" bIns="45720" rtlCol="0" anchor="ctr"/>
          <a:lstStyle>
            <a:lvl1pPr algn="ctr">
              <a:defRPr sz="3973">
                <a:noFill/>
              </a:defRPr>
            </a:lvl1pPr>
          </a:lstStyle>
          <a:p>
            <a:endParaRPr lang="de-CH" dirty="0"/>
          </a:p>
        </p:txBody>
      </p:sp>
      <p:sp>
        <p:nvSpPr>
          <p:cNvPr id="6" name="Slide Number Placeholder 5"/>
          <p:cNvSpPr>
            <a:spLocks noGrp="1"/>
          </p:cNvSpPr>
          <p:nvPr>
            <p:ph type="sldNum" sz="quarter" idx="4"/>
          </p:nvPr>
        </p:nvSpPr>
        <p:spPr>
          <a:xfrm>
            <a:off x="19886613" y="40967024"/>
            <a:ext cx="8498555" cy="1673153"/>
          </a:xfrm>
          <a:prstGeom prst="rect">
            <a:avLst/>
          </a:prstGeom>
        </p:spPr>
        <p:txBody>
          <a:bodyPr vert="horz" lIns="91440" tIns="45720" rIns="91440" bIns="45720" rtlCol="0" anchor="ctr"/>
          <a:lstStyle>
            <a:lvl1pPr algn="r">
              <a:defRPr sz="3973">
                <a:noFill/>
              </a:defRPr>
            </a:lvl1pPr>
          </a:lstStyle>
          <a:p>
            <a:fld id="{119B3373-B1DD-435D-81AC-910BB09CE286}" type="slidenum">
              <a:rPr lang="de-CH" smtClean="0"/>
              <a:pPr/>
              <a:t>‹Nr.›</a:t>
            </a:fld>
            <a:endParaRPr lang="de-CH"/>
          </a:p>
        </p:txBody>
      </p:sp>
      <p:pic>
        <p:nvPicPr>
          <p:cNvPr id="7" name="Grafik 6">
            <a:extLst>
              <a:ext uri="{FF2B5EF4-FFF2-40B4-BE49-F238E27FC236}">
                <a16:creationId xmlns:a16="http://schemas.microsoft.com/office/drawing/2014/main" id="{E1B3966E-E5CA-DC63-A381-D17D8256C6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890045" y="1844901"/>
            <a:ext cx="8263738" cy="1273169"/>
          </a:xfrm>
          <a:prstGeom prst="rect">
            <a:avLst/>
          </a:prstGeom>
        </p:spPr>
      </p:pic>
    </p:spTree>
    <p:extLst>
      <p:ext uri="{BB962C8B-B14F-4D97-AF65-F5344CB8AC3E}">
        <p14:creationId xmlns:p14="http://schemas.microsoft.com/office/powerpoint/2010/main" val="676141773"/>
      </p:ext>
    </p:extLst>
  </p:cSld>
  <p:clrMap bg1="lt1" tx1="dk1" bg2="lt2" tx2="dk2" accent1="accent1" accent2="accent2" accent3="accent3" accent4="accent4" accent5="accent5" accent6="accent6" hlink="hlink" folHlink="folHlink"/>
  <p:sldLayoutIdLst>
    <p:sldLayoutId id="2147483721" r:id="rId1"/>
  </p:sldLayoutIdLst>
  <p:hf sldNum="0" hdr="0" ftr="0"/>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557" userDrawn="1">
          <p15:clr>
            <a:srgbClr val="F26B43"/>
          </p15:clr>
        </p15:guide>
        <p15:guide id="2" pos="17893" userDrawn="1">
          <p15:clr>
            <a:srgbClr val="F26B43"/>
          </p15:clr>
        </p15:guide>
        <p15:guide id="3" orient="horz" pos="1132" userDrawn="1">
          <p15:clr>
            <a:srgbClr val="F26B43"/>
          </p15:clr>
        </p15:guide>
        <p15:guide id="4" pos="1178" userDrawn="1">
          <p15:clr>
            <a:srgbClr val="F26B43"/>
          </p15:clr>
        </p15:guide>
        <p15:guide id="5" orient="horz" pos="14845" userDrawn="1">
          <p15:clr>
            <a:srgbClr val="F26B43"/>
          </p15:clr>
        </p15:guide>
        <p15:guide id="6" pos="6848" userDrawn="1">
          <p15:clr>
            <a:srgbClr val="F26B43"/>
          </p15:clr>
        </p15:guide>
        <p15:guide id="7" pos="6548" userDrawn="1">
          <p15:clr>
            <a:srgbClr val="F26B43"/>
          </p15:clr>
        </p15:guide>
        <p15:guide id="8" pos="12218" userDrawn="1">
          <p15:clr>
            <a:srgbClr val="F26B43"/>
          </p15:clr>
        </p15:guide>
        <p15:guide id="9" pos="12527" userDrawn="1">
          <p15:clr>
            <a:srgbClr val="F26B43"/>
          </p15:clr>
        </p15:guide>
        <p15:guide id="10" orient="horz" pos="25806" userDrawn="1">
          <p15:clr>
            <a:srgbClr val="F26B43"/>
          </p15:clr>
        </p15:guide>
        <p15:guide id="11" orient="horz" pos="15934" userDrawn="1">
          <p15:clr>
            <a:srgbClr val="F26B43"/>
          </p15:clr>
        </p15:guide>
        <p15:guide id="12" orient="horz" pos="425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41FF2-139F-FE8A-31C9-E7AE518E6591}"/>
              </a:ext>
            </a:extLst>
          </p:cNvPr>
          <p:cNvSpPr>
            <a:spLocks noGrp="1"/>
          </p:cNvSpPr>
          <p:nvPr>
            <p:ph type="ctrTitle"/>
          </p:nvPr>
        </p:nvSpPr>
        <p:spPr/>
        <p:txBody>
          <a:bodyPr/>
          <a:lstStyle/>
          <a:p>
            <a:r>
              <a:rPr lang="de-DE" dirty="0"/>
              <a:t>Tragverhalten von Stahlbetontragwerken</a:t>
            </a:r>
            <a:endParaRPr lang="en-GB" dirty="0"/>
          </a:p>
        </p:txBody>
      </p:sp>
      <p:sp>
        <p:nvSpPr>
          <p:cNvPr id="7" name="Textplatzhalter 6">
            <a:extLst>
              <a:ext uri="{FF2B5EF4-FFF2-40B4-BE49-F238E27FC236}">
                <a16:creationId xmlns:a16="http://schemas.microsoft.com/office/drawing/2014/main" id="{5C3E14CC-BD4A-B19D-75EA-5E2CDAF8672E}"/>
              </a:ext>
            </a:extLst>
          </p:cNvPr>
          <p:cNvSpPr>
            <a:spLocks noGrp="1"/>
          </p:cNvSpPr>
          <p:nvPr>
            <p:ph type="body" sz="quarter" idx="46"/>
          </p:nvPr>
        </p:nvSpPr>
        <p:spPr/>
        <p:txBody>
          <a:bodyPr/>
          <a:lstStyle/>
          <a:p>
            <a:r>
              <a:rPr lang="de-DE" dirty="0"/>
              <a:t>Master-Thesis Bauingenieurwesen</a:t>
            </a:r>
            <a:endParaRPr lang="en-GB" dirty="0"/>
          </a:p>
        </p:txBody>
      </p:sp>
      <p:sp>
        <p:nvSpPr>
          <p:cNvPr id="8" name="Textplatzhalter 7">
            <a:extLst>
              <a:ext uri="{FF2B5EF4-FFF2-40B4-BE49-F238E27FC236}">
                <a16:creationId xmlns:a16="http://schemas.microsoft.com/office/drawing/2014/main" id="{A850D6E7-0646-1BD7-2CCB-D175221FE4ED}"/>
              </a:ext>
            </a:extLst>
          </p:cNvPr>
          <p:cNvSpPr>
            <a:spLocks noGrp="1"/>
          </p:cNvSpPr>
          <p:nvPr>
            <p:ph type="body" sz="quarter" idx="48"/>
          </p:nvPr>
        </p:nvSpPr>
        <p:spPr/>
        <p:txBody>
          <a:bodyPr/>
          <a:lstStyle/>
          <a:p>
            <a:r>
              <a:rPr lang="de-DE" dirty="0" err="1"/>
              <a:t>Civil</a:t>
            </a:r>
            <a:r>
              <a:rPr lang="de-DE" dirty="0"/>
              <a:t> Engineering</a:t>
            </a:r>
          </a:p>
          <a:p>
            <a:endParaRPr lang="en-GB" dirty="0"/>
          </a:p>
        </p:txBody>
      </p:sp>
      <p:sp>
        <p:nvSpPr>
          <p:cNvPr id="33" name="Untertitel 32">
            <a:extLst>
              <a:ext uri="{FF2B5EF4-FFF2-40B4-BE49-F238E27FC236}">
                <a16:creationId xmlns:a16="http://schemas.microsoft.com/office/drawing/2014/main" id="{A667F486-587A-E364-27EC-93E3DDCA10AA}"/>
              </a:ext>
            </a:extLst>
          </p:cNvPr>
          <p:cNvSpPr>
            <a:spLocks noGrp="1"/>
          </p:cNvSpPr>
          <p:nvPr>
            <p:ph type="subTitle" idx="1"/>
          </p:nvPr>
        </p:nvSpPr>
        <p:spPr/>
        <p:txBody>
          <a:bodyPr/>
          <a:lstStyle/>
          <a:p>
            <a:r>
              <a:rPr lang="de-DE" dirty="0"/>
              <a:t>Bereits 1935 wurden in der damaligen SIA-Norm 112 Anforderungen an die Durch-</a:t>
            </a:r>
          </a:p>
          <a:p>
            <a:r>
              <a:rPr lang="de-DE" dirty="0" err="1"/>
              <a:t>biegung</a:t>
            </a:r>
            <a:r>
              <a:rPr lang="de-DE" dirty="0"/>
              <a:t> von Stahlbetonbauteilen definiert. Seitdem hat sich die Gebrauchstauglich-</a:t>
            </a:r>
            <a:r>
              <a:rPr lang="de-DE" dirty="0" err="1"/>
              <a:t>keit</a:t>
            </a:r>
            <a:r>
              <a:rPr lang="de-DE" dirty="0"/>
              <a:t>, insbesondere die Verformung von Tragwerken, zu einer zentralen </a:t>
            </a:r>
            <a:r>
              <a:rPr lang="de-DE" dirty="0" err="1"/>
              <a:t>Grösse</a:t>
            </a:r>
            <a:r>
              <a:rPr lang="de-DE" dirty="0"/>
              <a:t> im Bemessungsablauf entwickelt. Trotz dieser essenziellen Rolle werden Verformungen im Stahlbetonbau in der heutigen Bau-praxis jedoch häufig nur durch vereinfach-</a:t>
            </a:r>
            <a:r>
              <a:rPr lang="de-DE" dirty="0" err="1"/>
              <a:t>te</a:t>
            </a:r>
            <a:r>
              <a:rPr lang="de-DE" dirty="0"/>
              <a:t> Abschätzungen bewertet. Solche vereinfachten Ansätze bergen erhebliche Nachteile. Sie können dazu führen, dass potenzielle Optimierungen übersehen werden, was sich direkt auf den Material-verbrauch auswirkt. Ein unnötig erhöhter Materialverbrauch beeinflusst nicht nur die Wirtschaftlichkeit des Tragwerks negativ, sondern belastet auch dessen Ökobilanz.</a:t>
            </a:r>
          </a:p>
          <a:p>
            <a:endParaRPr lang="de-DE" dirty="0"/>
          </a:p>
          <a:p>
            <a:r>
              <a:rPr lang="de-DE" dirty="0"/>
              <a:t>Im Gegensatz dazu hat sich in der Forsch-</a:t>
            </a:r>
            <a:r>
              <a:rPr lang="de-DE" dirty="0" err="1"/>
              <a:t>ung</a:t>
            </a:r>
            <a:r>
              <a:rPr lang="de-DE" dirty="0"/>
              <a:t> die Nutzung nichtlinearer Finite-Elemente-Methoden (NLFEM) als präzises und effektives Werkzeug zur Verformungs-berechnung etabliert.</a:t>
            </a:r>
          </a:p>
          <a:p>
            <a:endParaRPr lang="de-DE" dirty="0"/>
          </a:p>
          <a:p>
            <a:endParaRPr lang="en-GB" dirty="0"/>
          </a:p>
        </p:txBody>
      </p:sp>
      <p:sp>
        <p:nvSpPr>
          <p:cNvPr id="34" name="Textplatzhalter 33">
            <a:extLst>
              <a:ext uri="{FF2B5EF4-FFF2-40B4-BE49-F238E27FC236}">
                <a16:creationId xmlns:a16="http://schemas.microsoft.com/office/drawing/2014/main" id="{ADB1291D-8AAE-9234-5633-A899BD0E51D8}"/>
              </a:ext>
            </a:extLst>
          </p:cNvPr>
          <p:cNvSpPr>
            <a:spLocks noGrp="1"/>
          </p:cNvSpPr>
          <p:nvPr>
            <p:ph type="body" sz="quarter" idx="13"/>
          </p:nvPr>
        </p:nvSpPr>
        <p:spPr/>
        <p:txBody>
          <a:bodyPr/>
          <a:lstStyle/>
          <a:p>
            <a:r>
              <a:rPr lang="de-DE" dirty="0"/>
              <a:t>Die vorliegende Arbeit hat das Ziel, eine praxisorientierte Methode zur präzisen Berechnung von Verformungen in Stahlbetontragwerken zu entwickeln. Dazu soll eine Modellbildung erarbeitet werden, welche es ermöglicht, das nichtlineare Tragverhalten mit der </a:t>
            </a:r>
            <a:r>
              <a:rPr lang="de-DE" dirty="0" err="1"/>
              <a:t>Statiksoftware</a:t>
            </a:r>
            <a:r>
              <a:rPr lang="de-DE" dirty="0"/>
              <a:t> </a:t>
            </a:r>
            <a:r>
              <a:rPr lang="de-DE" dirty="0" err="1"/>
              <a:t>AxisVM</a:t>
            </a:r>
            <a:r>
              <a:rPr lang="de-DE" dirty="0"/>
              <a:t> zu bestimmen. </a:t>
            </a:r>
            <a:r>
              <a:rPr lang="de-DE"/>
              <a:t>Die Grundüber-legung </a:t>
            </a:r>
            <a:r>
              <a:rPr lang="de-DE" dirty="0"/>
              <a:t>der Modellbildung zeigen die Abb. 1 bis Abb. 4.</a:t>
            </a:r>
          </a:p>
          <a:p>
            <a:endParaRPr lang="en-GB" dirty="0"/>
          </a:p>
        </p:txBody>
      </p:sp>
      <p:sp>
        <p:nvSpPr>
          <p:cNvPr id="35" name="Textplatzhalter 34">
            <a:extLst>
              <a:ext uri="{FF2B5EF4-FFF2-40B4-BE49-F238E27FC236}">
                <a16:creationId xmlns:a16="http://schemas.microsoft.com/office/drawing/2014/main" id="{03F114D4-02A9-4185-D722-34EC9AE5A3FD}"/>
              </a:ext>
            </a:extLst>
          </p:cNvPr>
          <p:cNvSpPr>
            <a:spLocks noGrp="1"/>
          </p:cNvSpPr>
          <p:nvPr>
            <p:ph type="body" sz="quarter" idx="14"/>
          </p:nvPr>
        </p:nvSpPr>
        <p:spPr/>
        <p:txBody>
          <a:bodyPr/>
          <a:lstStyle/>
          <a:p>
            <a:r>
              <a:rPr lang="de-DE" dirty="0"/>
              <a:t>identische Berechnungsresultate wie das Trägerrostmodell. Das Modell ermöglicht es, das nichtlineare Tragverhalten in </a:t>
            </a:r>
            <a:r>
              <a:rPr lang="de-DE" dirty="0" err="1"/>
              <a:t>AxisVM</a:t>
            </a:r>
            <a:r>
              <a:rPr lang="de-DE" dirty="0"/>
              <a:t> präzise und zuverlässig zu bestimmen.</a:t>
            </a:r>
          </a:p>
          <a:p>
            <a:endParaRPr lang="en-GB" dirty="0"/>
          </a:p>
        </p:txBody>
      </p:sp>
      <p:sp>
        <p:nvSpPr>
          <p:cNvPr id="36" name="Textplatzhalter 35">
            <a:extLst>
              <a:ext uri="{FF2B5EF4-FFF2-40B4-BE49-F238E27FC236}">
                <a16:creationId xmlns:a16="http://schemas.microsoft.com/office/drawing/2014/main" id="{95F21C1B-C591-A3CE-F430-EBA7D0ED5994}"/>
              </a:ext>
            </a:extLst>
          </p:cNvPr>
          <p:cNvSpPr>
            <a:spLocks noGrp="1"/>
          </p:cNvSpPr>
          <p:nvPr>
            <p:ph type="body" sz="quarter" idx="15"/>
          </p:nvPr>
        </p:nvSpPr>
        <p:spPr/>
        <p:txBody>
          <a:bodyPr/>
          <a:lstStyle/>
          <a:p>
            <a:r>
              <a:rPr lang="de-DE" dirty="0"/>
              <a:t>Pascal Gitz</a:t>
            </a:r>
          </a:p>
          <a:p>
            <a:endParaRPr lang="en-GB" dirty="0"/>
          </a:p>
        </p:txBody>
      </p:sp>
      <p:sp>
        <p:nvSpPr>
          <p:cNvPr id="37" name="Textplatzhalter 36">
            <a:extLst>
              <a:ext uri="{FF2B5EF4-FFF2-40B4-BE49-F238E27FC236}">
                <a16:creationId xmlns:a16="http://schemas.microsoft.com/office/drawing/2014/main" id="{BFFBCE46-B5E5-2C5E-F0AB-F014F896D55C}"/>
              </a:ext>
            </a:extLst>
          </p:cNvPr>
          <p:cNvSpPr>
            <a:spLocks noGrp="1"/>
          </p:cNvSpPr>
          <p:nvPr>
            <p:ph type="body" sz="quarter" idx="16"/>
          </p:nvPr>
        </p:nvSpPr>
        <p:spPr/>
        <p:txBody>
          <a:bodyPr/>
          <a:lstStyle/>
          <a:p>
            <a:r>
              <a:rPr lang="de-DE" dirty="0" err="1"/>
              <a:t>Advisor</a:t>
            </a:r>
            <a:r>
              <a:rPr lang="de-DE" dirty="0"/>
              <a:t>:</a:t>
            </a:r>
          </a:p>
          <a:p>
            <a:r>
              <a:rPr lang="de-DE" dirty="0"/>
              <a:t>Prof. FH, Dr. Daniel Heinzmann</a:t>
            </a:r>
          </a:p>
          <a:p>
            <a:endParaRPr lang="de-DE" dirty="0"/>
          </a:p>
          <a:p>
            <a:r>
              <a:rPr lang="de-DE" dirty="0"/>
              <a:t>Experte:</a:t>
            </a:r>
          </a:p>
          <a:p>
            <a:r>
              <a:rPr lang="de-DE" dirty="0"/>
              <a:t>Dr. Thomas Jäger</a:t>
            </a:r>
          </a:p>
          <a:p>
            <a:endParaRPr lang="en-GB" dirty="0"/>
          </a:p>
        </p:txBody>
      </p:sp>
      <p:sp>
        <p:nvSpPr>
          <p:cNvPr id="38" name="Datumsplatzhalter 37">
            <a:extLst>
              <a:ext uri="{FF2B5EF4-FFF2-40B4-BE49-F238E27FC236}">
                <a16:creationId xmlns:a16="http://schemas.microsoft.com/office/drawing/2014/main" id="{7F8728EF-F57C-8513-E5B8-9D8B3FC19158}"/>
              </a:ext>
            </a:extLst>
          </p:cNvPr>
          <p:cNvSpPr>
            <a:spLocks noGrp="1"/>
          </p:cNvSpPr>
          <p:nvPr>
            <p:ph type="dt" sz="half" idx="51"/>
          </p:nvPr>
        </p:nvSpPr>
        <p:spPr/>
        <p:txBody>
          <a:bodyPr/>
          <a:lstStyle/>
          <a:p>
            <a:fld id="{543DD8DA-3DCD-4860-ABC5-7E8832F2F74D}" type="datetime4">
              <a:rPr lang="de-CH" smtClean="0"/>
              <a:pPr/>
              <a:t>10. Januar 2025</a:t>
            </a:fld>
            <a:endParaRPr lang="en-US" dirty="0"/>
          </a:p>
        </p:txBody>
      </p:sp>
      <p:sp>
        <p:nvSpPr>
          <p:cNvPr id="39" name="Textplatzhalter 38">
            <a:extLst>
              <a:ext uri="{FF2B5EF4-FFF2-40B4-BE49-F238E27FC236}">
                <a16:creationId xmlns:a16="http://schemas.microsoft.com/office/drawing/2014/main" id="{C958288B-B75F-B241-BE54-4D6F7B19B6B3}"/>
              </a:ext>
            </a:extLst>
          </p:cNvPr>
          <p:cNvSpPr>
            <a:spLocks noGrp="1"/>
          </p:cNvSpPr>
          <p:nvPr>
            <p:ph type="body" sz="quarter" idx="54"/>
          </p:nvPr>
        </p:nvSpPr>
        <p:spPr/>
        <p:txBody>
          <a:bodyPr/>
          <a:lstStyle/>
          <a:p>
            <a:r>
              <a:rPr lang="en-GB" dirty="0" err="1"/>
              <a:t>Problemstellung</a:t>
            </a:r>
            <a:endParaRPr lang="en-GB" dirty="0"/>
          </a:p>
        </p:txBody>
      </p:sp>
      <p:sp>
        <p:nvSpPr>
          <p:cNvPr id="40" name="Textplatzhalter 39">
            <a:extLst>
              <a:ext uri="{FF2B5EF4-FFF2-40B4-BE49-F238E27FC236}">
                <a16:creationId xmlns:a16="http://schemas.microsoft.com/office/drawing/2014/main" id="{F8750BC3-039D-8793-FCE1-B4511DC96057}"/>
              </a:ext>
            </a:extLst>
          </p:cNvPr>
          <p:cNvSpPr>
            <a:spLocks noGrp="1"/>
          </p:cNvSpPr>
          <p:nvPr>
            <p:ph type="body" sz="quarter" idx="55"/>
          </p:nvPr>
        </p:nvSpPr>
        <p:spPr/>
        <p:txBody>
          <a:bodyPr/>
          <a:lstStyle/>
          <a:p>
            <a:r>
              <a:rPr lang="en-GB" dirty="0" err="1"/>
              <a:t>Lösungskonzept</a:t>
            </a:r>
            <a:endParaRPr lang="en-GB" dirty="0"/>
          </a:p>
        </p:txBody>
      </p:sp>
      <p:sp>
        <p:nvSpPr>
          <p:cNvPr id="41" name="Textplatzhalter 40">
            <a:extLst>
              <a:ext uri="{FF2B5EF4-FFF2-40B4-BE49-F238E27FC236}">
                <a16:creationId xmlns:a16="http://schemas.microsoft.com/office/drawing/2014/main" id="{782730AF-1057-2A0C-854E-C95CC01EA407}"/>
              </a:ext>
            </a:extLst>
          </p:cNvPr>
          <p:cNvSpPr>
            <a:spLocks noGrp="1"/>
          </p:cNvSpPr>
          <p:nvPr>
            <p:ph type="body" sz="quarter" idx="56"/>
          </p:nvPr>
        </p:nvSpPr>
        <p:spPr/>
        <p:txBody>
          <a:bodyPr/>
          <a:lstStyle/>
          <a:p>
            <a:r>
              <a:rPr lang="de-DE" dirty="0"/>
              <a:t>Die entwickelte Modellbildung beschreibt das nichtlineare Biegetragverhalten von Platten- und Balkentragwerken präzise. Die Anwendungsbeispiele des Zweifeldträgers, des torsionsweichen Trägerrosts und der Quadratplatte zeigen eine exakte Über-einstimmung der numerischen Modell-resultate mit analytischen Lösungen. Die Versuchsnachrechnung der Zweifeldplatte, gezeigt in der Abb. 5. und </a:t>
            </a:r>
            <a:r>
              <a:rPr lang="de-DE" dirty="0" err="1"/>
              <a:t>Abb</a:t>
            </a:r>
            <a:r>
              <a:rPr lang="de-DE" dirty="0"/>
              <a:t> 6., weist im Vergleich zu den </a:t>
            </a:r>
            <a:r>
              <a:rPr lang="de-DE" dirty="0" err="1"/>
              <a:t>Messgrössen</a:t>
            </a:r>
            <a:r>
              <a:rPr lang="de-DE" dirty="0"/>
              <a:t> ebenfalls eine gute Übereinstimmung auf. Zudem liefert ein Vergleich mit dem </a:t>
            </a:r>
            <a:r>
              <a:rPr lang="de-DE" dirty="0" err="1"/>
              <a:t>Cracked</a:t>
            </a:r>
            <a:r>
              <a:rPr lang="de-DE" dirty="0"/>
              <a:t>-Membrane-Model</a:t>
            </a:r>
            <a:endParaRPr lang="en-GB" dirty="0"/>
          </a:p>
        </p:txBody>
      </p:sp>
      <p:sp>
        <p:nvSpPr>
          <p:cNvPr id="42" name="Textplatzhalter 41">
            <a:extLst>
              <a:ext uri="{FF2B5EF4-FFF2-40B4-BE49-F238E27FC236}">
                <a16:creationId xmlns:a16="http://schemas.microsoft.com/office/drawing/2014/main" id="{87778B97-3ADB-50FC-B718-2FA8B63606B5}"/>
              </a:ext>
            </a:extLst>
          </p:cNvPr>
          <p:cNvSpPr>
            <a:spLocks noGrp="1"/>
          </p:cNvSpPr>
          <p:nvPr>
            <p:ph type="body" sz="quarter" idx="57"/>
          </p:nvPr>
        </p:nvSpPr>
        <p:spPr/>
        <p:txBody>
          <a:bodyPr/>
          <a:lstStyle/>
          <a:p>
            <a:r>
              <a:rPr lang="en-GB" dirty="0" err="1"/>
              <a:t>Ergebnisse</a:t>
            </a:r>
            <a:endParaRPr lang="en-GB" dirty="0"/>
          </a:p>
        </p:txBody>
      </p:sp>
      <p:sp>
        <p:nvSpPr>
          <p:cNvPr id="44" name="Textplatzhalter 43">
            <a:extLst>
              <a:ext uri="{FF2B5EF4-FFF2-40B4-BE49-F238E27FC236}">
                <a16:creationId xmlns:a16="http://schemas.microsoft.com/office/drawing/2014/main" id="{6117F363-5C77-DEC0-C434-4D2977E42803}"/>
              </a:ext>
            </a:extLst>
          </p:cNvPr>
          <p:cNvSpPr>
            <a:spLocks noGrp="1"/>
          </p:cNvSpPr>
          <p:nvPr>
            <p:ph type="body" sz="quarter" idx="84"/>
          </p:nvPr>
        </p:nvSpPr>
        <p:spPr/>
        <p:txBody>
          <a:bodyPr/>
          <a:lstStyle/>
          <a:p>
            <a:r>
              <a:rPr lang="en-GB" dirty="0" err="1"/>
              <a:t>Modellvorstellungen</a:t>
            </a:r>
            <a:r>
              <a:rPr lang="en-GB" dirty="0"/>
              <a:t> </a:t>
            </a:r>
            <a:r>
              <a:rPr lang="en-GB" dirty="0" err="1"/>
              <a:t>zur</a:t>
            </a:r>
            <a:r>
              <a:rPr lang="en-GB" dirty="0"/>
              <a:t> </a:t>
            </a:r>
            <a:r>
              <a:rPr lang="en-GB" dirty="0" err="1"/>
              <a:t>nichtlinearen</a:t>
            </a:r>
            <a:r>
              <a:rPr lang="en-GB" dirty="0"/>
              <a:t> </a:t>
            </a:r>
            <a:r>
              <a:rPr lang="en-GB" dirty="0" err="1"/>
              <a:t>Verformungsberechnung</a:t>
            </a:r>
            <a:endParaRPr lang="en-GB" dirty="0"/>
          </a:p>
        </p:txBody>
      </p:sp>
      <p:sp>
        <p:nvSpPr>
          <p:cNvPr id="183" name="Textplatzhalter 140">
            <a:extLst>
              <a:ext uri="{FF2B5EF4-FFF2-40B4-BE49-F238E27FC236}">
                <a16:creationId xmlns:a16="http://schemas.microsoft.com/office/drawing/2014/main" id="{25B64BE5-7D98-3234-794B-567B4DE8D9EC}"/>
              </a:ext>
            </a:extLst>
          </p:cNvPr>
          <p:cNvSpPr txBox="1">
            <a:spLocks/>
          </p:cNvSpPr>
          <p:nvPr/>
        </p:nvSpPr>
        <p:spPr>
          <a:xfrm>
            <a:off x="15385550" y="18874447"/>
            <a:ext cx="13058398" cy="441088"/>
          </a:xfrm>
          <a:prstGeom prst="rect">
            <a:avLst/>
          </a:prstGeom>
        </p:spPr>
        <p:txBody>
          <a:bodyPr vert="horz" wrap="none" lIns="91440" tIns="45720" rIns="91440" bIns="45720" rtlCol="0">
            <a:noAutofit/>
          </a:bodyPr>
          <a:lstStyle>
            <a:lvl1pPr marL="0" indent="0" algn="l" defTabSz="3027487" rtl="0" eaLnBrk="1" latinLnBrk="0" hangingPunct="1">
              <a:lnSpc>
                <a:spcPct val="90000"/>
              </a:lnSpc>
              <a:spcBef>
                <a:spcPts val="3311"/>
              </a:spcBef>
              <a:buFont typeface="Arial" panose="020B0604020202020204" pitchFamily="34" charset="0"/>
              <a:buNone/>
              <a:defRPr sz="3000"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de-CH" dirty="0"/>
              <a:t>Abb. 5: Versuchsaufbau der Zweifeldplatte</a:t>
            </a:r>
          </a:p>
        </p:txBody>
      </p:sp>
      <p:pic>
        <p:nvPicPr>
          <p:cNvPr id="184" name="Bildplatzhalter 128">
            <a:extLst>
              <a:ext uri="{FF2B5EF4-FFF2-40B4-BE49-F238E27FC236}">
                <a16:creationId xmlns:a16="http://schemas.microsoft.com/office/drawing/2014/main" id="{BC4737D8-8F23-6C79-7732-A7D906E54FF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6" t="-816" r="156" b="-9390"/>
          <a:stretch/>
        </p:blipFill>
        <p:spPr>
          <a:xfrm>
            <a:off x="1869152" y="6755815"/>
            <a:ext cx="13017694" cy="3820607"/>
          </a:xfrm>
          <a:prstGeom prst="rect">
            <a:avLst/>
          </a:prstGeom>
          <a:noFill/>
        </p:spPr>
      </p:pic>
      <p:sp>
        <p:nvSpPr>
          <p:cNvPr id="186" name="Textplatzhalter 185">
            <a:extLst>
              <a:ext uri="{FF2B5EF4-FFF2-40B4-BE49-F238E27FC236}">
                <a16:creationId xmlns:a16="http://schemas.microsoft.com/office/drawing/2014/main" id="{9E3F10AB-64A6-1033-C7D0-9C9328685C00}"/>
              </a:ext>
            </a:extLst>
          </p:cNvPr>
          <p:cNvSpPr txBox="1">
            <a:spLocks/>
          </p:cNvSpPr>
          <p:nvPr/>
        </p:nvSpPr>
        <p:spPr>
          <a:xfrm>
            <a:off x="1872148" y="10345862"/>
            <a:ext cx="4005331" cy="489369"/>
          </a:xfrm>
          <a:prstGeom prst="rect">
            <a:avLst/>
          </a:prstGeom>
        </p:spPr>
        <p:txBody>
          <a:bodyPr vert="horz" wrap="none" lIns="91440" tIns="45720" rIns="91440" bIns="45720" rtlCol="0">
            <a:noAutofit/>
          </a:bodyPr>
          <a:lstStyle>
            <a:lvl1pPr marL="0" indent="0" algn="l" defTabSz="3027487" rtl="0" eaLnBrk="1" latinLnBrk="0" hangingPunct="1">
              <a:lnSpc>
                <a:spcPct val="90000"/>
              </a:lnSpc>
              <a:spcBef>
                <a:spcPts val="3311"/>
              </a:spcBef>
              <a:buFont typeface="Arial" panose="020B0604020202020204" pitchFamily="34" charset="0"/>
              <a:buNone/>
              <a:defRPr sz="3000"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de-CH"/>
              <a:t>Abb. 1: Einfacher Balken mit elastischer Biegelinie</a:t>
            </a:r>
            <a:endParaRPr lang="de-CH" dirty="0"/>
          </a:p>
        </p:txBody>
      </p:sp>
      <p:pic>
        <p:nvPicPr>
          <p:cNvPr id="195" name="Bildplatzhalter 128">
            <a:extLst>
              <a:ext uri="{FF2B5EF4-FFF2-40B4-BE49-F238E27FC236}">
                <a16:creationId xmlns:a16="http://schemas.microsoft.com/office/drawing/2014/main" id="{3D502957-4E5F-F7A4-DC14-701A3C1C1F86}"/>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00" t="380" r="-200" b="1314"/>
          <a:stretch/>
        </p:blipFill>
        <p:spPr>
          <a:xfrm>
            <a:off x="16745871" y="6307220"/>
            <a:ext cx="11219867" cy="6983580"/>
          </a:xfrm>
          <a:prstGeom prst="rect">
            <a:avLst/>
          </a:prstGeom>
          <a:noFill/>
        </p:spPr>
      </p:pic>
      <p:pic>
        <p:nvPicPr>
          <p:cNvPr id="196" name="Bildplatzhalter 176">
            <a:extLst>
              <a:ext uri="{FF2B5EF4-FFF2-40B4-BE49-F238E27FC236}">
                <a16:creationId xmlns:a16="http://schemas.microsoft.com/office/drawing/2014/main" id="{1E599A9B-1D14-E8E6-A98B-C2794D1E4338}"/>
              </a:ext>
            </a:extLst>
          </p:cNvPr>
          <p:cNvPicPr>
            <a:picLocks noChangeAspect="1"/>
          </p:cNvPicPr>
          <p:nvPr/>
        </p:nvPicPr>
        <p:blipFill>
          <a:blip r:embed="rId6">
            <a:extLst>
              <a:ext uri="{96DAC541-7B7A-43D3-8B79-37D633B846F1}">
                <asvg:svgBlip xmlns:asvg="http://schemas.microsoft.com/office/drawing/2016/SVG/main" r:embed="rId7"/>
              </a:ext>
            </a:extLst>
          </a:blip>
          <a:srcRect t="883" b="-401"/>
          <a:stretch/>
        </p:blipFill>
        <p:spPr>
          <a:xfrm>
            <a:off x="17815151" y="13549155"/>
            <a:ext cx="9081305" cy="5116365"/>
          </a:xfrm>
          <a:prstGeom prst="rect">
            <a:avLst/>
          </a:prstGeom>
          <a:noFill/>
        </p:spPr>
      </p:pic>
      <p:pic>
        <p:nvPicPr>
          <p:cNvPr id="200" name="Bildplatzhalter 128">
            <a:extLst>
              <a:ext uri="{FF2B5EF4-FFF2-40B4-BE49-F238E27FC236}">
                <a16:creationId xmlns:a16="http://schemas.microsoft.com/office/drawing/2014/main" id="{27F1D135-0296-80A5-69FA-92227168F8F3}"/>
              </a:ext>
            </a:extLst>
          </p:cNvPr>
          <p:cNvPicPr>
            <a:picLocks noChangeAspect="1"/>
          </p:cNvPicPr>
          <p:nvPr/>
        </p:nvPicPr>
        <p:blipFill>
          <a:blip r:embed="rId8">
            <a:extLst>
              <a:ext uri="{96DAC541-7B7A-43D3-8B79-37D633B846F1}">
                <asvg:svgBlip xmlns:asvg="http://schemas.microsoft.com/office/drawing/2016/SVG/main" r:embed="rId9"/>
              </a:ext>
            </a:extLst>
          </a:blip>
          <a:srcRect l="2227" r="2227"/>
          <a:stretch/>
        </p:blipFill>
        <p:spPr>
          <a:xfrm>
            <a:off x="1869152" y="10955699"/>
            <a:ext cx="13017694" cy="3820607"/>
          </a:xfrm>
          <a:prstGeom prst="rect">
            <a:avLst/>
          </a:prstGeom>
          <a:noFill/>
        </p:spPr>
      </p:pic>
      <p:sp>
        <p:nvSpPr>
          <p:cNvPr id="201" name="Textplatzhalter 185">
            <a:extLst>
              <a:ext uri="{FF2B5EF4-FFF2-40B4-BE49-F238E27FC236}">
                <a16:creationId xmlns:a16="http://schemas.microsoft.com/office/drawing/2014/main" id="{A8454B31-B1CB-B40D-4711-C657A5F336D2}"/>
              </a:ext>
            </a:extLst>
          </p:cNvPr>
          <p:cNvSpPr txBox="1">
            <a:spLocks/>
          </p:cNvSpPr>
          <p:nvPr/>
        </p:nvSpPr>
        <p:spPr>
          <a:xfrm>
            <a:off x="1872148" y="14978879"/>
            <a:ext cx="4005331" cy="489369"/>
          </a:xfrm>
          <a:prstGeom prst="rect">
            <a:avLst/>
          </a:prstGeom>
        </p:spPr>
        <p:txBody>
          <a:bodyPr vert="horz" wrap="none" lIns="91440" tIns="45720" rIns="91440" bIns="45720" rtlCol="0">
            <a:noAutofit/>
          </a:bodyPr>
          <a:lstStyle>
            <a:lvl1pPr marL="0" indent="0" algn="l" defTabSz="3027487" rtl="0" eaLnBrk="1" latinLnBrk="0" hangingPunct="1">
              <a:lnSpc>
                <a:spcPct val="90000"/>
              </a:lnSpc>
              <a:spcBef>
                <a:spcPts val="3311"/>
              </a:spcBef>
              <a:buFont typeface="Arial" panose="020B0604020202020204" pitchFamily="34" charset="0"/>
              <a:buNone/>
              <a:defRPr sz="3000"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de-CH" dirty="0"/>
              <a:t>Abb. 2: Adaptierter einfacher Balken mit starren Stäben </a:t>
            </a:r>
            <a:br>
              <a:rPr lang="de-CH" dirty="0"/>
            </a:br>
            <a:r>
              <a:rPr lang="de-CH" dirty="0"/>
              <a:t>gekoppelt mit nichtlinearen Drehfedern</a:t>
            </a:r>
          </a:p>
        </p:txBody>
      </p:sp>
      <p:pic>
        <p:nvPicPr>
          <p:cNvPr id="202" name="Bildplatzhalter 128">
            <a:extLst>
              <a:ext uri="{FF2B5EF4-FFF2-40B4-BE49-F238E27FC236}">
                <a16:creationId xmlns:a16="http://schemas.microsoft.com/office/drawing/2014/main" id="{95B7F82E-B886-B728-3047-DF39D5C3B199}"/>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t="-23633" b="-23633"/>
          <a:stretch/>
        </p:blipFill>
        <p:spPr>
          <a:xfrm>
            <a:off x="1869152" y="15396319"/>
            <a:ext cx="13017694" cy="3820607"/>
          </a:xfrm>
          <a:prstGeom prst="rect">
            <a:avLst/>
          </a:prstGeom>
          <a:noFill/>
        </p:spPr>
      </p:pic>
      <p:sp>
        <p:nvSpPr>
          <p:cNvPr id="203" name="Textplatzhalter 185">
            <a:extLst>
              <a:ext uri="{FF2B5EF4-FFF2-40B4-BE49-F238E27FC236}">
                <a16:creationId xmlns:a16="http://schemas.microsoft.com/office/drawing/2014/main" id="{F817D1FF-95C0-94F4-BD51-C648C2F21983}"/>
              </a:ext>
            </a:extLst>
          </p:cNvPr>
          <p:cNvSpPr txBox="1">
            <a:spLocks/>
          </p:cNvSpPr>
          <p:nvPr/>
        </p:nvSpPr>
        <p:spPr>
          <a:xfrm>
            <a:off x="1872148" y="18890114"/>
            <a:ext cx="4005331" cy="489369"/>
          </a:xfrm>
          <a:prstGeom prst="rect">
            <a:avLst/>
          </a:prstGeom>
        </p:spPr>
        <p:txBody>
          <a:bodyPr vert="horz" wrap="none" lIns="91440" tIns="45720" rIns="91440" bIns="45720" rtlCol="0">
            <a:noAutofit/>
          </a:bodyPr>
          <a:lstStyle>
            <a:lvl1pPr marL="0" indent="0" algn="l" defTabSz="3027487" rtl="0" eaLnBrk="1" latinLnBrk="0" hangingPunct="1">
              <a:lnSpc>
                <a:spcPct val="90000"/>
              </a:lnSpc>
              <a:spcBef>
                <a:spcPts val="3311"/>
              </a:spcBef>
              <a:buFont typeface="Arial" panose="020B0604020202020204" pitchFamily="34" charset="0"/>
              <a:buNone/>
              <a:defRPr sz="3000"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de-CH" dirty="0"/>
              <a:t>Abb. 3: Biegelinie des adaptieren Systems</a:t>
            </a:r>
          </a:p>
        </p:txBody>
      </p:sp>
      <p:sp>
        <p:nvSpPr>
          <p:cNvPr id="193" name="Textplatzhalter 138">
            <a:extLst>
              <a:ext uri="{FF2B5EF4-FFF2-40B4-BE49-F238E27FC236}">
                <a16:creationId xmlns:a16="http://schemas.microsoft.com/office/drawing/2014/main" id="{C664B8A1-0553-DA2B-CA4B-D6880B1762E3}"/>
              </a:ext>
            </a:extLst>
          </p:cNvPr>
          <p:cNvSpPr txBox="1">
            <a:spLocks/>
          </p:cNvSpPr>
          <p:nvPr/>
        </p:nvSpPr>
        <p:spPr>
          <a:xfrm>
            <a:off x="15474140" y="23801764"/>
            <a:ext cx="4005331" cy="489369"/>
          </a:xfrm>
          <a:prstGeom prst="rect">
            <a:avLst/>
          </a:prstGeom>
        </p:spPr>
        <p:txBody>
          <a:bodyPr vert="horz" wrap="none" lIns="91440" tIns="45720" rIns="91440" bIns="45720" rtlCol="0">
            <a:noAutofit/>
          </a:bodyPr>
          <a:lstStyle>
            <a:lvl1pPr marL="0" indent="0" algn="l" defTabSz="3027487" rtl="0" eaLnBrk="1" latinLnBrk="0" hangingPunct="1">
              <a:lnSpc>
                <a:spcPct val="90000"/>
              </a:lnSpc>
              <a:spcBef>
                <a:spcPts val="3311"/>
              </a:spcBef>
              <a:buFont typeface="Arial" panose="020B0604020202020204" pitchFamily="34" charset="0"/>
              <a:buNone/>
              <a:defRPr sz="3000"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de-CH" dirty="0"/>
              <a:t>Abb. 6: Last-Verformungsdiagramm in der Feldmitte</a:t>
            </a:r>
          </a:p>
        </p:txBody>
      </p:sp>
      <p:pic>
        <p:nvPicPr>
          <p:cNvPr id="197" name="Bildplatzhalter 176">
            <a:extLst>
              <a:ext uri="{FF2B5EF4-FFF2-40B4-BE49-F238E27FC236}">
                <a16:creationId xmlns:a16="http://schemas.microsoft.com/office/drawing/2014/main" id="{B1D863C4-620F-01A7-8102-13BA0439621E}"/>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12" t="2650" r="-312" b="-400"/>
          <a:stretch/>
        </p:blipFill>
        <p:spPr>
          <a:xfrm>
            <a:off x="15479170" y="19795958"/>
            <a:ext cx="13058398" cy="4074741"/>
          </a:xfrm>
          <a:prstGeom prst="rect">
            <a:avLst/>
          </a:prstGeom>
          <a:noFill/>
        </p:spPr>
      </p:pic>
      <p:pic>
        <p:nvPicPr>
          <p:cNvPr id="206" name="Bildplatzhalter 128">
            <a:extLst>
              <a:ext uri="{FF2B5EF4-FFF2-40B4-BE49-F238E27FC236}">
                <a16:creationId xmlns:a16="http://schemas.microsoft.com/office/drawing/2014/main" id="{41682B39-C974-E414-8E22-745302ED37E5}"/>
              </a:ext>
            </a:extLst>
          </p:cNvPr>
          <p:cNvPicPr>
            <a:picLocks noChangeAspect="1"/>
          </p:cNvPicPr>
          <p:nvPr/>
        </p:nvPicPr>
        <p:blipFill>
          <a:blip r:embed="rId14">
            <a:extLst>
              <a:ext uri="{96DAC541-7B7A-43D3-8B79-37D633B846F1}">
                <asvg:svgBlip xmlns:asvg="http://schemas.microsoft.com/office/drawing/2016/SVG/main" r:embed="rId15"/>
              </a:ext>
            </a:extLst>
          </a:blip>
          <a:srcRect t="-1659" b="-494"/>
          <a:stretch/>
        </p:blipFill>
        <p:spPr>
          <a:xfrm>
            <a:off x="2021552" y="19604072"/>
            <a:ext cx="13017694" cy="4338815"/>
          </a:xfrm>
          <a:prstGeom prst="rect">
            <a:avLst/>
          </a:prstGeom>
          <a:noFill/>
        </p:spPr>
      </p:pic>
      <p:sp>
        <p:nvSpPr>
          <p:cNvPr id="207" name="Textplatzhalter 185">
            <a:extLst>
              <a:ext uri="{FF2B5EF4-FFF2-40B4-BE49-F238E27FC236}">
                <a16:creationId xmlns:a16="http://schemas.microsoft.com/office/drawing/2014/main" id="{DEF69163-EAC5-EE2F-FFD0-B077A2D2AB83}"/>
              </a:ext>
            </a:extLst>
          </p:cNvPr>
          <p:cNvSpPr txBox="1">
            <a:spLocks/>
          </p:cNvSpPr>
          <p:nvPr/>
        </p:nvSpPr>
        <p:spPr>
          <a:xfrm>
            <a:off x="2024548" y="23870699"/>
            <a:ext cx="4005331" cy="489369"/>
          </a:xfrm>
          <a:prstGeom prst="rect">
            <a:avLst/>
          </a:prstGeom>
        </p:spPr>
        <p:txBody>
          <a:bodyPr vert="horz" wrap="none" lIns="91440" tIns="45720" rIns="91440" bIns="45720" rtlCol="0">
            <a:noAutofit/>
          </a:bodyPr>
          <a:lstStyle>
            <a:lvl1pPr marL="0" indent="0" algn="l" defTabSz="3027487" rtl="0" eaLnBrk="1" latinLnBrk="0" hangingPunct="1">
              <a:lnSpc>
                <a:spcPct val="90000"/>
              </a:lnSpc>
              <a:spcBef>
                <a:spcPts val="3311"/>
              </a:spcBef>
              <a:buFont typeface="Arial" panose="020B0604020202020204" pitchFamily="34" charset="0"/>
              <a:buNone/>
              <a:defRPr sz="3000"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r>
              <a:rPr lang="de-CH" dirty="0"/>
              <a:t>Abb. 4: Anordnung des adaptierten Systems zum Trägerrost</a:t>
            </a:r>
          </a:p>
        </p:txBody>
      </p:sp>
    </p:spTree>
    <p:extLst>
      <p:ext uri="{BB962C8B-B14F-4D97-AF65-F5344CB8AC3E}">
        <p14:creationId xmlns:p14="http://schemas.microsoft.com/office/powerpoint/2010/main" val="1175357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wQAJwwAAAAAAAAAAAAAIAD///////////////8AAAD///////////////8DAAAAAgD///////8DAAAAAgD///////8DAAAAAgD///////////////////////////////////////////////////////////////////////////////////////////////////////////////////////////////////////////////////////////////////////////////////////////////////////////////////////////////////////////////////////////////////////////////////////////////////////////////////////////////////////////////////////////////////////////////////////////////////////////////////////////////////////////////////////////////////////////////8BACAA////////////////AAAO////////AwAAAAMA////////////////////////////////////////////////////////////////////////////////////////////////////////////////////////////////////////////////////////////////////////////////////////////////////////////////////////////////////////////////////////////////////////////////////////////////////////////////////////////////////////////////////////////////////////////////////////////////////////////////////////////////////////////////////////////////////////////////////////////////////////////////////////AgADAP///////wQAAAACABAACxCZNRc4pnNFpI+jT3EADnAFAAAAAAADAAAAAAADAAAAAwADAAAAAAADAAAAAwADAAAAAAD///////8DAAIA////////BAAAAAMAEAALCxjIeq1GzkmF+aDU7Rx+X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BQMAAAAAAAAAAAAACAB////////////////AAAA////////////////BAAAAAMA////////BAAAAAMA////////////////////////////////////////////////////////////////////////////////////////////////////////////////////////////////////////////////////////////////////////////////////////////////////////////////////////////////////////////////////////////////////////////////////////////////////////////////////////////////////////////////////////////////////////////////////////////////////////////////////////////////////////////////////////////////////////////////////////////////AQAgAf///////////////wAADv///////wQAAAACAP///////////////////////////////////////////////////////////////////////////////////////////////////////////////////////////////////////////////////////////////////////////////////////////////////////////////////////////////////////////////////////////////////////////////////////////////////////////////////////////////////////////////////////////////////////////////////////////////////////////////////////////////////////////////////////////////////////////////////////////////////////////////////////wIAAgEDAAAAAgD///////8aAAZMaW5rZWRTaGFwZXNEYXRhUHJvcGVydHlfMAUAAAAAAAQAAAADAAQAAAABAAQAAAADAP///////wMAAgEDAAAAAwD///////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BCZNRc4pnNFpI+jT3EADnADRGF0YQAbAAAABExpbmtlZFNoYXBlRGF0YQAFAAAAAAACTmFtZQAZAAAATGlua2VkU2hhcGVzRGF0YVByb3BlcnR5ABBWZXJzaW9uAAAAAAAJTGFzdFdyaXRlAHKZdCJ9AQAAAAEA/////50AnQAAAAVfaWQAEAAAAAQLGMh6rUbOSYX5oNTtHH5dA0RhdGEAKgAAAAhQcmVzZW50YXRpb25TY2FubmVkRm9yTGlua2VkU2hhcGVzAAEAAk5hbWUAJAAAAExpbmtlZFNoYXBlUHJlc2VudGF0aW9uU2V0dGluZ3NEYXRhABBWZXJzaW9uAAAAAAAJTGFzdFdyaXRlAKyZdCJ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HSLU Master">
  <a:themeElements>
    <a:clrScheme name="HSLU">
      <a:dk1>
        <a:sysClr val="windowText" lastClr="000000"/>
      </a:dk1>
      <a:lt1>
        <a:sysClr val="window" lastClr="FFFFFF"/>
      </a:lt1>
      <a:dk2>
        <a:srgbClr val="000000"/>
      </a:dk2>
      <a:lt2>
        <a:srgbClr val="FFFFFF"/>
      </a:lt2>
      <a:accent1>
        <a:srgbClr val="77C5D8"/>
      </a:accent1>
      <a:accent2>
        <a:srgbClr val="ADCA2A"/>
      </a:accent2>
      <a:accent3>
        <a:srgbClr val="EC5A7A"/>
      </a:accent3>
      <a:accent4>
        <a:srgbClr val="FCC300"/>
      </a:accent4>
      <a:accent5>
        <a:srgbClr val="D8D8D8"/>
      </a:accent5>
      <a:accent6>
        <a:srgbClr val="FFFFFF"/>
      </a:accent6>
      <a:hlink>
        <a:srgbClr val="000000"/>
      </a:hlink>
      <a:folHlink>
        <a:srgbClr val="000000"/>
      </a:folHlink>
    </a:clrScheme>
    <a:fontScheme name="HSLU">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756FDFCB57D0948B915F9BF5E819397" ma:contentTypeVersion="13" ma:contentTypeDescription="Ein neues Dokument erstellen." ma:contentTypeScope="" ma:versionID="7d9c0cc1dbb0c643df8b274555674628">
  <xsd:schema xmlns:xsd="http://www.w3.org/2001/XMLSchema" xmlns:xs="http://www.w3.org/2001/XMLSchema" xmlns:p="http://schemas.microsoft.com/office/2006/metadata/properties" xmlns:ns2="bd5c1ef4-a5a8-4f60-b734-518beb01c7b7" xmlns:ns3="9a7d57e2-a6f6-4353-bdc3-995d0b2e54a4" targetNamespace="http://schemas.microsoft.com/office/2006/metadata/properties" ma:root="true" ma:fieldsID="e815778459cc07df9524752950c0824a" ns2:_="" ns3:_="">
    <xsd:import namespace="bd5c1ef4-a5a8-4f60-b734-518beb01c7b7"/>
    <xsd:import namespace="9a7d57e2-a6f6-4353-bdc3-995d0b2e54a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5c1ef4-a5a8-4f60-b734-518beb01c7b7"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7d57e2-a6f6-4353-bdc3-995d0b2e54a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348821-2DE9-48C1-97F6-4DC5729F19B6}">
  <ds:schemaRefs>
    <ds:schemaRef ds:uri="9a7d57e2-a6f6-4353-bdc3-995d0b2e54a4"/>
    <ds:schemaRef ds:uri="bd5c1ef4-a5a8-4f60-b734-518beb01c7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32ADD14-27E2-4CBB-84C3-E07DFBE08BF2}">
  <ds:schemaRefs>
    <ds:schemaRef ds:uri="http://purl.org/dc/dcmitype/"/>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bd5c1ef4-a5a8-4f60-b734-518beb01c7b7"/>
    <ds:schemaRef ds:uri="http://schemas.microsoft.com/office/infopath/2007/PartnerControls"/>
    <ds:schemaRef ds:uri="http://schemas.openxmlformats.org/package/2006/metadata/core-properties"/>
    <ds:schemaRef ds:uri="9a7d57e2-a6f6-4353-bdc3-995d0b2e54a4"/>
  </ds:schemaRefs>
</ds:datastoreItem>
</file>

<file path=customXml/itemProps3.xml><?xml version="1.0" encoding="utf-8"?>
<ds:datastoreItem xmlns:ds="http://schemas.openxmlformats.org/officeDocument/2006/customXml" ds:itemID="{B1B22379-68EE-4294-A662-CCA510E474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363</Words>
  <Application>Microsoft Office PowerPoint</Application>
  <PresentationFormat>Benutzerdefiniert</PresentationFormat>
  <Paragraphs>27</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Verdana</vt:lpstr>
      <vt:lpstr>HSLU Master</vt:lpstr>
      <vt:lpstr>Tragverhalten von Stahlbetontragwerken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Jovana Markovic | FolienWerke GmbH</dc:creator>
  <cp:lastModifiedBy>Gitz Pascal HSLU T&amp;A</cp:lastModifiedBy>
  <cp:revision>85</cp:revision>
  <dcterms:created xsi:type="dcterms:W3CDTF">2021-11-12T12:16:28Z</dcterms:created>
  <dcterms:modified xsi:type="dcterms:W3CDTF">2025-01-10T10:27:49Z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0x010100E756FDFCB57D0948B915F9BF5E819397</vt:lpwstr>
  </property>
  <property fmtid="{D5CDD505-2E9C-101B-9397-08002B2CF9AE}" pid="3" name="MSIP_Label_e8b0afbd-3cf7-4707-aee4-8dc9d855de29_Enabled">
    <vt:lpwstr>true</vt:lpwstr>
  </property>
  <property fmtid="{D5CDD505-2E9C-101B-9397-08002B2CF9AE}" pid="4" name="MSIP_Label_e8b0afbd-3cf7-4707-aee4-8dc9d855de29_SetDate">
    <vt:lpwstr>2024-10-23T13:40:04Z</vt:lpwstr>
  </property>
  <property fmtid="{D5CDD505-2E9C-101B-9397-08002B2CF9AE}" pid="5" name="MSIP_Label_e8b0afbd-3cf7-4707-aee4-8dc9d855de29_Method">
    <vt:lpwstr>Standard</vt:lpwstr>
  </property>
  <property fmtid="{D5CDD505-2E9C-101B-9397-08002B2CF9AE}" pid="6" name="MSIP_Label_e8b0afbd-3cf7-4707-aee4-8dc9d855de29_Name">
    <vt:lpwstr>intern</vt:lpwstr>
  </property>
  <property fmtid="{D5CDD505-2E9C-101B-9397-08002B2CF9AE}" pid="7" name="MSIP_Label_e8b0afbd-3cf7-4707-aee4-8dc9d855de29_SiteId">
    <vt:lpwstr>75a34008-d7d1-4924-8e78-31fea86f6e68</vt:lpwstr>
  </property>
  <property fmtid="{D5CDD505-2E9C-101B-9397-08002B2CF9AE}" pid="8" name="MSIP_Label_e8b0afbd-3cf7-4707-aee4-8dc9d855de29_ActionId">
    <vt:lpwstr>45a12290-b4d1-41d9-b603-6bbad33dca54</vt:lpwstr>
  </property>
  <property fmtid="{D5CDD505-2E9C-101B-9397-08002B2CF9AE}" pid="9" name="MSIP_Label_e8b0afbd-3cf7-4707-aee4-8dc9d855de29_ContentBits">
    <vt:lpwstr>0</vt:lpwstr>
  </property>
</Properties>
</file>