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693" r:id="rId2"/>
    <p:sldMasterId id="2147483710" r:id="rId3"/>
    <p:sldMasterId id="2147483678" r:id="rId4"/>
  </p:sldMasterIdLst>
  <p:notesMasterIdLst>
    <p:notesMasterId r:id="rId43"/>
  </p:notesMasterIdLst>
  <p:handoutMasterIdLst>
    <p:handoutMasterId r:id="rId44"/>
  </p:handoutMasterIdLst>
  <p:sldIdLst>
    <p:sldId id="367" r:id="rId5"/>
    <p:sldId id="364" r:id="rId6"/>
    <p:sldId id="368" r:id="rId7"/>
    <p:sldId id="369" r:id="rId8"/>
    <p:sldId id="370" r:id="rId9"/>
    <p:sldId id="375" r:id="rId10"/>
    <p:sldId id="374" r:id="rId11"/>
    <p:sldId id="373" r:id="rId12"/>
    <p:sldId id="372" r:id="rId13"/>
    <p:sldId id="371" r:id="rId14"/>
    <p:sldId id="355" r:id="rId15"/>
    <p:sldId id="377" r:id="rId16"/>
    <p:sldId id="381" r:id="rId17"/>
    <p:sldId id="380" r:id="rId18"/>
    <p:sldId id="379" r:id="rId19"/>
    <p:sldId id="383" r:id="rId20"/>
    <p:sldId id="382" r:id="rId21"/>
    <p:sldId id="384" r:id="rId22"/>
    <p:sldId id="385" r:id="rId23"/>
    <p:sldId id="386" r:id="rId24"/>
    <p:sldId id="360" r:id="rId25"/>
    <p:sldId id="387" r:id="rId26"/>
    <p:sldId id="393" r:id="rId27"/>
    <p:sldId id="392" r:id="rId28"/>
    <p:sldId id="391" r:id="rId29"/>
    <p:sldId id="390" r:id="rId30"/>
    <p:sldId id="389" r:id="rId31"/>
    <p:sldId id="388" r:id="rId32"/>
    <p:sldId id="362" r:id="rId33"/>
    <p:sldId id="365" r:id="rId34"/>
    <p:sldId id="366" r:id="rId35"/>
    <p:sldId id="329" r:id="rId36"/>
    <p:sldId id="356" r:id="rId37"/>
    <p:sldId id="361" r:id="rId38"/>
    <p:sldId id="321" r:id="rId39"/>
    <p:sldId id="331" r:id="rId40"/>
    <p:sldId id="336" r:id="rId41"/>
    <p:sldId id="344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CB554-5A4F-4494-A8E4-17DBC23DC2FE}" v="5" dt="2023-08-30T12:23:00.860"/>
    <p1510:client id="{4FC6CBF0-D1B6-21D8-12F6-B0E59A23059B}" v="453" dt="2023-08-31T18:28:44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f86b790997f433fe469ee6d59c76f4a8a9dd4383fb9541d35ef5bb865230b574::" providerId="AD" clId="Web-{4FC6CBF0-D1B6-21D8-12F6-B0E59A23059B}"/>
    <pc:docChg chg="addSld delSld modSld sldOrd addMainMaster modMainMaster">
      <pc:chgData name="Gastbenutzer" userId="S::urn:spo:anon#f86b790997f433fe469ee6d59c76f4a8a9dd4383fb9541d35ef5bb865230b574::" providerId="AD" clId="Web-{4FC6CBF0-D1B6-21D8-12F6-B0E59A23059B}" dt="2023-08-31T18:28:59.503" v="573"/>
      <pc:docMkLst>
        <pc:docMk/>
      </pc:docMkLst>
      <pc:sldChg chg="del">
        <pc:chgData name="Gastbenutzer" userId="S::urn:spo:anon#f86b790997f433fe469ee6d59c76f4a8a9dd4383fb9541d35ef5bb865230b574::" providerId="AD" clId="Web-{4FC6CBF0-D1B6-21D8-12F6-B0E59A23059B}" dt="2023-08-31T17:56:51.834" v="28"/>
        <pc:sldMkLst>
          <pc:docMk/>
          <pc:sldMk cId="3390717321" sldId="343"/>
        </pc:sldMkLst>
      </pc:sldChg>
      <pc:sldChg chg="delSp">
        <pc:chgData name="Gastbenutzer" userId="S::urn:spo:anon#f86b790997f433fe469ee6d59c76f4a8a9dd4383fb9541d35ef5bb865230b574::" providerId="AD" clId="Web-{4FC6CBF0-D1B6-21D8-12F6-B0E59A23059B}" dt="2023-08-31T15:24:29.678" v="3"/>
        <pc:sldMkLst>
          <pc:docMk/>
          <pc:sldMk cId="3554343605" sldId="355"/>
        </pc:sldMkLst>
        <pc:spChg chg="del">
          <ac:chgData name="Gastbenutzer" userId="S::urn:spo:anon#f86b790997f433fe469ee6d59c76f4a8a9dd4383fb9541d35ef5bb865230b574::" providerId="AD" clId="Web-{4FC6CBF0-D1B6-21D8-12F6-B0E59A23059B}" dt="2023-08-31T15:24:29.678" v="3"/>
          <ac:spMkLst>
            <pc:docMk/>
            <pc:sldMk cId="3554343605" sldId="355"/>
            <ac:spMk id="2" creationId="{2703F56F-1024-118A-3C8F-BAC7090DBDC0}"/>
          </ac:spMkLst>
        </pc:spChg>
      </pc:sldChg>
      <pc:sldChg chg="ord">
        <pc:chgData name="Gastbenutzer" userId="S::urn:spo:anon#f86b790997f433fe469ee6d59c76f4a8a9dd4383fb9541d35ef5bb865230b574::" providerId="AD" clId="Web-{4FC6CBF0-D1B6-21D8-12F6-B0E59A23059B}" dt="2023-08-31T18:00:49.498" v="71"/>
        <pc:sldMkLst>
          <pc:docMk/>
          <pc:sldMk cId="1763306305" sldId="356"/>
        </pc:sldMkLst>
      </pc:sldChg>
      <pc:sldChg chg="del">
        <pc:chgData name="Gastbenutzer" userId="S::urn:spo:anon#f86b790997f433fe469ee6d59c76f4a8a9dd4383fb9541d35ef5bb865230b574::" providerId="AD" clId="Web-{4FC6CBF0-D1B6-21D8-12F6-B0E59A23059B}" dt="2023-08-31T17:56:32.881" v="27"/>
        <pc:sldMkLst>
          <pc:docMk/>
          <pc:sldMk cId="883094266" sldId="357"/>
        </pc:sldMkLst>
      </pc:sldChg>
      <pc:sldChg chg="addSp modSp ord">
        <pc:chgData name="Gastbenutzer" userId="S::urn:spo:anon#f86b790997f433fe469ee6d59c76f4a8a9dd4383fb9541d35ef5bb865230b574::" providerId="AD" clId="Web-{4FC6CBF0-D1B6-21D8-12F6-B0E59A23059B}" dt="2023-08-31T18:11:38.455" v="232" actId="1076"/>
        <pc:sldMkLst>
          <pc:docMk/>
          <pc:sldMk cId="2512324309" sldId="360"/>
        </pc:sldMkLst>
        <pc:spChg chg="mod">
          <ac:chgData name="Gastbenutzer" userId="S::urn:spo:anon#f86b790997f433fe469ee6d59c76f4a8a9dd4383fb9541d35ef5bb865230b574::" providerId="AD" clId="Web-{4FC6CBF0-D1B6-21D8-12F6-B0E59A23059B}" dt="2023-08-31T18:09:16.982" v="191" actId="20577"/>
          <ac:spMkLst>
            <pc:docMk/>
            <pc:sldMk cId="2512324309" sldId="360"/>
            <ac:spMk id="5" creationId="{862DA054-0D65-EE1F-3671-56855B44614A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1:38.455" v="232" actId="1076"/>
          <ac:spMkLst>
            <pc:docMk/>
            <pc:sldMk cId="2512324309" sldId="360"/>
            <ac:spMk id="8" creationId="{6738CC46-5287-AB04-05AA-5E95242C6AB3}"/>
          </ac:spMkLst>
        </pc:spChg>
        <pc:picChg chg="add mod">
          <ac:chgData name="Gastbenutzer" userId="S::urn:spo:anon#f86b790997f433fe469ee6d59c76f4a8a9dd4383fb9541d35ef5bb865230b574::" providerId="AD" clId="Web-{4FC6CBF0-D1B6-21D8-12F6-B0E59A23059B}" dt="2023-08-31T18:09:41.202" v="195" actId="1076"/>
          <ac:picMkLst>
            <pc:docMk/>
            <pc:sldMk cId="2512324309" sldId="360"/>
            <ac:picMk id="6" creationId="{AB3C7801-8D95-0327-AECA-6C21B29464A3}"/>
          </ac:picMkLst>
        </pc:picChg>
        <pc:picChg chg="add mod">
          <ac:chgData name="Gastbenutzer" userId="S::urn:spo:anon#f86b790997f433fe469ee6d59c76f4a8a9dd4383fb9541d35ef5bb865230b574::" providerId="AD" clId="Web-{4FC6CBF0-D1B6-21D8-12F6-B0E59A23059B}" dt="2023-08-31T18:10:00.171" v="198" actId="1076"/>
          <ac:picMkLst>
            <pc:docMk/>
            <pc:sldMk cId="2512324309" sldId="360"/>
            <ac:picMk id="7" creationId="{89927046-2C2B-A677-45D2-DD644E671169}"/>
          </ac:picMkLst>
        </pc:picChg>
      </pc:sldChg>
      <pc:sldChg chg="ord">
        <pc:chgData name="Gastbenutzer" userId="S::urn:spo:anon#f86b790997f433fe469ee6d59c76f4a8a9dd4383fb9541d35ef5bb865230b574::" providerId="AD" clId="Web-{4FC6CBF0-D1B6-21D8-12F6-B0E59A23059B}" dt="2023-08-31T18:00:38.919" v="70"/>
        <pc:sldMkLst>
          <pc:docMk/>
          <pc:sldMk cId="1024414484" sldId="361"/>
        </pc:sldMkLst>
      </pc:sldChg>
      <pc:sldChg chg="del">
        <pc:chgData name="Gastbenutzer" userId="S::urn:spo:anon#f86b790997f433fe469ee6d59c76f4a8a9dd4383fb9541d35ef5bb865230b574::" providerId="AD" clId="Web-{4FC6CBF0-D1B6-21D8-12F6-B0E59A23059B}" dt="2023-08-31T18:02:42.720" v="75"/>
        <pc:sldMkLst>
          <pc:docMk/>
          <pc:sldMk cId="848472103" sldId="363"/>
        </pc:sldMkLst>
      </pc:sldChg>
      <pc:sldChg chg="addSp modSp modNotes">
        <pc:chgData name="Gastbenutzer" userId="S::urn:spo:anon#f86b790997f433fe469ee6d59c76f4a8a9dd4383fb9541d35ef5bb865230b574::" providerId="AD" clId="Web-{4FC6CBF0-D1B6-21D8-12F6-B0E59A23059B}" dt="2023-08-31T18:28:42.815" v="571"/>
        <pc:sldMkLst>
          <pc:docMk/>
          <pc:sldMk cId="1555067304" sldId="364"/>
        </pc:sldMkLst>
        <pc:picChg chg="add mod">
          <ac:chgData name="Gastbenutzer" userId="S::urn:spo:anon#f86b790997f433fe469ee6d59c76f4a8a9dd4383fb9541d35ef5bb865230b574::" providerId="AD" clId="Web-{4FC6CBF0-D1B6-21D8-12F6-B0E59A23059B}" dt="2023-08-31T16:03:58.270" v="16" actId="1076"/>
          <ac:picMkLst>
            <pc:docMk/>
            <pc:sldMk cId="1555067304" sldId="364"/>
            <ac:picMk id="6" creationId="{B7266EA8-0BD7-9495-2F34-656FA73517F6}"/>
          </ac:picMkLst>
        </pc:picChg>
      </pc:sldChg>
      <pc:sldChg chg="addSp delSp modSp">
        <pc:chgData name="Gastbenutzer" userId="S::urn:spo:anon#f86b790997f433fe469ee6d59c76f4a8a9dd4383fb9541d35ef5bb865230b574::" providerId="AD" clId="Web-{4FC6CBF0-D1B6-21D8-12F6-B0E59A23059B}" dt="2023-08-31T16:01:07.138" v="13" actId="14100"/>
        <pc:sldMkLst>
          <pc:docMk/>
          <pc:sldMk cId="3364217756" sldId="367"/>
        </pc:sldMkLst>
        <pc:spChg chg="del">
          <ac:chgData name="Gastbenutzer" userId="S::urn:spo:anon#f86b790997f433fe469ee6d59c76f4a8a9dd4383fb9541d35ef5bb865230b574::" providerId="AD" clId="Web-{4FC6CBF0-D1B6-21D8-12F6-B0E59A23059B}" dt="2023-08-31T15:23:40.239" v="0"/>
          <ac:spMkLst>
            <pc:docMk/>
            <pc:sldMk cId="3364217756" sldId="367"/>
            <ac:spMk id="2" creationId="{7EAE13B0-C05B-9C8E-BD02-75E64AC367B2}"/>
          </ac:spMkLst>
        </pc:spChg>
        <pc:spChg chg="add del">
          <ac:chgData name="Gastbenutzer" userId="S::urn:spo:anon#f86b790997f433fe469ee6d59c76f4a8a9dd4383fb9541d35ef5bb865230b574::" providerId="AD" clId="Web-{4FC6CBF0-D1B6-21D8-12F6-B0E59A23059B}" dt="2023-08-31T16:00:07.636" v="6"/>
          <ac:spMkLst>
            <pc:docMk/>
            <pc:sldMk cId="3364217756" sldId="367"/>
            <ac:spMk id="11" creationId="{DC3F7553-5111-C72D-22AB-420F473B5C2C}"/>
          </ac:spMkLst>
        </pc:spChg>
        <pc:picChg chg="add del mod ord">
          <ac:chgData name="Gastbenutzer" userId="S::urn:spo:anon#f86b790997f433fe469ee6d59c76f4a8a9dd4383fb9541d35ef5bb865230b574::" providerId="AD" clId="Web-{4FC6CBF0-D1B6-21D8-12F6-B0E59A23059B}" dt="2023-08-31T15:58:57.930" v="5"/>
          <ac:picMkLst>
            <pc:docMk/>
            <pc:sldMk cId="3364217756" sldId="367"/>
            <ac:picMk id="4" creationId="{4FF62213-8C43-42CF-F44A-A11D5386FACC}"/>
          </ac:picMkLst>
        </pc:picChg>
        <pc:picChg chg="add mod ord modCrop">
          <ac:chgData name="Gastbenutzer" userId="S::urn:spo:anon#f86b790997f433fe469ee6d59c76f4a8a9dd4383fb9541d35ef5bb865230b574::" providerId="AD" clId="Web-{4FC6CBF0-D1B6-21D8-12F6-B0E59A23059B}" dt="2023-08-31T16:01:07.138" v="13" actId="14100"/>
          <ac:picMkLst>
            <pc:docMk/>
            <pc:sldMk cId="3364217756" sldId="367"/>
            <ac:picMk id="5" creationId="{75BD148E-9B66-D9D7-B313-5D6055C9CE28}"/>
          </ac:picMkLst>
        </pc:picChg>
      </pc:sldChg>
      <pc:sldChg chg="addSp modSp modNotes">
        <pc:chgData name="Gastbenutzer" userId="S::urn:spo:anon#f86b790997f433fe469ee6d59c76f4a8a9dd4383fb9541d35ef5bb865230b574::" providerId="AD" clId="Web-{4FC6CBF0-D1B6-21D8-12F6-B0E59A23059B}" dt="2023-08-31T18:28:59.503" v="573"/>
        <pc:sldMkLst>
          <pc:docMk/>
          <pc:sldMk cId="580595855" sldId="368"/>
        </pc:sldMkLst>
        <pc:picChg chg="add mod">
          <ac:chgData name="Gastbenutzer" userId="S::urn:spo:anon#f86b790997f433fe469ee6d59c76f4a8a9dd4383fb9541d35ef5bb865230b574::" providerId="AD" clId="Web-{4FC6CBF0-D1B6-21D8-12F6-B0E59A23059B}" dt="2023-08-31T16:04:52.147" v="18" actId="1076"/>
          <ac:picMkLst>
            <pc:docMk/>
            <pc:sldMk cId="580595855" sldId="368"/>
            <ac:picMk id="6" creationId="{1E68EF49-8C29-8141-3428-DE93B0450A22}"/>
          </ac:picMkLst>
        </pc:picChg>
      </pc:sldChg>
      <pc:sldChg chg="delSp modSp">
        <pc:chgData name="Gastbenutzer" userId="S::urn:spo:anon#f86b790997f433fe469ee6d59c76f4a8a9dd4383fb9541d35ef5bb865230b574::" providerId="AD" clId="Web-{4FC6CBF0-D1B6-21D8-12F6-B0E59A23059B}" dt="2023-08-31T15:23:48.255" v="2"/>
        <pc:sldMkLst>
          <pc:docMk/>
          <pc:sldMk cId="2401363672" sldId="369"/>
        </pc:sldMkLst>
        <pc:spChg chg="del mod">
          <ac:chgData name="Gastbenutzer" userId="S::urn:spo:anon#f86b790997f433fe469ee6d59c76f4a8a9dd4383fb9541d35ef5bb865230b574::" providerId="AD" clId="Web-{4FC6CBF0-D1B6-21D8-12F6-B0E59A23059B}" dt="2023-08-31T15:23:48.255" v="2"/>
          <ac:spMkLst>
            <pc:docMk/>
            <pc:sldMk cId="2401363672" sldId="369"/>
            <ac:spMk id="2" creationId="{2156636D-D638-EA53-9598-E511BBD44329}"/>
          </ac:spMkLst>
        </pc:spChg>
      </pc:sldChg>
      <pc:sldChg chg="add replId">
        <pc:chgData name="Gastbenutzer" userId="S::urn:spo:anon#f86b790997f433fe469ee6d59c76f4a8a9dd4383fb9541d35ef5bb865230b574::" providerId="AD" clId="Web-{4FC6CBF0-D1B6-21D8-12F6-B0E59A23059B}" dt="2023-08-31T16:49:14.814" v="19"/>
        <pc:sldMkLst>
          <pc:docMk/>
          <pc:sldMk cId="3671680011" sldId="370"/>
        </pc:sldMkLst>
      </pc:sldChg>
      <pc:sldChg chg="modSp add">
        <pc:chgData name="Gastbenutzer" userId="S::urn:spo:anon#f86b790997f433fe469ee6d59c76f4a8a9dd4383fb9541d35ef5bb865230b574::" providerId="AD" clId="Web-{4FC6CBF0-D1B6-21D8-12F6-B0E59A23059B}" dt="2023-08-31T17:57:02.647" v="30" actId="20577"/>
        <pc:sldMkLst>
          <pc:docMk/>
          <pc:sldMk cId="3706911236" sldId="371"/>
        </pc:sldMkLst>
        <pc:spChg chg="mod">
          <ac:chgData name="Gastbenutzer" userId="S::urn:spo:anon#f86b790997f433fe469ee6d59c76f4a8a9dd4383fb9541d35ef5bb865230b574::" providerId="AD" clId="Web-{4FC6CBF0-D1B6-21D8-12F6-B0E59A23059B}" dt="2023-08-31T17:57:02.647" v="30" actId="20577"/>
          <ac:spMkLst>
            <pc:docMk/>
            <pc:sldMk cId="3706911236" sldId="371"/>
            <ac:spMk id="4" creationId="{3C8B132F-D6E4-54F1-EC01-69DB780F9124}"/>
          </ac:spMkLst>
        </pc:spChg>
      </pc:sldChg>
      <pc:sldChg chg="modSp add">
        <pc:chgData name="Gastbenutzer" userId="S::urn:spo:anon#f86b790997f433fe469ee6d59c76f4a8a9dd4383fb9541d35ef5bb865230b574::" providerId="AD" clId="Web-{4FC6CBF0-D1B6-21D8-12F6-B0E59A23059B}" dt="2023-08-31T17:58:09.993" v="54" actId="20577"/>
        <pc:sldMkLst>
          <pc:docMk/>
          <pc:sldMk cId="2100104484" sldId="372"/>
        </pc:sldMkLst>
        <pc:spChg chg="mod">
          <ac:chgData name="Gastbenutzer" userId="S::urn:spo:anon#f86b790997f433fe469ee6d59c76f4a8a9dd4383fb9541d35ef5bb865230b574::" providerId="AD" clId="Web-{4FC6CBF0-D1B6-21D8-12F6-B0E59A23059B}" dt="2023-08-31T17:58:09.993" v="54" actId="20577"/>
          <ac:spMkLst>
            <pc:docMk/>
            <pc:sldMk cId="2100104484" sldId="372"/>
            <ac:spMk id="4" creationId="{1DDCD32D-60D6-D7E4-BE74-B88E03C7674D}"/>
          </ac:spMkLst>
        </pc:spChg>
      </pc:sldChg>
      <pc:sldChg chg="modSp add">
        <pc:chgData name="Gastbenutzer" userId="S::urn:spo:anon#f86b790997f433fe469ee6d59c76f4a8a9dd4383fb9541d35ef5bb865230b574::" providerId="AD" clId="Web-{4FC6CBF0-D1B6-21D8-12F6-B0E59A23059B}" dt="2023-08-31T17:57:57.586" v="44" actId="20577"/>
        <pc:sldMkLst>
          <pc:docMk/>
          <pc:sldMk cId="50201782" sldId="373"/>
        </pc:sldMkLst>
        <pc:spChg chg="mod">
          <ac:chgData name="Gastbenutzer" userId="S::urn:spo:anon#f86b790997f433fe469ee6d59c76f4a8a9dd4383fb9541d35ef5bb865230b574::" providerId="AD" clId="Web-{4FC6CBF0-D1B6-21D8-12F6-B0E59A23059B}" dt="2023-08-31T17:57:57.586" v="44" actId="20577"/>
          <ac:spMkLst>
            <pc:docMk/>
            <pc:sldMk cId="50201782" sldId="373"/>
            <ac:spMk id="4" creationId="{1DDCD32D-60D6-D7E4-BE74-B88E03C7674D}"/>
          </ac:spMkLst>
        </pc:spChg>
      </pc:sldChg>
      <pc:sldChg chg="modSp add">
        <pc:chgData name="Gastbenutzer" userId="S::urn:spo:anon#f86b790997f433fe469ee6d59c76f4a8a9dd4383fb9541d35ef5bb865230b574::" providerId="AD" clId="Web-{4FC6CBF0-D1B6-21D8-12F6-B0E59A23059B}" dt="2023-08-31T17:57:51.414" v="39" actId="20577"/>
        <pc:sldMkLst>
          <pc:docMk/>
          <pc:sldMk cId="2305738046" sldId="374"/>
        </pc:sldMkLst>
        <pc:spChg chg="mod">
          <ac:chgData name="Gastbenutzer" userId="S::urn:spo:anon#f86b790997f433fe469ee6d59c76f4a8a9dd4383fb9541d35ef5bb865230b574::" providerId="AD" clId="Web-{4FC6CBF0-D1B6-21D8-12F6-B0E59A23059B}" dt="2023-08-31T17:57:51.414" v="39" actId="20577"/>
          <ac:spMkLst>
            <pc:docMk/>
            <pc:sldMk cId="2305738046" sldId="374"/>
            <ac:spMk id="4" creationId="{1DDCD32D-60D6-D7E4-BE74-B88E03C7674D}"/>
          </ac:spMkLst>
        </pc:spChg>
      </pc:sldChg>
      <pc:sldChg chg="modSp add">
        <pc:chgData name="Gastbenutzer" userId="S::urn:spo:anon#f86b790997f433fe469ee6d59c76f4a8a9dd4383fb9541d35ef5bb865230b574::" providerId="AD" clId="Web-{4FC6CBF0-D1B6-21D8-12F6-B0E59A23059B}" dt="2023-08-31T17:57:39.242" v="33" actId="20577"/>
        <pc:sldMkLst>
          <pc:docMk/>
          <pc:sldMk cId="1155894188" sldId="375"/>
        </pc:sldMkLst>
        <pc:spChg chg="mod">
          <ac:chgData name="Gastbenutzer" userId="S::urn:spo:anon#f86b790997f433fe469ee6d59c76f4a8a9dd4383fb9541d35ef5bb865230b574::" providerId="AD" clId="Web-{4FC6CBF0-D1B6-21D8-12F6-B0E59A23059B}" dt="2023-08-31T17:57:39.242" v="33" actId="20577"/>
          <ac:spMkLst>
            <pc:docMk/>
            <pc:sldMk cId="1155894188" sldId="375"/>
            <ac:spMk id="4" creationId="{1DDCD32D-60D6-D7E4-BE74-B88E03C7674D}"/>
          </ac:spMkLst>
        </pc:spChg>
      </pc:sldChg>
      <pc:sldChg chg="add del">
        <pc:chgData name="Gastbenutzer" userId="S::urn:spo:anon#f86b790997f433fe469ee6d59c76f4a8a9dd4383fb9541d35ef5bb865230b574::" providerId="AD" clId="Web-{4FC6CBF0-D1B6-21D8-12F6-B0E59A23059B}" dt="2023-08-31T17:57:22.163" v="31"/>
        <pc:sldMkLst>
          <pc:docMk/>
          <pc:sldMk cId="89610930" sldId="376"/>
        </pc:sldMkLst>
      </pc:sldChg>
      <pc:sldChg chg="add">
        <pc:chgData name="Gastbenutzer" userId="S::urn:spo:anon#f86b790997f433fe469ee6d59c76f4a8a9dd4383fb9541d35ef5bb865230b574::" providerId="AD" clId="Web-{4FC6CBF0-D1B6-21D8-12F6-B0E59A23059B}" dt="2023-08-31T17:56:17.880" v="26"/>
        <pc:sldMkLst>
          <pc:docMk/>
          <pc:sldMk cId="407872559" sldId="377"/>
        </pc:sldMkLst>
      </pc:sldChg>
      <pc:sldChg chg="add del">
        <pc:chgData name="Gastbenutzer" userId="S::urn:spo:anon#f86b790997f433fe469ee6d59c76f4a8a9dd4383fb9541d35ef5bb865230b574::" providerId="AD" clId="Web-{4FC6CBF0-D1B6-21D8-12F6-B0E59A23059B}" dt="2023-08-31T17:59:39.027" v="59"/>
        <pc:sldMkLst>
          <pc:docMk/>
          <pc:sldMk cId="3729345057" sldId="378"/>
        </pc:sldMkLst>
      </pc:sldChg>
      <pc:sldChg chg="modSp add">
        <pc:chgData name="Gastbenutzer" userId="S::urn:spo:anon#f86b790997f433fe469ee6d59c76f4a8a9dd4383fb9541d35ef5bb865230b574::" providerId="AD" clId="Web-{4FC6CBF0-D1B6-21D8-12F6-B0E59A23059B}" dt="2023-08-31T18:00:32.591" v="69" actId="20577"/>
        <pc:sldMkLst>
          <pc:docMk/>
          <pc:sldMk cId="244716819" sldId="379"/>
        </pc:sldMkLst>
        <pc:spChg chg="mod">
          <ac:chgData name="Gastbenutzer" userId="S::urn:spo:anon#f86b790997f433fe469ee6d59c76f4a8a9dd4383fb9541d35ef5bb865230b574::" providerId="AD" clId="Web-{4FC6CBF0-D1B6-21D8-12F6-B0E59A23059B}" dt="2023-08-31T18:00:32.591" v="69" actId="20577"/>
          <ac:spMkLst>
            <pc:docMk/>
            <pc:sldMk cId="244716819" sldId="379"/>
            <ac:spMk id="4" creationId="{85814CD9-9D42-2B05-ACC5-0416562798DE}"/>
          </ac:spMkLst>
        </pc:spChg>
      </pc:sldChg>
      <pc:sldChg chg="add">
        <pc:chgData name="Gastbenutzer" userId="S::urn:spo:anon#f86b790997f433fe469ee6d59c76f4a8a9dd4383fb9541d35ef5bb865230b574::" providerId="AD" clId="Web-{4FC6CBF0-D1B6-21D8-12F6-B0E59A23059B}" dt="2023-08-31T18:02:16.313" v="73"/>
        <pc:sldMkLst>
          <pc:docMk/>
          <pc:sldMk cId="732097146" sldId="380"/>
        </pc:sldMkLst>
      </pc:sldChg>
      <pc:sldChg chg="add del">
        <pc:chgData name="Gastbenutzer" userId="S::urn:spo:anon#f86b790997f433fe469ee6d59c76f4a8a9dd4383fb9541d35ef5bb865230b574::" providerId="AD" clId="Web-{4FC6CBF0-D1B6-21D8-12F6-B0E59A23059B}" dt="2023-08-31T17:59:36.418" v="58"/>
        <pc:sldMkLst>
          <pc:docMk/>
          <pc:sldMk cId="3273227033" sldId="380"/>
        </pc:sldMkLst>
      </pc:sldChg>
      <pc:sldChg chg="add">
        <pc:chgData name="Gastbenutzer" userId="S::urn:spo:anon#f86b790997f433fe469ee6d59c76f4a8a9dd4383fb9541d35ef5bb865230b574::" providerId="AD" clId="Web-{4FC6CBF0-D1B6-21D8-12F6-B0E59A23059B}" dt="2023-08-31T18:02:16.563" v="74"/>
        <pc:sldMkLst>
          <pc:docMk/>
          <pc:sldMk cId="965370161" sldId="381"/>
        </pc:sldMkLst>
      </pc:sldChg>
      <pc:sldChg chg="addSp modSp new modNotes">
        <pc:chgData name="Gastbenutzer" userId="S::urn:spo:anon#f86b790997f433fe469ee6d59c76f4a8a9dd4383fb9541d35ef5bb865230b574::" providerId="AD" clId="Web-{4FC6CBF0-D1B6-21D8-12F6-B0E59A23059B}" dt="2023-08-31T18:16:38.480" v="375"/>
        <pc:sldMkLst>
          <pc:docMk/>
          <pc:sldMk cId="3338075875" sldId="382"/>
        </pc:sldMkLst>
        <pc:spChg chg="mod">
          <ac:chgData name="Gastbenutzer" userId="S::urn:spo:anon#f86b790997f433fe469ee6d59c76f4a8a9dd4383fb9541d35ef5bb865230b574::" providerId="AD" clId="Web-{4FC6CBF0-D1B6-21D8-12F6-B0E59A23059B}" dt="2023-08-31T18:10:30.656" v="210" actId="20577"/>
          <ac:spMkLst>
            <pc:docMk/>
            <pc:sldMk cId="3338075875" sldId="382"/>
            <ac:spMk id="4" creationId="{FB588E7E-FEC6-9CBF-5120-D19C1B08800F}"/>
          </ac:spMkLst>
        </pc:spChg>
        <pc:spChg chg="mod">
          <ac:chgData name="Gastbenutzer" userId="S::urn:spo:anon#f86b790997f433fe469ee6d59c76f4a8a9dd4383fb9541d35ef5bb865230b574::" providerId="AD" clId="Web-{4FC6CBF0-D1B6-21D8-12F6-B0E59A23059B}" dt="2023-08-31T18:14:45.570" v="281" actId="20577"/>
          <ac:spMkLst>
            <pc:docMk/>
            <pc:sldMk cId="3338075875" sldId="382"/>
            <ac:spMk id="5" creationId="{E7FF6D1F-8AD4-1359-818F-A6EFE8876044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5:35.213" v="291" actId="1076"/>
          <ac:spMkLst>
            <pc:docMk/>
            <pc:sldMk cId="3338075875" sldId="382"/>
            <ac:spMk id="6" creationId="{2158E0EA-A6D6-017D-F551-E792CA2E1D15}"/>
          </ac:spMkLst>
        </pc:spChg>
      </pc:sldChg>
      <pc:sldChg chg="delSp add replId modNotes">
        <pc:chgData name="Gastbenutzer" userId="S::urn:spo:anon#f86b790997f433fe469ee6d59c76f4a8a9dd4383fb9541d35ef5bb865230b574::" providerId="AD" clId="Web-{4FC6CBF0-D1B6-21D8-12F6-B0E59A23059B}" dt="2023-08-31T18:16:15.854" v="339"/>
        <pc:sldMkLst>
          <pc:docMk/>
          <pc:sldMk cId="1954507475" sldId="383"/>
        </pc:sldMkLst>
        <pc:spChg chg="del">
          <ac:chgData name="Gastbenutzer" userId="S::urn:spo:anon#f86b790997f433fe469ee6d59c76f4a8a9dd4383fb9541d35ef5bb865230b574::" providerId="AD" clId="Web-{4FC6CBF0-D1B6-21D8-12F6-B0E59A23059B}" dt="2023-08-31T18:15:47.400" v="293"/>
          <ac:spMkLst>
            <pc:docMk/>
            <pc:sldMk cId="1954507475" sldId="383"/>
            <ac:spMk id="6" creationId="{2158E0EA-A6D6-017D-F551-E792CA2E1D15}"/>
          </ac:spMkLst>
        </pc:spChg>
      </pc:sldChg>
      <pc:sldChg chg="modSp add replId">
        <pc:chgData name="Gastbenutzer" userId="S::urn:spo:anon#f86b790997f433fe469ee6d59c76f4a8a9dd4383fb9541d35ef5bb865230b574::" providerId="AD" clId="Web-{4FC6CBF0-D1B6-21D8-12F6-B0E59A23059B}" dt="2023-08-31T18:17:20.575" v="379" actId="20577"/>
        <pc:sldMkLst>
          <pc:docMk/>
          <pc:sldMk cId="3397198791" sldId="384"/>
        </pc:sldMkLst>
        <pc:spChg chg="mod">
          <ac:chgData name="Gastbenutzer" userId="S::urn:spo:anon#f86b790997f433fe469ee6d59c76f4a8a9dd4383fb9541d35ef5bb865230b574::" providerId="AD" clId="Web-{4FC6CBF0-D1B6-21D8-12F6-B0E59A23059B}" dt="2023-08-31T18:17:20.575" v="379" actId="20577"/>
          <ac:spMkLst>
            <pc:docMk/>
            <pc:sldMk cId="3397198791" sldId="384"/>
            <ac:spMk id="5" creationId="{862DA054-0D65-EE1F-3671-56855B44614A}"/>
          </ac:spMkLst>
        </pc:spChg>
      </pc:sldChg>
      <pc:sldChg chg="addSp modSp add replId">
        <pc:chgData name="Gastbenutzer" userId="S::urn:spo:anon#f86b790997f433fe469ee6d59c76f4a8a9dd4383fb9541d35ef5bb865230b574::" providerId="AD" clId="Web-{4FC6CBF0-D1B6-21D8-12F6-B0E59A23059B}" dt="2023-08-31T18:19:16.157" v="399" actId="1076"/>
        <pc:sldMkLst>
          <pc:docMk/>
          <pc:sldMk cId="1766107041" sldId="385"/>
        </pc:sldMkLst>
        <pc:spChg chg="mod">
          <ac:chgData name="Gastbenutzer" userId="S::urn:spo:anon#f86b790997f433fe469ee6d59c76f4a8a9dd4383fb9541d35ef5bb865230b574::" providerId="AD" clId="Web-{4FC6CBF0-D1B6-21D8-12F6-B0E59A23059B}" dt="2023-08-31T18:17:43.310" v="381" actId="20577"/>
          <ac:spMkLst>
            <pc:docMk/>
            <pc:sldMk cId="1766107041" sldId="385"/>
            <ac:spMk id="5" creationId="{862DA054-0D65-EE1F-3671-56855B44614A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8:49.062" v="391" actId="14100"/>
          <ac:spMkLst>
            <pc:docMk/>
            <pc:sldMk cId="1766107041" sldId="385"/>
            <ac:spMk id="10" creationId="{F141F0BB-5BE3-E7C9-5BBD-F507EC028657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8:55.969" v="393" actId="1076"/>
          <ac:spMkLst>
            <pc:docMk/>
            <pc:sldMk cId="1766107041" sldId="385"/>
            <ac:spMk id="11" creationId="{BB8E6262-D7CE-FC79-F940-B7D0D0310DAA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02.250" v="395" actId="1076"/>
          <ac:spMkLst>
            <pc:docMk/>
            <pc:sldMk cId="1766107041" sldId="385"/>
            <ac:spMk id="12" creationId="{22D9278E-B77B-8BBD-E789-F3BF2EBC3227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09.344" v="397" actId="1076"/>
          <ac:spMkLst>
            <pc:docMk/>
            <pc:sldMk cId="1766107041" sldId="385"/>
            <ac:spMk id="13" creationId="{F528797C-9583-1AAD-1BF4-64217299F1D3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16.157" v="399" actId="1076"/>
          <ac:spMkLst>
            <pc:docMk/>
            <pc:sldMk cId="1766107041" sldId="385"/>
            <ac:spMk id="14" creationId="{33248216-F881-C28A-FED7-D4F6432A2B99}"/>
          </ac:spMkLst>
        </pc:spChg>
      </pc:sldChg>
      <pc:sldChg chg="addSp modSp add replId">
        <pc:chgData name="Gastbenutzer" userId="S::urn:spo:anon#f86b790997f433fe469ee6d59c76f4a8a9dd4383fb9541d35ef5bb865230b574::" providerId="AD" clId="Web-{4FC6CBF0-D1B6-21D8-12F6-B0E59A23059B}" dt="2023-08-31T18:19:46.908" v="408" actId="1076"/>
        <pc:sldMkLst>
          <pc:docMk/>
          <pc:sldMk cId="1585374589" sldId="386"/>
        </pc:sldMkLst>
        <pc:spChg chg="mod">
          <ac:chgData name="Gastbenutzer" userId="S::urn:spo:anon#f86b790997f433fe469ee6d59c76f4a8a9dd4383fb9541d35ef5bb865230b574::" providerId="AD" clId="Web-{4FC6CBF0-D1B6-21D8-12F6-B0E59A23059B}" dt="2023-08-31T18:18:11.030" v="383" actId="20577"/>
          <ac:spMkLst>
            <pc:docMk/>
            <pc:sldMk cId="1585374589" sldId="386"/>
            <ac:spMk id="5" creationId="{862DA054-0D65-EE1F-3671-56855B44614A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28.345" v="402" actId="1076"/>
          <ac:spMkLst>
            <pc:docMk/>
            <pc:sldMk cId="1585374589" sldId="386"/>
            <ac:spMk id="10" creationId="{1B861EC4-A556-761B-4EAC-576A422FD381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36.376" v="404" actId="1076"/>
          <ac:spMkLst>
            <pc:docMk/>
            <pc:sldMk cId="1585374589" sldId="386"/>
            <ac:spMk id="11" creationId="{12B92567-9477-63E6-FC1C-4E81DD1CCB1C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41.064" v="406" actId="1076"/>
          <ac:spMkLst>
            <pc:docMk/>
            <pc:sldMk cId="1585374589" sldId="386"/>
            <ac:spMk id="12" creationId="{06C68573-E54D-EE51-B803-5ADCF6C30B68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19:46.908" v="408" actId="1076"/>
          <ac:spMkLst>
            <pc:docMk/>
            <pc:sldMk cId="1585374589" sldId="386"/>
            <ac:spMk id="13" creationId="{DBAC5779-2A07-D023-E2F3-D934D44B6A53}"/>
          </ac:spMkLst>
        </pc:spChg>
      </pc:sldChg>
      <pc:sldChg chg="addSp delSp modSp add replId">
        <pc:chgData name="Gastbenutzer" userId="S::urn:spo:anon#f86b790997f433fe469ee6d59c76f4a8a9dd4383fb9541d35ef5bb865230b574::" providerId="AD" clId="Web-{4FC6CBF0-D1B6-21D8-12F6-B0E59A23059B}" dt="2023-08-31T18:22:59.336" v="455" actId="1076"/>
        <pc:sldMkLst>
          <pc:docMk/>
          <pc:sldMk cId="1703109684" sldId="387"/>
        </pc:sldMkLst>
        <pc:spChg chg="mod">
          <ac:chgData name="Gastbenutzer" userId="S::urn:spo:anon#f86b790997f433fe469ee6d59c76f4a8a9dd4383fb9541d35ef5bb865230b574::" providerId="AD" clId="Web-{4FC6CBF0-D1B6-21D8-12F6-B0E59A23059B}" dt="2023-08-31T18:20:19.940" v="415" actId="20577"/>
          <ac:spMkLst>
            <pc:docMk/>
            <pc:sldMk cId="1703109684" sldId="387"/>
            <ac:spMk id="4" creationId="{6F187E70-044F-5167-3044-617518B75AD6}"/>
          </ac:spMkLst>
        </pc:spChg>
        <pc:spChg chg="del mod">
          <ac:chgData name="Gastbenutzer" userId="S::urn:spo:anon#f86b790997f433fe469ee6d59c76f4a8a9dd4383fb9541d35ef5bb865230b574::" providerId="AD" clId="Web-{4FC6CBF0-D1B6-21D8-12F6-B0E59A23059B}" dt="2023-08-31T18:21:40.193" v="424"/>
          <ac:spMkLst>
            <pc:docMk/>
            <pc:sldMk cId="1703109684" sldId="387"/>
            <ac:spMk id="5" creationId="{862DA054-0D65-EE1F-3671-56855B44614A}"/>
          </ac:spMkLst>
        </pc:spChg>
        <pc:spChg chg="mod">
          <ac:chgData name="Gastbenutzer" userId="S::urn:spo:anon#f86b790997f433fe469ee6d59c76f4a8a9dd4383fb9541d35ef5bb865230b574::" providerId="AD" clId="Web-{4FC6CBF0-D1B6-21D8-12F6-B0E59A23059B}" dt="2023-08-31T18:22:51.976" v="453" actId="1076"/>
          <ac:spMkLst>
            <pc:docMk/>
            <pc:sldMk cId="1703109684" sldId="387"/>
            <ac:spMk id="8" creationId="{6738CC46-5287-AB04-05AA-5E95242C6AB3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2:38.773" v="449" actId="1076"/>
          <ac:spMkLst>
            <pc:docMk/>
            <pc:sldMk cId="1703109684" sldId="387"/>
            <ac:spMk id="10" creationId="{28825968-02EC-B804-2FAB-550B23498247}"/>
          </ac:spMkLst>
        </pc:spChg>
        <pc:picChg chg="mod">
          <ac:chgData name="Gastbenutzer" userId="S::urn:spo:anon#f86b790997f433fe469ee6d59c76f4a8a9dd4383fb9541d35ef5bb865230b574::" providerId="AD" clId="Web-{4FC6CBF0-D1B6-21D8-12F6-B0E59A23059B}" dt="2023-08-31T18:22:59.336" v="455" actId="1076"/>
          <ac:picMkLst>
            <pc:docMk/>
            <pc:sldMk cId="1703109684" sldId="387"/>
            <ac:picMk id="6" creationId="{AB3C7801-8D95-0327-AECA-6C21B29464A3}"/>
          </ac:picMkLst>
        </pc:picChg>
        <pc:picChg chg="del">
          <ac:chgData name="Gastbenutzer" userId="S::urn:spo:anon#f86b790997f433fe469ee6d59c76f4a8a9dd4383fb9541d35ef5bb865230b574::" providerId="AD" clId="Web-{4FC6CBF0-D1B6-21D8-12F6-B0E59A23059B}" dt="2023-08-31T18:20:23.565" v="416"/>
          <ac:picMkLst>
            <pc:docMk/>
            <pc:sldMk cId="1703109684" sldId="387"/>
            <ac:picMk id="7" creationId="{89927046-2C2B-A677-45D2-DD644E671169}"/>
          </ac:picMkLst>
        </pc:picChg>
        <pc:picChg chg="add mod modCrop">
          <ac:chgData name="Gastbenutzer" userId="S::urn:spo:anon#f86b790997f433fe469ee6d59c76f4a8a9dd4383fb9541d35ef5bb865230b574::" providerId="AD" clId="Web-{4FC6CBF0-D1B6-21D8-12F6-B0E59A23059B}" dt="2023-08-31T18:22:45.960" v="452" actId="1076"/>
          <ac:picMkLst>
            <pc:docMk/>
            <pc:sldMk cId="1703109684" sldId="387"/>
            <ac:picMk id="9" creationId="{4EE5C9E7-7E82-A8BE-56E4-493F2DD1D4C1}"/>
          </ac:picMkLst>
        </pc:picChg>
      </pc:sldChg>
      <pc:sldChg chg="addSp modSp add replId">
        <pc:chgData name="Gastbenutzer" userId="S::urn:spo:anon#f86b790997f433fe469ee6d59c76f4a8a9dd4383fb9541d35ef5bb865230b574::" providerId="AD" clId="Web-{4FC6CBF0-D1B6-21D8-12F6-B0E59A23059B}" dt="2023-08-31T18:26:10.967" v="487" actId="20577"/>
        <pc:sldMkLst>
          <pc:docMk/>
          <pc:sldMk cId="1705216188" sldId="388"/>
        </pc:sldMkLst>
        <pc:spChg chg="add mod">
          <ac:chgData name="Gastbenutzer" userId="S::urn:spo:anon#f86b790997f433fe469ee6d59c76f4a8a9dd4383fb9541d35ef5bb865230b574::" providerId="AD" clId="Web-{4FC6CBF0-D1B6-21D8-12F6-B0E59A23059B}" dt="2023-08-31T18:23:24.899" v="459" actId="14100"/>
          <ac:spMkLst>
            <pc:docMk/>
            <pc:sldMk cId="1705216188" sldId="388"/>
            <ac:spMk id="7" creationId="{80ADD234-6A2A-6FAA-10C6-0891DDF3E5C2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4:45.667" v="467" actId="1076"/>
          <ac:spMkLst>
            <pc:docMk/>
            <pc:sldMk cId="1705216188" sldId="388"/>
            <ac:spMk id="11" creationId="{6F8A2B8F-6D9D-EEDA-A030-DCAF9C6985F9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4:51.042" v="468" actId="1076"/>
          <ac:spMkLst>
            <pc:docMk/>
            <pc:sldMk cId="1705216188" sldId="388"/>
            <ac:spMk id="12" creationId="{ADFB7C90-4BD0-0472-3190-A2C471C1BDEB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5:38.184" v="474" actId="1076"/>
          <ac:spMkLst>
            <pc:docMk/>
            <pc:sldMk cId="1705216188" sldId="388"/>
            <ac:spMk id="14" creationId="{C1EDAD02-D162-F9E3-446E-E516BC464C91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5:31.200" v="473" actId="1076"/>
          <ac:spMkLst>
            <pc:docMk/>
            <pc:sldMk cId="1705216188" sldId="388"/>
            <ac:spMk id="16" creationId="{1AA8214C-2426-7073-DE9B-8194EFE9CE89}"/>
          </ac:spMkLst>
        </pc:spChg>
        <pc:spChg chg="add mod">
          <ac:chgData name="Gastbenutzer" userId="S::urn:spo:anon#f86b790997f433fe469ee6d59c76f4a8a9dd4383fb9541d35ef5bb865230b574::" providerId="AD" clId="Web-{4FC6CBF0-D1B6-21D8-12F6-B0E59A23059B}" dt="2023-08-31T18:26:10.967" v="487" actId="20577"/>
          <ac:spMkLst>
            <pc:docMk/>
            <pc:sldMk cId="1705216188" sldId="388"/>
            <ac:spMk id="17" creationId="{9239FE01-6F58-931F-E8D8-F12A102C7475}"/>
          </ac:spMkLst>
        </pc:spChg>
      </pc:sldChg>
      <pc:sldChg chg="delSp add replId">
        <pc:chgData name="Gastbenutzer" userId="S::urn:spo:anon#f86b790997f433fe469ee6d59c76f4a8a9dd4383fb9541d35ef5bb865230b574::" providerId="AD" clId="Web-{4FC6CBF0-D1B6-21D8-12F6-B0E59A23059B}" dt="2023-08-31T18:26:24.076" v="489"/>
        <pc:sldMkLst>
          <pc:docMk/>
          <pc:sldMk cId="518908165" sldId="389"/>
        </pc:sldMkLst>
        <pc:spChg chg="del">
          <ac:chgData name="Gastbenutzer" userId="S::urn:spo:anon#f86b790997f433fe469ee6d59c76f4a8a9dd4383fb9541d35ef5bb865230b574::" providerId="AD" clId="Web-{4FC6CBF0-D1B6-21D8-12F6-B0E59A23059B}" dt="2023-08-31T18:26:24.076" v="489"/>
          <ac:spMkLst>
            <pc:docMk/>
            <pc:sldMk cId="518908165" sldId="389"/>
            <ac:spMk id="17" creationId="{9239FE01-6F58-931F-E8D8-F12A102C7475}"/>
          </ac:spMkLst>
        </pc:spChg>
      </pc:sldChg>
      <pc:sldChg chg="delSp add replId">
        <pc:chgData name="Gastbenutzer" userId="S::urn:spo:anon#f86b790997f433fe469ee6d59c76f4a8a9dd4383fb9541d35ef5bb865230b574::" providerId="AD" clId="Web-{4FC6CBF0-D1B6-21D8-12F6-B0E59A23059B}" dt="2023-08-31T18:26:30.842" v="491"/>
        <pc:sldMkLst>
          <pc:docMk/>
          <pc:sldMk cId="1100998925" sldId="390"/>
        </pc:sldMkLst>
        <pc:spChg chg="del">
          <ac:chgData name="Gastbenutzer" userId="S::urn:spo:anon#f86b790997f433fe469ee6d59c76f4a8a9dd4383fb9541d35ef5bb865230b574::" providerId="AD" clId="Web-{4FC6CBF0-D1B6-21D8-12F6-B0E59A23059B}" dt="2023-08-31T18:26:30.842" v="491"/>
          <ac:spMkLst>
            <pc:docMk/>
            <pc:sldMk cId="1100998925" sldId="390"/>
            <ac:spMk id="12" creationId="{ADFB7C90-4BD0-0472-3190-A2C471C1BDEB}"/>
          </ac:spMkLst>
        </pc:spChg>
      </pc:sldChg>
      <pc:sldChg chg="delSp add replId">
        <pc:chgData name="Gastbenutzer" userId="S::urn:spo:anon#f86b790997f433fe469ee6d59c76f4a8a9dd4383fb9541d35ef5bb865230b574::" providerId="AD" clId="Web-{4FC6CBF0-D1B6-21D8-12F6-B0E59A23059B}" dt="2023-08-31T18:26:38.874" v="493"/>
        <pc:sldMkLst>
          <pc:docMk/>
          <pc:sldMk cId="1512110972" sldId="391"/>
        </pc:sldMkLst>
        <pc:spChg chg="del">
          <ac:chgData name="Gastbenutzer" userId="S::urn:spo:anon#f86b790997f433fe469ee6d59c76f4a8a9dd4383fb9541d35ef5bb865230b574::" providerId="AD" clId="Web-{4FC6CBF0-D1B6-21D8-12F6-B0E59A23059B}" dt="2023-08-31T18:26:38.874" v="493"/>
          <ac:spMkLst>
            <pc:docMk/>
            <pc:sldMk cId="1512110972" sldId="391"/>
            <ac:spMk id="14" creationId="{C1EDAD02-D162-F9E3-446E-E516BC464C91}"/>
          </ac:spMkLst>
        </pc:spChg>
      </pc:sldChg>
      <pc:sldChg chg="delSp add replId">
        <pc:chgData name="Gastbenutzer" userId="S::urn:spo:anon#f86b790997f433fe469ee6d59c76f4a8a9dd4383fb9541d35ef5bb865230b574::" providerId="AD" clId="Web-{4FC6CBF0-D1B6-21D8-12F6-B0E59A23059B}" dt="2023-08-31T18:26:47.858" v="495"/>
        <pc:sldMkLst>
          <pc:docMk/>
          <pc:sldMk cId="2660554507" sldId="392"/>
        </pc:sldMkLst>
        <pc:spChg chg="del">
          <ac:chgData name="Gastbenutzer" userId="S::urn:spo:anon#f86b790997f433fe469ee6d59c76f4a8a9dd4383fb9541d35ef5bb865230b574::" providerId="AD" clId="Web-{4FC6CBF0-D1B6-21D8-12F6-B0E59A23059B}" dt="2023-08-31T18:26:47.858" v="495"/>
          <ac:spMkLst>
            <pc:docMk/>
            <pc:sldMk cId="2660554507" sldId="392"/>
            <ac:spMk id="11" creationId="{6F8A2B8F-6D9D-EEDA-A030-DCAF9C6985F9}"/>
          </ac:spMkLst>
        </pc:spChg>
      </pc:sldChg>
      <pc:sldChg chg="delSp add replId">
        <pc:chgData name="Gastbenutzer" userId="S::urn:spo:anon#f86b790997f433fe469ee6d59c76f4a8a9dd4383fb9541d35ef5bb865230b574::" providerId="AD" clId="Web-{4FC6CBF0-D1B6-21D8-12F6-B0E59A23059B}" dt="2023-08-31T18:26:56.030" v="497"/>
        <pc:sldMkLst>
          <pc:docMk/>
          <pc:sldMk cId="2692819929" sldId="393"/>
        </pc:sldMkLst>
        <pc:spChg chg="del">
          <ac:chgData name="Gastbenutzer" userId="S::urn:spo:anon#f86b790997f433fe469ee6d59c76f4a8a9dd4383fb9541d35ef5bb865230b574::" providerId="AD" clId="Web-{4FC6CBF0-D1B6-21D8-12F6-B0E59A23059B}" dt="2023-08-31T18:26:56.030" v="497"/>
          <ac:spMkLst>
            <pc:docMk/>
            <pc:sldMk cId="2692819929" sldId="393"/>
            <ac:spMk id="16" creationId="{1AA8214C-2426-7073-DE9B-8194EFE9CE89}"/>
          </ac:spMkLst>
        </pc:spChg>
      </pc:sldChg>
      <pc:sldMasterChg chg="add addSldLayout">
        <pc:chgData name="Gastbenutzer" userId="S::urn:spo:anon#f86b790997f433fe469ee6d59c76f4a8a9dd4383fb9541d35ef5bb865230b574::" providerId="AD" clId="Web-{4FC6CBF0-D1B6-21D8-12F6-B0E59A23059B}" dt="2023-08-31T17:56:17.880" v="26"/>
        <pc:sldMasterMkLst>
          <pc:docMk/>
          <pc:sldMasterMk cId="2904927383" sldId="2147483678"/>
        </pc:sldMasterMkLst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2914089642" sldId="2147483679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1230507422" sldId="2147483680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1506504784" sldId="2147483681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850776813" sldId="2147483682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1527196195" sldId="2147483683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1197382269" sldId="2147483684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3954820791" sldId="2147483685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749285417" sldId="2147483686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2108133360" sldId="2147483687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170320994" sldId="2147483688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969750724" sldId="2147483689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3969962545" sldId="2147483690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376917870" sldId="2147483691"/>
          </pc:sldLayoutMkLst>
        </pc:sldLayoutChg>
        <pc:sldLayoutChg chg="ad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2904927383" sldId="2147483678"/>
            <pc:sldLayoutMk cId="2508827791" sldId="2147483692"/>
          </pc:sldLayoutMkLst>
        </pc:sldLayoutChg>
      </pc:sldMasterChg>
      <pc:sldMasterChg chg="replId modSldLayout">
        <pc:chgData name="Gastbenutzer" userId="S::urn:spo:anon#f86b790997f433fe469ee6d59c76f4a8a9dd4383fb9541d35ef5bb865230b574::" providerId="AD" clId="Web-{4FC6CBF0-D1B6-21D8-12F6-B0E59A23059B}" dt="2023-08-31T17:54:45.127" v="20"/>
        <pc:sldMasterMkLst>
          <pc:docMk/>
          <pc:sldMasterMk cId="2737874077" sldId="2147483695"/>
        </pc:sldMasterMkLst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1903968382" sldId="2147483696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595381841" sldId="2147483697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3597530253" sldId="2147483698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1312998637" sldId="2147483699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983475865" sldId="2147483700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2076174369" sldId="2147483701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3407904460" sldId="2147483702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103391112" sldId="2147483703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2362109320" sldId="2147483704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3275402885" sldId="2147483705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3548174675" sldId="2147483706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1330833324" sldId="2147483707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3013543389" sldId="2147483708"/>
          </pc:sldLayoutMkLst>
        </pc:sldLayoutChg>
        <pc:sldLayoutChg chg="replId">
          <pc:chgData name="Gastbenutzer" userId="S::urn:spo:anon#f86b790997f433fe469ee6d59c76f4a8a9dd4383fb9541d35ef5bb865230b574::" providerId="AD" clId="Web-{4FC6CBF0-D1B6-21D8-12F6-B0E59A23059B}" dt="2023-08-31T17:54:45.127" v="20"/>
          <pc:sldLayoutMkLst>
            <pc:docMk/>
            <pc:sldMasterMk cId="2737874077" sldId="2147483695"/>
            <pc:sldLayoutMk cId="2856778405" sldId="2147483709"/>
          </pc:sldLayoutMkLst>
        </pc:sldLayoutChg>
      </pc:sldMasterChg>
      <pc:sldMasterChg chg="add replId addSldLayout modSldLayout">
        <pc:chgData name="Gastbenutzer" userId="S::urn:spo:anon#f86b790997f433fe469ee6d59c76f4a8a9dd4383fb9541d35ef5bb865230b574::" providerId="AD" clId="Web-{4FC6CBF0-D1B6-21D8-12F6-B0E59A23059B}" dt="2023-08-31T17:56:17.880" v="26"/>
        <pc:sldMasterMkLst>
          <pc:docMk/>
          <pc:sldMasterMk cId="347641393" sldId="2147483710"/>
        </pc:sldMasterMkLst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3462981080" sldId="2147483711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573835482" sldId="2147483712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4243542868" sldId="2147483713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746149879" sldId="2147483714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1447024446" sldId="2147483715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3810950308" sldId="2147483716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2627236015" sldId="2147483717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3077598669" sldId="2147483718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3170483226" sldId="2147483719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1133679053" sldId="2147483720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3818603656" sldId="2147483721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1680103021" sldId="2147483722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1842376764" sldId="2147483723"/>
          </pc:sldLayoutMkLst>
        </pc:sldLayoutChg>
        <pc:sldLayoutChg chg="add replId">
          <pc:chgData name="Gastbenutzer" userId="S::urn:spo:anon#f86b790997f433fe469ee6d59c76f4a8a9dd4383fb9541d35ef5bb865230b574::" providerId="AD" clId="Web-{4FC6CBF0-D1B6-21D8-12F6-B0E59A23059B}" dt="2023-08-31T17:56:17.880" v="26"/>
          <pc:sldLayoutMkLst>
            <pc:docMk/>
            <pc:sldMasterMk cId="347641393" sldId="2147483710"/>
            <pc:sldLayoutMk cId="2352800903" sldId="2147483724"/>
          </pc:sldLayoutMkLst>
        </pc:sldLayoutChg>
      </pc:sldMasterChg>
    </pc:docChg>
  </pc:docChgLst>
  <pc:docChgLst>
    <pc:chgData name="Noémie Spiller" userId="e4bebb1e-116a-4f15-b3ae-274db878ded7" providerId="ADAL" clId="{0A509B78-212E-4E8E-A024-F45B6E47104E}"/>
    <pc:docChg chg="undo custSel addSld delSld modSld sldOrd">
      <pc:chgData name="Noémie Spiller" userId="e4bebb1e-116a-4f15-b3ae-274db878ded7" providerId="ADAL" clId="{0A509B78-212E-4E8E-A024-F45B6E47104E}" dt="2023-05-30T10:24:34.468" v="44" actId="1076"/>
      <pc:docMkLst>
        <pc:docMk/>
      </pc:docMkLst>
      <pc:sldChg chg="del">
        <pc:chgData name="Noémie Spiller" userId="e4bebb1e-116a-4f15-b3ae-274db878ded7" providerId="ADAL" clId="{0A509B78-212E-4E8E-A024-F45B6E47104E}" dt="2023-05-30T10:20:34.325" v="3" actId="47"/>
        <pc:sldMkLst>
          <pc:docMk/>
          <pc:sldMk cId="2541601619" sldId="358"/>
        </pc:sldMkLst>
      </pc:sldChg>
      <pc:sldChg chg="del">
        <pc:chgData name="Noémie Spiller" userId="e4bebb1e-116a-4f15-b3ae-274db878ded7" providerId="ADAL" clId="{0A509B78-212E-4E8E-A024-F45B6E47104E}" dt="2023-05-30T10:20:49.252" v="4" actId="47"/>
        <pc:sldMkLst>
          <pc:docMk/>
          <pc:sldMk cId="4229679170" sldId="359"/>
        </pc:sldMkLst>
      </pc:sldChg>
      <pc:sldChg chg="modSp mod">
        <pc:chgData name="Noémie Spiller" userId="e4bebb1e-116a-4f15-b3ae-274db878ded7" providerId="ADAL" clId="{0A509B78-212E-4E8E-A024-F45B6E47104E}" dt="2023-05-30T10:21:04.347" v="28" actId="20577"/>
        <pc:sldMkLst>
          <pc:docMk/>
          <pc:sldMk cId="1024414484" sldId="361"/>
        </pc:sldMkLst>
        <pc:spChg chg="mod">
          <ac:chgData name="Noémie Spiller" userId="e4bebb1e-116a-4f15-b3ae-274db878ded7" providerId="ADAL" clId="{0A509B78-212E-4E8E-A024-F45B6E47104E}" dt="2023-05-30T10:21:04.347" v="28" actId="20577"/>
          <ac:spMkLst>
            <pc:docMk/>
            <pc:sldMk cId="1024414484" sldId="361"/>
            <ac:spMk id="4" creationId="{83CDBE51-B14E-25B8-A108-6699F8CFFDA9}"/>
          </ac:spMkLst>
        </pc:spChg>
      </pc:sldChg>
      <pc:sldChg chg="ord">
        <pc:chgData name="Noémie Spiller" userId="e4bebb1e-116a-4f15-b3ae-274db878ded7" providerId="ADAL" clId="{0A509B78-212E-4E8E-A024-F45B6E47104E}" dt="2023-05-30T10:19:39.942" v="1"/>
        <pc:sldMkLst>
          <pc:docMk/>
          <pc:sldMk cId="4224074385" sldId="362"/>
        </pc:sldMkLst>
      </pc:sldChg>
      <pc:sldChg chg="addSp delSp modSp add mod">
        <pc:chgData name="Noémie Spiller" userId="e4bebb1e-116a-4f15-b3ae-274db878ded7" providerId="ADAL" clId="{0A509B78-212E-4E8E-A024-F45B6E47104E}" dt="2023-05-30T10:24:34.468" v="44" actId="1076"/>
        <pc:sldMkLst>
          <pc:docMk/>
          <pc:sldMk cId="848472103" sldId="363"/>
        </pc:sldMkLst>
        <pc:spChg chg="mod">
          <ac:chgData name="Noémie Spiller" userId="e4bebb1e-116a-4f15-b3ae-274db878ded7" providerId="ADAL" clId="{0A509B78-212E-4E8E-A024-F45B6E47104E}" dt="2023-05-30T10:20:56.057" v="16" actId="20577"/>
          <ac:spMkLst>
            <pc:docMk/>
            <pc:sldMk cId="848472103" sldId="363"/>
            <ac:spMk id="4" creationId="{5EC51E62-AF43-2CF9-5945-D5BC3D58F7A8}"/>
          </ac:spMkLst>
        </pc:spChg>
        <pc:spChg chg="mod">
          <ac:chgData name="Noémie Spiller" userId="e4bebb1e-116a-4f15-b3ae-274db878ded7" providerId="ADAL" clId="{0A509B78-212E-4E8E-A024-F45B6E47104E}" dt="2023-05-30T10:24:19.825" v="37"/>
          <ac:spMkLst>
            <pc:docMk/>
            <pc:sldMk cId="848472103" sldId="363"/>
            <ac:spMk id="7" creationId="{3B3BC348-82D1-D410-F208-5DD36CC9DF94}"/>
          </ac:spMkLst>
        </pc:spChg>
        <pc:picChg chg="add del mod">
          <ac:chgData name="Noémie Spiller" userId="e4bebb1e-116a-4f15-b3ae-274db878ded7" providerId="ADAL" clId="{0A509B78-212E-4E8E-A024-F45B6E47104E}" dt="2023-05-30T10:24:22.669" v="38" actId="478"/>
          <ac:picMkLst>
            <pc:docMk/>
            <pc:sldMk cId="848472103" sldId="363"/>
            <ac:picMk id="5" creationId="{6414532C-BA88-EC32-A384-A930F14B8338}"/>
          </ac:picMkLst>
        </pc:picChg>
        <pc:picChg chg="del">
          <ac:chgData name="Noémie Spiller" userId="e4bebb1e-116a-4f15-b3ae-274db878ded7" providerId="ADAL" clId="{0A509B78-212E-4E8E-A024-F45B6E47104E}" dt="2023-05-30T10:21:40.742" v="31" actId="478"/>
          <ac:picMkLst>
            <pc:docMk/>
            <pc:sldMk cId="848472103" sldId="363"/>
            <ac:picMk id="6" creationId="{B7AFC3B4-F9E0-FED3-3668-1602D439CB1B}"/>
          </ac:picMkLst>
        </pc:picChg>
        <pc:picChg chg="add mod">
          <ac:chgData name="Noémie Spiller" userId="e4bebb1e-116a-4f15-b3ae-274db878ded7" providerId="ADAL" clId="{0A509B78-212E-4E8E-A024-F45B6E47104E}" dt="2023-05-30T10:24:34.468" v="44" actId="1076"/>
          <ac:picMkLst>
            <pc:docMk/>
            <pc:sldMk cId="848472103" sldId="363"/>
            <ac:picMk id="9" creationId="{D6457CDF-8F38-0145-FBD6-9FA30952B6F9}"/>
          </ac:picMkLst>
        </pc:picChg>
      </pc:sld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Noémie Spiller" userId="e4bebb1e-116a-4f15-b3ae-274db878ded7" providerId="ADAL" clId="{6B95C367-CCF7-4964-A3FB-7BF4C52161E7}"/>
    <pc:docChg chg="addSld delSld modSld">
      <pc:chgData name="Noémie Spiller" userId="e4bebb1e-116a-4f15-b3ae-274db878ded7" providerId="ADAL" clId="{6B95C367-CCF7-4964-A3FB-7BF4C52161E7}" dt="2023-08-24T08:48:46.337" v="60" actId="20577"/>
      <pc:docMkLst>
        <pc:docMk/>
      </pc:docMkLst>
      <pc:sldChg chg="modSp mod">
        <pc:chgData name="Noémie Spiller" userId="e4bebb1e-116a-4f15-b3ae-274db878ded7" providerId="ADAL" clId="{6B95C367-CCF7-4964-A3FB-7BF4C52161E7}" dt="2023-08-24T08:47:56.115" v="30" actId="20577"/>
        <pc:sldMkLst>
          <pc:docMk/>
          <pc:sldMk cId="1555067304" sldId="364"/>
        </pc:sldMkLst>
        <pc:spChg chg="mod">
          <ac:chgData name="Noémie Spiller" userId="e4bebb1e-116a-4f15-b3ae-274db878ded7" providerId="ADAL" clId="{6B95C367-CCF7-4964-A3FB-7BF4C52161E7}" dt="2023-08-24T08:47:56.115" v="30" actId="20577"/>
          <ac:spMkLst>
            <pc:docMk/>
            <pc:sldMk cId="1555067304" sldId="364"/>
            <ac:spMk id="4" creationId="{CE903913-1B6B-0C51-C226-8776FB4D5D39}"/>
          </ac:spMkLst>
        </pc:spChg>
      </pc:sldChg>
      <pc:sldChg chg="new del">
        <pc:chgData name="Noémie Spiller" userId="e4bebb1e-116a-4f15-b3ae-274db878ded7" providerId="ADAL" clId="{6B95C367-CCF7-4964-A3FB-7BF4C52161E7}" dt="2023-08-24T08:47:03.554" v="1" actId="47"/>
        <pc:sldMkLst>
          <pc:docMk/>
          <pc:sldMk cId="817363837" sldId="366"/>
        </pc:sldMkLst>
      </pc:sldChg>
      <pc:sldChg chg="modSp new mod">
        <pc:chgData name="Noémie Spiller" userId="e4bebb1e-116a-4f15-b3ae-274db878ded7" providerId="ADAL" clId="{6B95C367-CCF7-4964-A3FB-7BF4C52161E7}" dt="2023-08-24T08:47:11.370" v="6" actId="20577"/>
        <pc:sldMkLst>
          <pc:docMk/>
          <pc:sldMk cId="2646300873" sldId="366"/>
        </pc:sldMkLst>
        <pc:spChg chg="mod">
          <ac:chgData name="Noémie Spiller" userId="e4bebb1e-116a-4f15-b3ae-274db878ded7" providerId="ADAL" clId="{6B95C367-CCF7-4964-A3FB-7BF4C52161E7}" dt="2023-08-24T08:47:11.370" v="6" actId="20577"/>
          <ac:spMkLst>
            <pc:docMk/>
            <pc:sldMk cId="2646300873" sldId="366"/>
            <ac:spMk id="4" creationId="{13105BBA-C6C0-6F20-48E6-BD0D112A5DFE}"/>
          </ac:spMkLst>
        </pc:spChg>
      </pc:sldChg>
      <pc:sldChg chg="modSp add mod">
        <pc:chgData name="Noémie Spiller" userId="e4bebb1e-116a-4f15-b3ae-274db878ded7" providerId="ADAL" clId="{6B95C367-CCF7-4964-A3FB-7BF4C52161E7}" dt="2023-08-24T08:47:28.605" v="16" actId="20577"/>
        <pc:sldMkLst>
          <pc:docMk/>
          <pc:sldMk cId="3364217756" sldId="367"/>
        </pc:sldMkLst>
        <pc:spChg chg="mod">
          <ac:chgData name="Noémie Spiller" userId="e4bebb1e-116a-4f15-b3ae-274db878ded7" providerId="ADAL" clId="{6B95C367-CCF7-4964-A3FB-7BF4C52161E7}" dt="2023-08-24T08:47:28.605" v="16" actId="20577"/>
          <ac:spMkLst>
            <pc:docMk/>
            <pc:sldMk cId="3364217756" sldId="367"/>
            <ac:spMk id="3" creationId="{D7651B55-B946-B9EF-7100-2776B63A242A}"/>
          </ac:spMkLst>
        </pc:spChg>
      </pc:sldChg>
      <pc:sldChg chg="modSp new mod">
        <pc:chgData name="Noémie Spiller" userId="e4bebb1e-116a-4f15-b3ae-274db878ded7" providerId="ADAL" clId="{6B95C367-CCF7-4964-A3FB-7BF4C52161E7}" dt="2023-08-24T08:48:25.180" v="56" actId="12"/>
        <pc:sldMkLst>
          <pc:docMk/>
          <pc:sldMk cId="580595855" sldId="368"/>
        </pc:sldMkLst>
        <pc:spChg chg="mod">
          <ac:chgData name="Noémie Spiller" userId="e4bebb1e-116a-4f15-b3ae-274db878ded7" providerId="ADAL" clId="{6B95C367-CCF7-4964-A3FB-7BF4C52161E7}" dt="2023-08-24T08:48:14.390" v="55" actId="20577"/>
          <ac:spMkLst>
            <pc:docMk/>
            <pc:sldMk cId="580595855" sldId="368"/>
            <ac:spMk id="4" creationId="{2B9FD553-3160-B499-0E63-0BDD9A61940C}"/>
          </ac:spMkLst>
        </pc:spChg>
        <pc:spChg chg="mod">
          <ac:chgData name="Noémie Spiller" userId="e4bebb1e-116a-4f15-b3ae-274db878ded7" providerId="ADAL" clId="{6B95C367-CCF7-4964-A3FB-7BF4C52161E7}" dt="2023-08-24T08:48:25.180" v="56" actId="12"/>
          <ac:spMkLst>
            <pc:docMk/>
            <pc:sldMk cId="580595855" sldId="368"/>
            <ac:spMk id="5" creationId="{64A90BE8-8552-892E-C421-7F282A14DE73}"/>
          </ac:spMkLst>
        </pc:spChg>
      </pc:sldChg>
      <pc:sldChg chg="modSp add mod">
        <pc:chgData name="Noémie Spiller" userId="e4bebb1e-116a-4f15-b3ae-274db878ded7" providerId="ADAL" clId="{6B95C367-CCF7-4964-A3FB-7BF4C52161E7}" dt="2023-08-24T08:48:46.337" v="60" actId="20577"/>
        <pc:sldMkLst>
          <pc:docMk/>
          <pc:sldMk cId="2401363672" sldId="369"/>
        </pc:sldMkLst>
        <pc:spChg chg="mod">
          <ac:chgData name="Noémie Spiller" userId="e4bebb1e-116a-4f15-b3ae-274db878ded7" providerId="ADAL" clId="{6B95C367-CCF7-4964-A3FB-7BF4C52161E7}" dt="2023-08-24T08:48:46.337" v="60" actId="20577"/>
          <ac:spMkLst>
            <pc:docMk/>
            <pc:sldMk cId="2401363672" sldId="369"/>
            <ac:spMk id="3" creationId="{D7651B55-B946-B9EF-7100-2776B63A242A}"/>
          </ac:spMkLst>
        </pc:spChg>
      </pc:sldChg>
    </pc:docChg>
  </pc:docChgLst>
  <pc:docChgLst>
    <pc:chgData name="Noémie Spiller" userId="S::nspiller@stud.hs-heilbronn.de::e4bebb1e-116a-4f15-b3ae-274db878ded7" providerId="AD" clId="Web-{8EE3BBE8-FE47-A554-B601-32B59DBFC73C}"/>
    <pc:docChg chg="delSld modSld">
      <pc:chgData name="Noémie Spiller" userId="S::nspiller@stud.hs-heilbronn.de::e4bebb1e-116a-4f15-b3ae-274db878ded7" providerId="AD" clId="Web-{8EE3BBE8-FE47-A554-B601-32B59DBFC73C}" dt="2023-05-23T09:44:15.467" v="18"/>
      <pc:docMkLst>
        <pc:docMk/>
      </pc:docMkLst>
      <pc:sldChg chg="modSp del">
        <pc:chgData name="Noémie Spiller" userId="S::nspiller@stud.hs-heilbronn.de::e4bebb1e-116a-4f15-b3ae-274db878ded7" providerId="AD" clId="Web-{8EE3BBE8-FE47-A554-B601-32B59DBFC73C}" dt="2023-05-23T09:44:15.467" v="18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8EE3BBE8-FE47-A554-B601-32B59DBFC73C}" dt="2023-05-23T09:43:45.105" v="10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8EE3BBE8-FE47-A554-B601-32B59DBFC73C}" dt="2023-05-23T09:44:15.404" v="1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7"/>
        <pc:sldMkLst>
          <pc:docMk/>
          <pc:sldMk cId="2642368517" sldId="338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6"/>
        <pc:sldMkLst>
          <pc:docMk/>
          <pc:sldMk cId="2357394866" sldId="339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4"/>
        <pc:sldMkLst>
          <pc:docMk/>
          <pc:sldMk cId="4179259077" sldId="340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20" v="12"/>
        <pc:sldMkLst>
          <pc:docMk/>
          <pc:sldMk cId="580682258" sldId="341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35" v="13"/>
        <pc:sldMkLst>
          <pc:docMk/>
          <pc:sldMk cId="1160953291" sldId="342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5"/>
        <pc:sldMkLst>
          <pc:docMk/>
          <pc:sldMk cId="853451644" sldId="345"/>
        </pc:sldMkLst>
      </pc:sldChg>
    </pc:docChg>
  </pc:docChgLst>
  <pc:docChgLst>
    <pc:chgData name="Noémie Spiller" userId="S::nspiller@stud.hs-heilbronn.de::e4bebb1e-116a-4f15-b3ae-274db878ded7" providerId="AD" clId="Web-{63F001A4-8CA7-476C-E30E-FB2DFC3A4494}"/>
    <pc:docChg chg="addSld delSld modSld sldOrd">
      <pc:chgData name="Noémie Spiller" userId="S::nspiller@stud.hs-heilbronn.de::e4bebb1e-116a-4f15-b3ae-274db878ded7" providerId="AD" clId="Web-{63F001A4-8CA7-476C-E30E-FB2DFC3A4494}" dt="2023-05-11T09:19:03.258" v="103"/>
      <pc:docMkLst>
        <pc:docMk/>
      </pc:docMkLst>
      <pc:sldChg chg="modSp">
        <pc:chgData name="Noémie Spiller" userId="S::nspiller@stud.hs-heilbronn.de::e4bebb1e-116a-4f15-b3ae-274db878ded7" providerId="AD" clId="Web-{63F001A4-8CA7-476C-E30E-FB2DFC3A4494}" dt="2023-05-11T06:14:59.284" v="35" actId="20577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63F001A4-8CA7-476C-E30E-FB2DFC3A4494}" dt="2023-05-11T06:14:59.284" v="35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5:45:40.075" v="1"/>
        <pc:sldMkLst>
          <pc:docMk/>
          <pc:sldMk cId="1158767243" sldId="31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90" v="2"/>
        <pc:sldMkLst>
          <pc:docMk/>
          <pc:sldMk cId="1247741922" sldId="31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121" v="3"/>
        <pc:sldMkLst>
          <pc:docMk/>
          <pc:sldMk cId="1679769906" sldId="31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3.309" v="4"/>
        <pc:sldMkLst>
          <pc:docMk/>
          <pc:sldMk cId="3738248001" sldId="319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51.048" v="12"/>
        <pc:sldMkLst>
          <pc:docMk/>
          <pc:sldMk cId="4089228486" sldId="32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2.954" v="10"/>
        <pc:sldMkLst>
          <pc:docMk/>
          <pc:sldMk cId="3570777704" sldId="32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5:44.020" v="39"/>
        <pc:sldMkLst>
          <pc:docMk/>
          <pc:sldMk cId="1963810207" sldId="323"/>
        </pc:sldMkLst>
      </pc:sldChg>
      <pc:sldChg chg="ord">
        <pc:chgData name="Noémie Spiller" userId="S::nspiller@stud.hs-heilbronn.de::e4bebb1e-116a-4f15-b3ae-274db878ded7" providerId="AD" clId="Web-{63F001A4-8CA7-476C-E30E-FB2DFC3A4494}" dt="2023-05-11T06:15:53.958" v="4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2.505" v="42"/>
        <pc:sldMkLst>
          <pc:docMk/>
          <pc:sldMk cId="1176313540" sldId="325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5.864" v="43"/>
        <pc:sldMkLst>
          <pc:docMk/>
          <pc:sldMk cId="815586482" sldId="32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7.677" v="44"/>
        <pc:sldMkLst>
          <pc:docMk/>
          <pc:sldMk cId="2155087023" sldId="32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50.200" v="7"/>
        <pc:sldMkLst>
          <pc:docMk/>
          <pc:sldMk cId="2964222083" sldId="33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8.325" v="6"/>
        <pc:sldMkLst>
          <pc:docMk/>
          <pc:sldMk cId="2223353952" sldId="33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4.544" v="5"/>
        <pc:sldMkLst>
          <pc:docMk/>
          <pc:sldMk cId="506601370" sldId="335"/>
        </pc:sldMkLst>
      </pc:sldChg>
      <pc:sldChg chg="modSp">
        <pc:chgData name="Noémie Spiller" userId="S::nspiller@stud.hs-heilbronn.de::e4bebb1e-116a-4f15-b3ae-274db878ded7" providerId="AD" clId="Web-{63F001A4-8CA7-476C-E30E-FB2DFC3A4494}" dt="2023-05-11T06:15:18.550" v="37" actId="20577"/>
        <pc:sldMkLst>
          <pc:docMk/>
          <pc:sldMk cId="2642368517" sldId="338"/>
        </pc:sldMkLst>
        <pc:spChg chg="mod">
          <ac:chgData name="Noémie Spiller" userId="S::nspiller@stud.hs-heilbronn.de::e4bebb1e-116a-4f15-b3ae-274db878ded7" providerId="AD" clId="Web-{63F001A4-8CA7-476C-E30E-FB2DFC3A4494}" dt="2023-05-11T06:15:18.550" v="37" actId="20577"/>
          <ac:spMkLst>
            <pc:docMk/>
            <pc:sldMk cId="2642368517" sldId="338"/>
            <ac:spMk id="4" creationId="{79114A4D-AFC4-AE7A-04F0-57A33A93A49D}"/>
          </ac:spMkLst>
        </pc:spChg>
      </pc:sldChg>
      <pc:sldChg chg="modSp ord">
        <pc:chgData name="Noémie Spiller" userId="S::nspiller@stud.hs-heilbronn.de::e4bebb1e-116a-4f15-b3ae-274db878ded7" providerId="AD" clId="Web-{63F001A4-8CA7-476C-E30E-FB2DFC3A4494}" dt="2023-05-11T06:17:58.290" v="71" actId="20577"/>
        <pc:sldMkLst>
          <pc:docMk/>
          <pc:sldMk cId="3390717321" sldId="343"/>
        </pc:sldMkLst>
        <pc:spChg chg="mod">
          <ac:chgData name="Noémie Spiller" userId="S::nspiller@stud.hs-heilbronn.de::e4bebb1e-116a-4f15-b3ae-274db878ded7" providerId="AD" clId="Web-{63F001A4-8CA7-476C-E30E-FB2DFC3A4494}" dt="2023-05-11T06:17:58.290" v="71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6:15:38.473" v="38"/>
        <pc:sldMkLst>
          <pc:docMk/>
          <pc:sldMk cId="3942911074" sldId="346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4.733" v="8"/>
        <pc:sldMkLst>
          <pc:docMk/>
          <pc:sldMk cId="3669083222" sldId="35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59" v="0"/>
        <pc:sldMkLst>
          <pc:docMk/>
          <pc:sldMk cId="3227529080" sldId="351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3.720" v="11"/>
        <pc:sldMkLst>
          <pc:docMk/>
          <pc:sldMk cId="770382444" sldId="35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7.030" v="9"/>
        <pc:sldMkLst>
          <pc:docMk/>
          <pc:sldMk cId="3913319740" sldId="353"/>
        </pc:sldMkLst>
      </pc:sldChg>
      <pc:sldChg chg="del">
        <pc:chgData name="Noémie Spiller" userId="S::nspiller@stud.hs-heilbronn.de::e4bebb1e-116a-4f15-b3ae-274db878ded7" providerId="AD" clId="Web-{63F001A4-8CA7-476C-E30E-FB2DFC3A4494}" dt="2023-05-11T09:13:25.220" v="80"/>
        <pc:sldMkLst>
          <pc:docMk/>
          <pc:sldMk cId="1265294367" sldId="354"/>
        </pc:sldMkLst>
      </pc:sldChg>
      <pc:sldChg chg="modSp new">
        <pc:chgData name="Noémie Spiller" userId="S::nspiller@stud.hs-heilbronn.de::e4bebb1e-116a-4f15-b3ae-274db878ded7" providerId="AD" clId="Web-{63F001A4-8CA7-476C-E30E-FB2DFC3A4494}" dt="2023-05-11T06:17:30.242" v="58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63F001A4-8CA7-476C-E30E-FB2DFC3A4494}" dt="2023-05-11T06:17:30.242" v="58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 new">
        <pc:chgData name="Noémie Spiller" userId="S::nspiller@stud.hs-heilbronn.de::e4bebb1e-116a-4f15-b3ae-274db878ded7" providerId="AD" clId="Web-{63F001A4-8CA7-476C-E30E-FB2DFC3A4494}" dt="2023-05-11T09:17:37.409" v="87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63F001A4-8CA7-476C-E30E-FB2DFC3A4494}" dt="2023-05-11T09:17:37.409" v="8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addSp delSp modSp new">
        <pc:chgData name="Noémie Spiller" userId="S::nspiller@stud.hs-heilbronn.de::e4bebb1e-116a-4f15-b3ae-274db878ded7" providerId="AD" clId="Web-{63F001A4-8CA7-476C-E30E-FB2DFC3A4494}" dt="2023-05-11T09:19:03.258" v="103"/>
        <pc:sldMkLst>
          <pc:docMk/>
          <pc:sldMk cId="883094266" sldId="357"/>
        </pc:sldMkLst>
        <pc:spChg chg="mod">
          <ac:chgData name="Noémie Spiller" userId="S::nspiller@stud.hs-heilbronn.de::e4bebb1e-116a-4f15-b3ae-274db878ded7" providerId="AD" clId="Web-{63F001A4-8CA7-476C-E30E-FB2DFC3A4494}" dt="2023-05-11T09:18:01.457" v="96" actId="20577"/>
          <ac:spMkLst>
            <pc:docMk/>
            <pc:sldMk cId="883094266" sldId="357"/>
            <ac:spMk id="4" creationId="{B3BBAE66-5AC8-C73F-4E4A-C4DEA88FA8C0}"/>
          </ac:spMkLst>
        </pc:spChg>
        <pc:spChg chg="del">
          <ac:chgData name="Noémie Spiller" userId="S::nspiller@stud.hs-heilbronn.de::e4bebb1e-116a-4f15-b3ae-274db878ded7" providerId="AD" clId="Web-{63F001A4-8CA7-476C-E30E-FB2DFC3A4494}" dt="2023-05-11T09:18:01.770" v="97"/>
          <ac:spMkLst>
            <pc:docMk/>
            <pc:sldMk cId="883094266" sldId="357"/>
            <ac:spMk id="5" creationId="{2EB89A9B-817F-0BF5-6016-62C80AB39CDA}"/>
          </ac:spMkLst>
        </pc:spChg>
        <pc:graphicFrameChg chg="add mod ord modGraphic">
          <ac:chgData name="Noémie Spiller" userId="S::nspiller@stud.hs-heilbronn.de::e4bebb1e-116a-4f15-b3ae-274db878ded7" providerId="AD" clId="Web-{63F001A4-8CA7-476C-E30E-FB2DFC3A4494}" dt="2023-05-11T09:19:03.258" v="103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new del">
        <pc:chgData name="Noémie Spiller" userId="S::nspiller@stud.hs-heilbronn.de::e4bebb1e-116a-4f15-b3ae-274db878ded7" providerId="AD" clId="Web-{63F001A4-8CA7-476C-E30E-FB2DFC3A4494}" dt="2023-05-11T09:17:47.159" v="89"/>
        <pc:sldMkLst>
          <pc:docMk/>
          <pc:sldMk cId="2760233926" sldId="357"/>
        </pc:sldMkLst>
      </pc:sldChg>
    </pc:docChg>
  </pc:docChgLst>
  <pc:docChgLst>
    <pc:chgData name="Noémie Spiller" userId="e4bebb1e-116a-4f15-b3ae-274db878ded7" providerId="ADAL" clId="{466CB554-5A4F-4494-A8E4-17DBC23DC2FE}"/>
    <pc:docChg chg="modSld delMainMaster">
      <pc:chgData name="Noémie Spiller" userId="e4bebb1e-116a-4f15-b3ae-274db878ded7" providerId="ADAL" clId="{466CB554-5A4F-4494-A8E4-17DBC23DC2FE}" dt="2023-08-30T12:21:48.707" v="2"/>
      <pc:docMkLst>
        <pc:docMk/>
      </pc:docMkLst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912758139" sldId="321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912758139" sldId="321"/>
            <ac:spMk id="4" creationId="{79114A4D-AFC4-AE7A-04F0-57A33A93A49D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912758139" sldId="321"/>
            <ac:spMk id="11" creationId="{A3480F4D-3DB8-9906-AA1A-FA0785AB1AC3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4285188218" sldId="329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85188218" sldId="329"/>
            <ac:spMk id="2" creationId="{89DB7F83-EBFA-1DB3-4189-EF0528B08881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85188218" sldId="329"/>
            <ac:spMk id="3" creationId="{E03B8751-42F7-E9A9-7CA4-9E506764AA1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85188218" sldId="329"/>
            <ac:spMk id="4" creationId="{294EF42F-E345-FDAF-B6E7-69819674943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85188218" sldId="329"/>
            <ac:spMk id="5" creationId="{7EE6E934-F168-F6EB-4D3B-70C35238710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85188218" sldId="329"/>
            <ac:spMk id="6" creationId="{2E4925CE-02C7-9D4C-8B60-007990B69A1C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3666134602" sldId="331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666134602" sldId="331"/>
            <ac:spMk id="2" creationId="{A77FBF4E-3841-3C21-F390-4B3F8BDB1FFB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666134602" sldId="331"/>
            <ac:spMk id="3" creationId="{BE4494D0-AC5B-F3AE-2236-7D714980CFF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666134602" sldId="331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198757602" sldId="336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98757602" sldId="336"/>
            <ac:spMk id="2" creationId="{A77FBF4E-3841-3C21-F390-4B3F8BDB1FFB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98757602" sldId="336"/>
            <ac:spMk id="3" creationId="{BE4494D0-AC5B-F3AE-2236-7D714980CFF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98757602" sldId="336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3390717321" sldId="343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90717321" sldId="343"/>
            <ac:spMk id="2" creationId="{A77FBF4E-3841-3C21-F390-4B3F8BDB1FFB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90717321" sldId="343"/>
            <ac:spMk id="3" creationId="{BE4494D0-AC5B-F3AE-2236-7D714980CFF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90717321" sldId="343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2790971749" sldId="344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790971749" sldId="344"/>
            <ac:spMk id="2" creationId="{A77FBF4E-3841-3C21-F390-4B3F8BDB1FFB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790971749" sldId="344"/>
            <ac:spMk id="3" creationId="{BE4494D0-AC5B-F3AE-2236-7D714980CFF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790971749" sldId="344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3554343605" sldId="355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2" creationId="{2703F56F-1024-118A-3C8F-BAC7090DBDC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6" creationId="{327639D4-D02F-DC2E-4DE6-0A536F56550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11" creationId="{DC3F7553-5111-C72D-22AB-420F473B5C2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13" creationId="{229DAE72-2CC6-F021-BFDA-E91110F8E85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15" creationId="{0DA9FE30-0C39-3DEA-EBFA-BFA0F9A6A04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554343605" sldId="355"/>
            <ac:spMk id="17" creationId="{560A8E56-F893-38F9-DEC5-9A4599082A07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1763306305" sldId="356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763306305" sldId="356"/>
            <ac:spMk id="2" creationId="{522B8BD4-9A19-6135-F324-6018683477A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763306305" sldId="356"/>
            <ac:spMk id="3" creationId="{AA33DAA6-3E07-5A44-21DC-DE972681D7C6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763306305" sldId="356"/>
            <ac:spMk id="4" creationId="{6E4D8992-833A-37B5-C002-4303A9BCF1B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763306305" sldId="356"/>
            <ac:spMk id="5" creationId="{B5B6DA02-FBCF-F8E9-84A2-1055F0F96E2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883094266" sldId="357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83094266" sldId="357"/>
            <ac:spMk id="2" creationId="{0EA12D03-D49E-3069-8CA8-21B0F684D035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83094266" sldId="357"/>
            <ac:spMk id="3" creationId="{A8DD8149-FA21-94D3-59F4-BD0DEBAD2DF8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83094266" sldId="357"/>
            <ac:spMk id="4" creationId="{B3BBAE66-5AC8-C73F-4E4A-C4DEA88FA8C0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2512324309" sldId="360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512324309" sldId="360"/>
            <ac:spMk id="2" creationId="{00CEEFF2-F003-5419-A81D-99540BDCBF54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512324309" sldId="360"/>
            <ac:spMk id="3" creationId="{BC70569D-723D-0580-17DB-FB8B994F4C82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512324309" sldId="360"/>
            <ac:spMk id="4" creationId="{6F187E70-044F-5167-3044-617518B75AD6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512324309" sldId="360"/>
            <ac:spMk id="5" creationId="{862DA054-0D65-EE1F-3671-56855B44614A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1024414484" sldId="361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024414484" sldId="361"/>
            <ac:spMk id="2" creationId="{CEAC5CC7-C68A-462B-2DDF-0ACD7498AD06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024414484" sldId="361"/>
            <ac:spMk id="3" creationId="{F38C35DD-A63D-C35A-35CE-98CE397D59C9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024414484" sldId="361"/>
            <ac:spMk id="4" creationId="{83CDBE51-B14E-25B8-A108-6699F8CFFDA9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024414484" sldId="361"/>
            <ac:spMk id="5" creationId="{6B555C86-F8D6-2232-7F04-34F1C1E8CCBF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4224074385" sldId="362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24074385" sldId="362"/>
            <ac:spMk id="2" creationId="{68ED5BFF-5033-EC5F-F8E8-80E61612CA71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24074385" sldId="362"/>
            <ac:spMk id="3" creationId="{16500F62-E035-B940-F73D-A9993751F3BD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24074385" sldId="362"/>
            <ac:spMk id="4" creationId="{BB9A2CCF-9822-E449-405A-A2EC2320ADF8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4224074385" sldId="362"/>
            <ac:spMk id="5" creationId="{8B230447-9192-DB80-1074-655956A63D41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848472103" sldId="363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48472103" sldId="363"/>
            <ac:spMk id="2" creationId="{79E23600-410B-182D-6876-E823C3C16E5D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48472103" sldId="363"/>
            <ac:spMk id="3" creationId="{C0381440-CB5B-3C07-BCE2-FA866C9C6001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48472103" sldId="363"/>
            <ac:spMk id="4" creationId="{5EC51E62-AF43-2CF9-5945-D5BC3D58F7A8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848472103" sldId="363"/>
            <ac:spMk id="18" creationId="{CBE04F93-3167-1126-6D7C-9178720F2497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1555067304" sldId="364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555067304" sldId="364"/>
            <ac:spMk id="2" creationId="{1F4CF2DE-BE7E-59FF-338F-C84C0AED402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555067304" sldId="364"/>
            <ac:spMk id="3" creationId="{E543FB13-42C0-C0DE-DAA7-75249720B6AA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555067304" sldId="364"/>
            <ac:spMk id="4" creationId="{CE903913-1B6B-0C51-C226-8776FB4D5D39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555067304" sldId="364"/>
            <ac:spMk id="5" creationId="{BA09558E-BE38-832E-9A9A-E9524F356C74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1352352804" sldId="365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2" creationId="{72E034A5-254F-5E55-22FA-5AD099CDECDD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3" creationId="{D7651B55-B946-B9EF-7100-2776B63A242A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6" creationId="{327639D4-D02F-DC2E-4DE6-0A536F56550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11" creationId="{DC3F7553-5111-C72D-22AB-420F473B5C2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13" creationId="{229DAE72-2CC6-F021-BFDA-E91110F8E85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15" creationId="{0DA9FE30-0C39-3DEA-EBFA-BFA0F9A6A04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1352352804" sldId="365"/>
            <ac:spMk id="17" creationId="{560A8E56-F893-38F9-DEC5-9A4599082A07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2646300873" sldId="366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646300873" sldId="366"/>
            <ac:spMk id="2" creationId="{C59A1030-5143-4649-7034-EB7467B99871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646300873" sldId="366"/>
            <ac:spMk id="3" creationId="{D073FB72-DC48-9F7B-E0BC-9FD2AD1B79E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646300873" sldId="366"/>
            <ac:spMk id="4" creationId="{13105BBA-C6C0-6F20-48E6-BD0D112A5DF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646300873" sldId="366"/>
            <ac:spMk id="5" creationId="{5995ABA8-518C-5297-E4C1-7125916AE979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3364217756" sldId="367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2" creationId="{7EAE13B0-C05B-9C8E-BD02-75E64AC367B2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3" creationId="{D7651B55-B946-B9EF-7100-2776B63A242A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6" creationId="{327639D4-D02F-DC2E-4DE6-0A536F56550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11" creationId="{DC3F7553-5111-C72D-22AB-420F473B5C2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13" creationId="{229DAE72-2CC6-F021-BFDA-E91110F8E85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15" creationId="{0DA9FE30-0C39-3DEA-EBFA-BFA0F9A6A04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3364217756" sldId="367"/>
            <ac:spMk id="17" creationId="{560A8E56-F893-38F9-DEC5-9A4599082A07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580595855" sldId="368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580595855" sldId="368"/>
            <ac:spMk id="2" creationId="{3FE323C3-37E5-32C3-B541-EBA247C59C6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580595855" sldId="368"/>
            <ac:spMk id="3" creationId="{06D7B6CC-DFD3-0A37-C396-BE5B56CFF754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580595855" sldId="368"/>
            <ac:spMk id="4" creationId="{2B9FD553-3160-B499-0E63-0BDD9A61940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580595855" sldId="368"/>
            <ac:spMk id="5" creationId="{64A90BE8-8552-892E-C421-7F282A14DE73}"/>
          </ac:spMkLst>
        </pc:spChg>
      </pc:sldChg>
      <pc:sldChg chg="modSp">
        <pc:chgData name="Noémie Spiller" userId="e4bebb1e-116a-4f15-b3ae-274db878ded7" providerId="ADAL" clId="{466CB554-5A4F-4494-A8E4-17DBC23DC2FE}" dt="2023-08-30T12:21:48.707" v="2"/>
        <pc:sldMkLst>
          <pc:docMk/>
          <pc:sldMk cId="2401363672" sldId="369"/>
        </pc:sldMkLst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2" creationId="{2156636D-D638-EA53-9598-E511BBD44329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3" creationId="{D7651B55-B946-B9EF-7100-2776B63A242A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6" creationId="{327639D4-D02F-DC2E-4DE6-0A536F565507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11" creationId="{DC3F7553-5111-C72D-22AB-420F473B5C2C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13" creationId="{229DAE72-2CC6-F021-BFDA-E91110F8E85E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15" creationId="{0DA9FE30-0C39-3DEA-EBFA-BFA0F9A6A040}"/>
          </ac:spMkLst>
        </pc:spChg>
        <pc:spChg chg="mod">
          <ac:chgData name="Noémie Spiller" userId="e4bebb1e-116a-4f15-b3ae-274db878ded7" providerId="ADAL" clId="{466CB554-5A4F-4494-A8E4-17DBC23DC2FE}" dt="2023-08-30T12:21:48.707" v="2"/>
          <ac:spMkLst>
            <pc:docMk/>
            <pc:sldMk cId="2401363672" sldId="369"/>
            <ac:spMk id="17" creationId="{560A8E56-F893-38F9-DEC5-9A4599082A07}"/>
          </ac:spMkLst>
        </pc:spChg>
      </pc:sldChg>
      <pc:sldMasterChg chg="del delSldLayout">
        <pc:chgData name="Noémie Spiller" userId="e4bebb1e-116a-4f15-b3ae-274db878ded7" providerId="ADAL" clId="{466CB554-5A4F-4494-A8E4-17DBC23DC2FE}" dt="2023-08-30T12:21:45.546" v="1" actId="2696"/>
        <pc:sldMasterMkLst>
          <pc:docMk/>
          <pc:sldMasterMk cId="391508935" sldId="2147483675"/>
        </pc:sldMasterMkLst>
        <pc:sldLayoutChg chg="del">
          <pc:chgData name="Noémie Spiller" userId="e4bebb1e-116a-4f15-b3ae-274db878ded7" providerId="ADAL" clId="{466CB554-5A4F-4494-A8E4-17DBC23DC2FE}" dt="2023-08-30T12:21:45.542" v="0" actId="2696"/>
          <pc:sldLayoutMkLst>
            <pc:docMk/>
            <pc:sldMasterMk cId="391508935" sldId="2147483675"/>
            <pc:sldLayoutMk cId="3059466993" sldId="2147483676"/>
          </pc:sldLayoutMkLst>
        </pc:sldLayoutChg>
      </pc:sldMasterChg>
    </pc:docChg>
  </pc:docChgLst>
  <pc:docChgLst>
    <pc:chgData name="Gastbenutzer" userId="S::urn:spo:anon#f86b790997f433fe469ee6d59c76f4a8a9dd4383fb9541d35ef5bb865230b574::" providerId="AD" clId="Web-{8C429508-7ED9-A18D-3EA7-D3BFC0FFE915}"/>
    <pc:docChg chg="addSld delSld modSld">
      <pc:chgData name="Gastbenutzer" userId="S::urn:spo:anon#f86b790997f433fe469ee6d59c76f4a8a9dd4383fb9541d35ef5bb865230b574::" providerId="AD" clId="Web-{8C429508-7ED9-A18D-3EA7-D3BFC0FFE915}" dt="2023-07-29T11:58:02.845" v="39"/>
      <pc:docMkLst>
        <pc:docMk/>
      </pc:docMkLst>
      <pc:sldChg chg="modSp new modNotes">
        <pc:chgData name="Gastbenutzer" userId="S::urn:spo:anon#f86b790997f433fe469ee6d59c76f4a8a9dd4383fb9541d35ef5bb865230b574::" providerId="AD" clId="Web-{8C429508-7ED9-A18D-3EA7-D3BFC0FFE915}" dt="2023-07-29T11:58:02.845" v="39"/>
        <pc:sldMkLst>
          <pc:docMk/>
          <pc:sldMk cId="1555067304" sldId="364"/>
        </pc:sldMkLst>
        <pc:spChg chg="mod">
          <ac:chgData name="Gastbenutzer" userId="S::urn:spo:anon#f86b790997f433fe469ee6d59c76f4a8a9dd4383fb9541d35ef5bb865230b574::" providerId="AD" clId="Web-{8C429508-7ED9-A18D-3EA7-D3BFC0FFE915}" dt="2023-07-29T11:57:04.171" v="7" actId="20577"/>
          <ac:spMkLst>
            <pc:docMk/>
            <pc:sldMk cId="1555067304" sldId="364"/>
            <ac:spMk id="4" creationId="{CE903913-1B6B-0C51-C226-8776FB4D5D39}"/>
          </ac:spMkLst>
        </pc:spChg>
        <pc:spChg chg="mod">
          <ac:chgData name="Gastbenutzer" userId="S::urn:spo:anon#f86b790997f433fe469ee6d59c76f4a8a9dd4383fb9541d35ef5bb865230b574::" providerId="AD" clId="Web-{8C429508-7ED9-A18D-3EA7-D3BFC0FFE915}" dt="2023-07-29T11:57:20.594" v="8" actId="20577"/>
          <ac:spMkLst>
            <pc:docMk/>
            <pc:sldMk cId="1555067304" sldId="364"/>
            <ac:spMk id="5" creationId="{BA09558E-BE38-832E-9A9A-E9524F356C74}"/>
          </ac:spMkLst>
        </pc:spChg>
      </pc:sldChg>
      <pc:sldChg chg="new del">
        <pc:chgData name="Gastbenutzer" userId="S::urn:spo:anon#f86b790997f433fe469ee6d59c76f4a8a9dd4383fb9541d35ef5bb865230b574::" providerId="AD" clId="Web-{8C429508-7ED9-A18D-3EA7-D3BFC0FFE915}" dt="2023-07-29T11:54:16.603" v="1"/>
        <pc:sldMkLst>
          <pc:docMk/>
          <pc:sldMk cId="4035061319" sldId="364"/>
        </pc:sldMkLst>
      </pc:sld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e4bebb1e-116a-4f15-b3ae-274db878ded7" providerId="ADAL" clId="{DC7E1D93-FA44-4AFF-A6E0-6737EE3A9952}"/>
    <pc:docChg chg="undo custSel modSld">
      <pc:chgData name="Noémie Spiller" userId="e4bebb1e-116a-4f15-b3ae-274db878ded7" providerId="ADAL" clId="{DC7E1D93-FA44-4AFF-A6E0-6737EE3A9952}" dt="2023-07-11T12:42:32.531" v="22" actId="26606"/>
      <pc:docMkLst>
        <pc:docMk/>
      </pc:docMkLst>
      <pc:sldChg chg="addSp delSp modSp mod modClrScheme chgLayout">
        <pc:chgData name="Noémie Spiller" userId="e4bebb1e-116a-4f15-b3ae-274db878ded7" providerId="ADAL" clId="{DC7E1D93-FA44-4AFF-A6E0-6737EE3A9952}" dt="2023-07-11T12:42:32.531" v="22" actId="26606"/>
        <pc:sldMkLst>
          <pc:docMk/>
          <pc:sldMk cId="883094266" sldId="357"/>
        </pc:sldMkLst>
        <pc:spChg chg="mod">
          <ac:chgData name="Noémie Spiller" userId="e4bebb1e-116a-4f15-b3ae-274db878ded7" providerId="ADAL" clId="{DC7E1D93-FA44-4AFF-A6E0-6737EE3A9952}" dt="2023-07-11T12:42:32.531" v="22" actId="26606"/>
          <ac:spMkLst>
            <pc:docMk/>
            <pc:sldMk cId="883094266" sldId="357"/>
            <ac:spMk id="2" creationId="{0EA12D03-D49E-3069-8CA8-21B0F684D035}"/>
          </ac:spMkLst>
        </pc:spChg>
        <pc:spChg chg="mod">
          <ac:chgData name="Noémie Spiller" userId="e4bebb1e-116a-4f15-b3ae-274db878ded7" providerId="ADAL" clId="{DC7E1D93-FA44-4AFF-A6E0-6737EE3A9952}" dt="2023-07-11T12:42:32.531" v="22" actId="26606"/>
          <ac:spMkLst>
            <pc:docMk/>
            <pc:sldMk cId="883094266" sldId="357"/>
            <ac:spMk id="3" creationId="{A8DD8149-FA21-94D3-59F4-BD0DEBAD2DF8}"/>
          </ac:spMkLst>
        </pc:spChg>
        <pc:spChg chg="mod ord">
          <ac:chgData name="Noémie Spiller" userId="e4bebb1e-116a-4f15-b3ae-274db878ded7" providerId="ADAL" clId="{DC7E1D93-FA44-4AFF-A6E0-6737EE3A9952}" dt="2023-07-11T12:42:32.531" v="22" actId="26606"/>
          <ac:spMkLst>
            <pc:docMk/>
            <pc:sldMk cId="883094266" sldId="357"/>
            <ac:spMk id="4" creationId="{B3BBAE66-5AC8-C73F-4E4A-C4DEA88FA8C0}"/>
          </ac:spMkLst>
        </pc:spChg>
        <pc:graphicFrameChg chg="mod ord">
          <ac:chgData name="Noémie Spiller" userId="e4bebb1e-116a-4f15-b3ae-274db878ded7" providerId="ADAL" clId="{DC7E1D93-FA44-4AFF-A6E0-6737EE3A9952}" dt="2023-07-11T12:42:32.531" v="22" actId="26606"/>
          <ac:graphicFrameMkLst>
            <pc:docMk/>
            <pc:sldMk cId="883094266" sldId="357"/>
            <ac:graphicFrameMk id="6" creationId="{60C765E1-87FE-FA26-5139-36E44A29E800}"/>
          </ac:graphicFrameMkLst>
        </pc:graphicFrameChg>
        <pc:picChg chg="add del mod">
          <ac:chgData name="Noémie Spiller" userId="e4bebb1e-116a-4f15-b3ae-274db878ded7" providerId="ADAL" clId="{DC7E1D93-FA44-4AFF-A6E0-6737EE3A9952}" dt="2023-07-11T12:41:34.565" v="13" actId="478"/>
          <ac:picMkLst>
            <pc:docMk/>
            <pc:sldMk cId="883094266" sldId="357"/>
            <ac:picMk id="7" creationId="{CEDB35A9-077E-824B-3454-6C9D4179F7DE}"/>
          </ac:picMkLst>
        </pc:picChg>
        <pc:picChg chg="add mod ord">
          <ac:chgData name="Noémie Spiller" userId="e4bebb1e-116a-4f15-b3ae-274db878ded7" providerId="ADAL" clId="{DC7E1D93-FA44-4AFF-A6E0-6737EE3A9952}" dt="2023-07-11T12:42:32.531" v="22" actId="26606"/>
          <ac:picMkLst>
            <pc:docMk/>
            <pc:sldMk cId="883094266" sldId="357"/>
            <ac:picMk id="9" creationId="{C3EF75F0-3A38-C29B-7859-7882D4553288}"/>
          </ac:picMkLst>
        </pc:picChg>
      </pc:sldChg>
    </pc:docChg>
  </pc:docChgLst>
  <pc:docChgLst>
    <pc:chgData name="Noémie Spiller" userId="e4bebb1e-116a-4f15-b3ae-274db878ded7" providerId="ADAL" clId="{DF5371B6-FE0C-4927-B80B-6D707E5EFD11}"/>
    <pc:docChg chg="undo custSel addSld modSld sldOrd">
      <pc:chgData name="Noémie Spiller" userId="e4bebb1e-116a-4f15-b3ae-274db878ded7" providerId="ADAL" clId="{DF5371B6-FE0C-4927-B80B-6D707E5EFD11}" dt="2023-05-11T09:41:16.383" v="402" actId="20577"/>
      <pc:docMkLst>
        <pc:docMk/>
      </pc:docMkLst>
      <pc:sldChg chg="ord">
        <pc:chgData name="Noémie Spiller" userId="e4bebb1e-116a-4f15-b3ae-274db878ded7" providerId="ADAL" clId="{DF5371B6-FE0C-4927-B80B-6D707E5EFD11}" dt="2023-05-11T09:23:53.046" v="176"/>
        <pc:sldMkLst>
          <pc:docMk/>
          <pc:sldMk cId="621628165" sldId="324"/>
        </pc:sldMkLst>
      </pc:sldChg>
      <pc:sldChg chg="modSp mod ord modNotesTx">
        <pc:chgData name="Noémie Spiller" userId="e4bebb1e-116a-4f15-b3ae-274db878ded7" providerId="ADAL" clId="{DF5371B6-FE0C-4927-B80B-6D707E5EFD11}" dt="2023-05-11T09:24:27.561" v="200" actId="20577"/>
        <pc:sldMkLst>
          <pc:docMk/>
          <pc:sldMk cId="3390717321" sldId="343"/>
        </pc:sldMkLst>
        <pc:spChg chg="mod">
          <ac:chgData name="Noémie Spiller" userId="e4bebb1e-116a-4f15-b3ae-274db878ded7" providerId="ADAL" clId="{DF5371B6-FE0C-4927-B80B-6D707E5EFD11}" dt="2023-05-11T09:23:41.577" v="172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addSp delSp modSp mod modClrScheme chgLayout">
        <pc:chgData name="Noémie Spiller" userId="e4bebb1e-116a-4f15-b3ae-274db878ded7" providerId="ADAL" clId="{DF5371B6-FE0C-4927-B80B-6D707E5EFD11}" dt="2023-05-11T09:38:19.325" v="384" actId="26606"/>
        <pc:sldMkLst>
          <pc:docMk/>
          <pc:sldMk cId="3554343605" sldId="355"/>
        </pc:sldMkLst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2" creationId="{E247B9E8-27F2-21EE-F665-A1AD061E3189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4" creationId="{E2A5C996-3609-41BE-7BD5-DBC9482E4C81}"/>
          </ac:spMkLst>
        </pc:spChg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5" creationId="{4E2E7AA6-D6F0-AC03-52B6-969DD212E71C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6" creationId="{327639D4-D02F-DC2E-4DE6-0A536F565507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1" creationId="{DC3F7553-5111-C72D-22AB-420F473B5C2C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2" creationId="{FEB6CBCE-F34C-5E2A-9259-321D002BBF01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3" creationId="{229DAE72-2CC6-F021-BFDA-E91110F8E85E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4" creationId="{7A519BE5-CF90-F25A-6E02-6529DDC8AE53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5" creationId="{0DA9FE30-0C39-3DEA-EBFA-BFA0F9A6A040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6" creationId="{E384860A-5330-E0B3-24F5-FF52790E5C8D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7" creationId="{560A8E56-F893-38F9-DEC5-9A4599082A07}"/>
          </ac:spMkLst>
        </pc:spChg>
        <pc:spChg chg="add del">
          <ac:chgData name="Noémie Spiller" userId="e4bebb1e-116a-4f15-b3ae-274db878ded7" providerId="ADAL" clId="{DF5371B6-FE0C-4927-B80B-6D707E5EFD11}" dt="2023-05-11T09:38:19.300" v="383" actId="26606"/>
          <ac:spMkLst>
            <pc:docMk/>
            <pc:sldMk cId="3554343605" sldId="355"/>
            <ac:spMk id="19" creationId="{E9F1570F-8619-C25E-60F3-766BB3F8E7DA}"/>
          </ac:spMkLst>
        </pc:spChg>
        <pc:picChg chg="add del">
          <ac:chgData name="Noémie Spiller" userId="e4bebb1e-116a-4f15-b3ae-274db878ded7" providerId="ADAL" clId="{DF5371B6-FE0C-4927-B80B-6D707E5EFD11}" dt="2023-05-11T09:38:14.765" v="381" actId="26606"/>
          <ac:picMkLst>
            <pc:docMk/>
            <pc:sldMk cId="3554343605" sldId="355"/>
            <ac:picMk id="8" creationId="{0E822824-FCDF-247D-F0A2-135589BCDC19}"/>
          </ac:picMkLst>
        </pc:picChg>
        <pc:picChg chg="add del">
          <ac:chgData name="Noémie Spiller" userId="e4bebb1e-116a-4f15-b3ae-274db878ded7" providerId="ADAL" clId="{DF5371B6-FE0C-4927-B80B-6D707E5EFD11}" dt="2023-05-11T09:38:19.300" v="383" actId="26606"/>
          <ac:picMkLst>
            <pc:docMk/>
            <pc:sldMk cId="3554343605" sldId="355"/>
            <ac:picMk id="18" creationId="{7BEF9D2C-06E4-BC4E-3E2B-198D459C6C54}"/>
          </ac:picMkLst>
        </pc:picChg>
      </pc:sldChg>
      <pc:sldChg chg="modSp mod">
        <pc:chgData name="Noémie Spiller" userId="e4bebb1e-116a-4f15-b3ae-274db878ded7" providerId="ADAL" clId="{DF5371B6-FE0C-4927-B80B-6D707E5EFD11}" dt="2023-05-11T09:25:14.084" v="257" actId="20577"/>
        <pc:sldMkLst>
          <pc:docMk/>
          <pc:sldMk cId="1763306305" sldId="356"/>
        </pc:sldMkLst>
        <pc:spChg chg="mod">
          <ac:chgData name="Noémie Spiller" userId="e4bebb1e-116a-4f15-b3ae-274db878ded7" providerId="ADAL" clId="{DF5371B6-FE0C-4927-B80B-6D707E5EFD11}" dt="2023-05-11T09:25:14.084" v="25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 mod">
        <pc:chgData name="Noémie Spiller" userId="e4bebb1e-116a-4f15-b3ae-274db878ded7" providerId="ADAL" clId="{DF5371B6-FE0C-4927-B80B-6D707E5EFD11}" dt="2023-05-11T09:31:12.372" v="324" actId="207"/>
        <pc:sldMkLst>
          <pc:docMk/>
          <pc:sldMk cId="883094266" sldId="357"/>
        </pc:sldMkLst>
        <pc:graphicFrameChg chg="mod modGraphic">
          <ac:chgData name="Noémie Spiller" userId="e4bebb1e-116a-4f15-b3ae-274db878ded7" providerId="ADAL" clId="{DF5371B6-FE0C-4927-B80B-6D707E5EFD11}" dt="2023-05-11T09:31:12.372" v="324" actId="20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 new mod">
        <pc:chgData name="Noémie Spiller" userId="e4bebb1e-116a-4f15-b3ae-274db878ded7" providerId="ADAL" clId="{DF5371B6-FE0C-4927-B80B-6D707E5EFD11}" dt="2023-05-11T09:23:26.357" v="158" actId="20577"/>
        <pc:sldMkLst>
          <pc:docMk/>
          <pc:sldMk cId="2541601619" sldId="358"/>
        </pc:sldMkLst>
        <pc:spChg chg="mod">
          <ac:chgData name="Noémie Spiller" userId="e4bebb1e-116a-4f15-b3ae-274db878ded7" providerId="ADAL" clId="{DF5371B6-FE0C-4927-B80B-6D707E5EFD11}" dt="2023-05-11T09:23:26.357" v="15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 new mod">
        <pc:chgData name="Noémie Spiller" userId="e4bebb1e-116a-4f15-b3ae-274db878ded7" providerId="ADAL" clId="{DF5371B6-FE0C-4927-B80B-6D707E5EFD11}" dt="2023-05-11T09:24:56.803" v="240" actId="20577"/>
        <pc:sldMkLst>
          <pc:docMk/>
          <pc:sldMk cId="4229679170" sldId="359"/>
        </pc:sldMkLst>
        <pc:spChg chg="mod">
          <ac:chgData name="Noémie Spiller" userId="e4bebb1e-116a-4f15-b3ae-274db878ded7" providerId="ADAL" clId="{DF5371B6-FE0C-4927-B80B-6D707E5EFD11}" dt="2023-05-11T09:24:56.803" v="240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 new mod">
        <pc:chgData name="Noémie Spiller" userId="e4bebb1e-116a-4f15-b3ae-274db878ded7" providerId="ADAL" clId="{DF5371B6-FE0C-4927-B80B-6D707E5EFD11}" dt="2023-05-11T09:31:50.018" v="349" actId="20577"/>
        <pc:sldMkLst>
          <pc:docMk/>
          <pc:sldMk cId="2512324309" sldId="360"/>
        </pc:sldMkLst>
        <pc:spChg chg="mod">
          <ac:chgData name="Noémie Spiller" userId="e4bebb1e-116a-4f15-b3ae-274db878ded7" providerId="ADAL" clId="{DF5371B6-FE0C-4927-B80B-6D707E5EFD11}" dt="2023-05-11T09:31:50.018" v="34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modSp new mod ord">
        <pc:chgData name="Noémie Spiller" userId="e4bebb1e-116a-4f15-b3ae-274db878ded7" providerId="ADAL" clId="{DF5371B6-FE0C-4927-B80B-6D707E5EFD11}" dt="2023-05-11T09:35:32.304" v="379"/>
        <pc:sldMkLst>
          <pc:docMk/>
          <pc:sldMk cId="1024414484" sldId="361"/>
        </pc:sldMkLst>
        <pc:spChg chg="mod">
          <ac:chgData name="Noémie Spiller" userId="e4bebb1e-116a-4f15-b3ae-274db878ded7" providerId="ADAL" clId="{DF5371B6-FE0C-4927-B80B-6D707E5EFD11}" dt="2023-05-11T09:35:21.927" v="377" actId="20577"/>
          <ac:spMkLst>
            <pc:docMk/>
            <pc:sldMk cId="1024414484" sldId="361"/>
            <ac:spMk id="4" creationId="{83CDBE51-B14E-25B8-A108-6699F8CFFDA9}"/>
          </ac:spMkLst>
        </pc:spChg>
      </pc:sldChg>
      <pc:sldChg chg="modSp new mod">
        <pc:chgData name="Noémie Spiller" userId="e4bebb1e-116a-4f15-b3ae-274db878ded7" providerId="ADAL" clId="{DF5371B6-FE0C-4927-B80B-6D707E5EFD11}" dt="2023-05-11T09:41:16.383" v="402" actId="20577"/>
        <pc:sldMkLst>
          <pc:docMk/>
          <pc:sldMk cId="4224074385" sldId="362"/>
        </pc:sldMkLst>
        <pc:spChg chg="mod">
          <ac:chgData name="Noémie Spiller" userId="e4bebb1e-116a-4f15-b3ae-274db878ded7" providerId="ADAL" clId="{DF5371B6-FE0C-4927-B80B-6D707E5EFD11}" dt="2023-05-11T09:41:16.383" v="402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D17060F1-19A8-711A-8977-B196F9D10DB9}"/>
    <pc:docChg chg="addSld modSld sldOrd">
      <pc:chgData name="Noémie Spiller" userId="S::nspiller@stud.hs-heilbronn.de::e4bebb1e-116a-4f15-b3ae-274db878ded7" providerId="AD" clId="Web-{D17060F1-19A8-711A-8977-B196F9D10DB9}" dt="2023-08-24T08:46:45.157" v="104" actId="20577"/>
      <pc:docMkLst>
        <pc:docMk/>
      </pc:docMkLst>
      <pc:sldChg chg="modSp ord">
        <pc:chgData name="Noémie Spiller" userId="S::nspiller@stud.hs-heilbronn.de::e4bebb1e-116a-4f15-b3ae-274db878ded7" providerId="AD" clId="Web-{D17060F1-19A8-711A-8977-B196F9D10DB9}" dt="2023-08-24T08:46:28.203" v="97"/>
        <pc:sldMkLst>
          <pc:docMk/>
          <pc:sldMk cId="1555067304" sldId="364"/>
        </pc:sldMkLst>
        <pc:spChg chg="mod">
          <ac:chgData name="Noémie Spiller" userId="S::nspiller@stud.hs-heilbronn.de::e4bebb1e-116a-4f15-b3ae-274db878ded7" providerId="AD" clId="Web-{D17060F1-19A8-711A-8977-B196F9D10DB9}" dt="2023-08-24T08:46:26.344" v="96" actId="20577"/>
          <ac:spMkLst>
            <pc:docMk/>
            <pc:sldMk cId="1555067304" sldId="364"/>
            <ac:spMk id="5" creationId="{BA09558E-BE38-832E-9A9A-E9524F356C74}"/>
          </ac:spMkLst>
        </pc:spChg>
      </pc:sldChg>
      <pc:sldChg chg="modSp add replId">
        <pc:chgData name="Noémie Spiller" userId="S::nspiller@stud.hs-heilbronn.de::e4bebb1e-116a-4f15-b3ae-274db878ded7" providerId="AD" clId="Web-{D17060F1-19A8-711A-8977-B196F9D10DB9}" dt="2023-08-24T08:46:45.157" v="104" actId="20577"/>
        <pc:sldMkLst>
          <pc:docMk/>
          <pc:sldMk cId="1352352804" sldId="365"/>
        </pc:sldMkLst>
        <pc:spChg chg="mod">
          <ac:chgData name="Noémie Spiller" userId="S::nspiller@stud.hs-heilbronn.de::e4bebb1e-116a-4f15-b3ae-274db878ded7" providerId="AD" clId="Web-{D17060F1-19A8-711A-8977-B196F9D10DB9}" dt="2023-08-24T08:46:45.157" v="104" actId="20577"/>
          <ac:spMkLst>
            <pc:docMk/>
            <pc:sldMk cId="1352352804" sldId="365"/>
            <ac:spMk id="3" creationId="{D7651B55-B946-B9EF-7100-2776B63A242A}"/>
          </ac:spMkLst>
        </pc:spChg>
      </pc:sldChg>
    </pc:docChg>
  </pc:docChgLst>
  <pc:docChgLst>
    <pc:chgData name="Gastbenutzer" userId="S::urn:spo:anon#f86b790997f433fe469ee6d59c76f4a8a9dd4383fb9541d35ef5bb865230b574::" providerId="AD" clId="Web-{A3304423-B328-8CB9-B2AE-45DD7BDBE509}"/>
    <pc:docChg chg="mod modSld modMainMaster">
      <pc:chgData name="Gastbenutzer" userId="S::urn:spo:anon#f86b790997f433fe469ee6d59c76f4a8a9dd4383fb9541d35ef5bb865230b574::" providerId="AD" clId="Web-{A3304423-B328-8CB9-B2AE-45DD7BDBE509}" dt="2023-08-24T09:05:38.638" v="225" actId="20577"/>
      <pc:docMkLst>
        <pc:docMk/>
      </pc:docMkLst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912758139" sldId="321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912758139" sldId="321"/>
            <ac:spMk id="2" creationId="{62388557-4AE5-2B75-FBB3-0E1FA0FFD65C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4285188218" sldId="329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4285188218" sldId="329"/>
            <ac:spMk id="2" creationId="{89DB7F83-EBFA-1DB3-4189-EF0528B08881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3666134602" sldId="331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3666134602" sldId="331"/>
            <ac:spMk id="2" creationId="{A77FBF4E-3841-3C21-F390-4B3F8BDB1FFB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198757602" sldId="336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198757602" sldId="336"/>
            <ac:spMk id="2" creationId="{A77FBF4E-3841-3C21-F390-4B3F8BDB1FFB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3390717321" sldId="343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3390717321" sldId="343"/>
            <ac:spMk id="2" creationId="{A77FBF4E-3841-3C21-F390-4B3F8BDB1FFB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2790971749" sldId="344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2790971749" sldId="344"/>
            <ac:spMk id="2" creationId="{A77FBF4E-3841-3C21-F390-4B3F8BDB1FFB}"/>
          </ac:spMkLst>
        </pc:spChg>
      </pc:sldChg>
      <pc:sldChg chg="addSp delSp 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3554343605" sldId="355"/>
        </pc:sldMkLst>
        <pc:spChg chg="add 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3554343605" sldId="355"/>
            <ac:spMk id="2" creationId="{2703F56F-1024-118A-3C8F-BAC7090DBDC0}"/>
          </ac:spMkLst>
        </pc:spChg>
        <pc:spChg chg="del mod">
          <ac:chgData name="Gastbenutzer" userId="S::urn:spo:anon#f86b790997f433fe469ee6d59c76f4a8a9dd4383fb9541d35ef5bb865230b574::" providerId="AD" clId="Web-{A3304423-B328-8CB9-B2AE-45DD7BDBE509}" dt="2023-08-24T08:42:07.337" v="1"/>
          <ac:spMkLst>
            <pc:docMk/>
            <pc:sldMk cId="3554343605" sldId="355"/>
            <ac:spMk id="4" creationId="{E2A5C996-3609-41BE-7BD5-DBC9482E4C81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1763306305" sldId="356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1763306305" sldId="356"/>
            <ac:spMk id="2" creationId="{522B8BD4-9A19-6135-F324-6018683477AE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883094266" sldId="357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883094266" sldId="357"/>
            <ac:spMk id="2" creationId="{0EA12D03-D49E-3069-8CA8-21B0F684D035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2512324309" sldId="360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2512324309" sldId="360"/>
            <ac:spMk id="2" creationId="{00CEEFF2-F003-5419-A81D-99540BDCBF54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1024414484" sldId="361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1024414484" sldId="361"/>
            <ac:spMk id="2" creationId="{CEAC5CC7-C68A-462B-2DDF-0ACD7498AD06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4224074385" sldId="362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4224074385" sldId="362"/>
            <ac:spMk id="2" creationId="{68ED5BFF-5033-EC5F-F8E8-80E61612CA71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848472103" sldId="363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848472103" sldId="363"/>
            <ac:spMk id="2" creationId="{79E23600-410B-182D-6876-E823C3C16E5D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1555067304" sldId="364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1555067304" sldId="364"/>
            <ac:spMk id="2" creationId="{1F4CF2DE-BE7E-59FF-338F-C84C0AED4027}"/>
          </ac:spMkLst>
        </pc:spChg>
      </pc:sldChg>
      <pc:sldChg chg="addSp 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1352352804" sldId="365"/>
        </pc:sldMkLst>
        <pc:spChg chg="add 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1352352804" sldId="365"/>
            <ac:spMk id="2" creationId="{72E034A5-254F-5E55-22FA-5AD099CDECDD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2646300873" sldId="366"/>
        </pc:sld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2646300873" sldId="366"/>
            <ac:spMk id="2" creationId="{C59A1030-5143-4649-7034-EB7467B99871}"/>
          </ac:spMkLst>
        </pc:spChg>
      </pc:sldChg>
      <pc:sldChg chg="addSp 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3364217756" sldId="367"/>
        </pc:sldMkLst>
        <pc:spChg chg="add 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3364217756" sldId="367"/>
            <ac:spMk id="2" creationId="{7EAE13B0-C05B-9C8E-BD02-75E64AC367B2}"/>
          </ac:spMkLst>
        </pc:spChg>
      </pc:sldChg>
      <pc:sldChg chg="modSp">
        <pc:chgData name="Gastbenutzer" userId="S::urn:spo:anon#f86b790997f433fe469ee6d59c76f4a8a9dd4383fb9541d35ef5bb865230b574::" providerId="AD" clId="Web-{A3304423-B328-8CB9-B2AE-45DD7BDBE509}" dt="2023-08-24T09:05:38.638" v="225" actId="20577"/>
        <pc:sldMkLst>
          <pc:docMk/>
          <pc:sldMk cId="580595855" sldId="368"/>
        </pc:sldMkLst>
        <pc:spChg chg="mod">
          <ac:chgData name="Gastbenutzer" userId="S::urn:spo:anon#f86b790997f433fe469ee6d59c76f4a8a9dd4383fb9541d35ef5bb865230b574::" providerId="AD" clId="Web-{A3304423-B328-8CB9-B2AE-45DD7BDBE509}" dt="2023-08-24T08:50:34.537" v="55"/>
          <ac:spMkLst>
            <pc:docMk/>
            <pc:sldMk cId="580595855" sldId="368"/>
            <ac:spMk id="2" creationId="{3FE323C3-37E5-32C3-B541-EBA247C59C67}"/>
          </ac:spMkLst>
        </pc:spChg>
        <pc:spChg chg="mod">
          <ac:chgData name="Gastbenutzer" userId="S::urn:spo:anon#f86b790997f433fe469ee6d59c76f4a8a9dd4383fb9541d35ef5bb865230b574::" providerId="AD" clId="Web-{A3304423-B328-8CB9-B2AE-45DD7BDBE509}" dt="2023-08-24T09:05:38.638" v="225" actId="20577"/>
          <ac:spMkLst>
            <pc:docMk/>
            <pc:sldMk cId="580595855" sldId="368"/>
            <ac:spMk id="5" creationId="{64A90BE8-8552-892E-C421-7F282A14DE73}"/>
          </ac:spMkLst>
        </pc:spChg>
      </pc:sldChg>
      <pc:sldChg chg="addSp modSp">
        <pc:chgData name="Gastbenutzer" userId="S::urn:spo:anon#f86b790997f433fe469ee6d59c76f4a8a9dd4383fb9541d35ef5bb865230b574::" providerId="AD" clId="Web-{A3304423-B328-8CB9-B2AE-45DD7BDBE509}" dt="2023-08-24T08:50:46.491" v="56"/>
        <pc:sldMkLst>
          <pc:docMk/>
          <pc:sldMk cId="2401363672" sldId="369"/>
        </pc:sldMkLst>
        <pc:spChg chg="add 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k cId="2401363672" sldId="369"/>
            <ac:spMk id="2" creationId="{2156636D-D638-EA53-9598-E511BBD44329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A3304423-B328-8CB9-B2AE-45DD7BDBE509}" dt="2023-08-24T08:50:46.491" v="56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345050395" sldId="2147483660"/>
            <pc:sldLayoutMk cId="3028177054" sldId="2147483677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345050395" sldId="2147483660"/>
              <pc:sldLayoutMk cId="3028177054" sldId="2147483677"/>
              <ac:spMk id="5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A3304423-B328-8CB9-B2AE-45DD7BDBE509}" dt="2023-08-24T08:50:46.491" v="56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A3304423-B328-8CB9-B2AE-45DD7BDBE509}" dt="2023-08-24T08:50:46.491" v="56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A3304423-B328-8CB9-B2AE-45DD7BDBE509}" dt="2023-08-24T08:50:46.491" v="56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A3304423-B328-8CB9-B2AE-45DD7BDBE509}" dt="2023-08-24T08:50:46.491" v="56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EB3BF-394D-45D2-8796-3D8BDDA37D18}" type="doc">
      <dgm:prSet loTypeId="urn:microsoft.com/office/officeart/2005/8/layout/orgChart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0DFCEAC-5255-446A-868E-6440CE1B4145}">
      <dgm:prSet phldrT="[Text]"/>
      <dgm:spPr/>
      <dgm:t>
        <a:bodyPr/>
        <a:lstStyle/>
        <a:p>
          <a:r>
            <a:rPr lang="en-US"/>
            <a:t>Supervised Learning</a:t>
          </a:r>
        </a:p>
      </dgm:t>
    </dgm:pt>
    <dgm:pt modelId="{D2039101-4EEE-4868-BEDA-A75E85B97FC1}" type="parTrans" cxnId="{9DBE176B-162A-4A9E-87EA-3F60F7FFCE67}">
      <dgm:prSet/>
      <dgm:spPr/>
      <dgm:t>
        <a:bodyPr/>
        <a:lstStyle/>
        <a:p>
          <a:endParaRPr lang="en-US"/>
        </a:p>
      </dgm:t>
    </dgm:pt>
    <dgm:pt modelId="{37C1B934-E969-434B-9F54-02D661615D4C}" type="sibTrans" cxnId="{9DBE176B-162A-4A9E-87EA-3F60F7FFCE67}">
      <dgm:prSet/>
      <dgm:spPr/>
      <dgm:t>
        <a:bodyPr/>
        <a:lstStyle/>
        <a:p>
          <a:endParaRPr lang="en-US"/>
        </a:p>
      </dgm:t>
    </dgm:pt>
    <dgm:pt modelId="{F2302C25-ADC8-41AA-ACB3-3394B99107D6}">
      <dgm:prSet phldrT="[Text]"/>
      <dgm:spPr/>
      <dgm:t>
        <a:bodyPr/>
        <a:lstStyle/>
        <a:p>
          <a:r>
            <a:rPr lang="en-US" b="1" err="1"/>
            <a:t>Klassifizierung</a:t>
          </a:r>
          <a:endParaRPr lang="en-US" b="1"/>
        </a:p>
      </dgm:t>
    </dgm:pt>
    <dgm:pt modelId="{47B4F338-A56F-4588-B23B-88862309C22E}" type="parTrans" cxnId="{8EC5A726-A08A-43DD-AF57-17C87FD9976E}">
      <dgm:prSet/>
      <dgm:spPr/>
      <dgm:t>
        <a:bodyPr/>
        <a:lstStyle/>
        <a:p>
          <a:endParaRPr lang="en-US"/>
        </a:p>
      </dgm:t>
    </dgm:pt>
    <dgm:pt modelId="{56A2FC6B-E158-4B08-80A4-0FB2FE29C1EA}" type="sibTrans" cxnId="{8EC5A726-A08A-43DD-AF57-17C87FD9976E}">
      <dgm:prSet/>
      <dgm:spPr/>
      <dgm:t>
        <a:bodyPr/>
        <a:lstStyle/>
        <a:p>
          <a:endParaRPr lang="en-US"/>
        </a:p>
      </dgm:t>
    </dgm:pt>
    <dgm:pt modelId="{5065157B-D7B1-41BF-8C4D-0ABD791F1F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9E7D0888-F610-44CD-86D7-7479AE2DC59F}" type="parTrans" cxnId="{05700426-9BE7-404D-A0E7-F711D6036C04}">
      <dgm:prSet/>
      <dgm:spPr/>
      <dgm:t>
        <a:bodyPr/>
        <a:lstStyle/>
        <a:p>
          <a:endParaRPr lang="en-US"/>
        </a:p>
      </dgm:t>
    </dgm:pt>
    <dgm:pt modelId="{253D6EE6-BB64-4646-80C1-35EBE751479E}" type="sibTrans" cxnId="{05700426-9BE7-404D-A0E7-F711D6036C04}">
      <dgm:prSet/>
      <dgm:spPr/>
      <dgm:t>
        <a:bodyPr/>
        <a:lstStyle/>
        <a:p>
          <a:endParaRPr lang="en-US"/>
        </a:p>
      </dgm:t>
    </dgm:pt>
    <dgm:pt modelId="{EC9C0711-C46F-4814-A86B-752E258DB07B}">
      <dgm:prSet phldrT="[Text]"/>
      <dgm:spPr/>
      <dgm:t>
        <a:bodyPr/>
        <a:lstStyle/>
        <a:p>
          <a:r>
            <a:rPr lang="en-US"/>
            <a:t>Unsupervised Learning</a:t>
          </a:r>
        </a:p>
      </dgm:t>
    </dgm:pt>
    <dgm:pt modelId="{E6CAE082-7B0A-4B9D-ACBA-4FB7A5D8A1F3}" type="parTrans" cxnId="{559DBE07-CD46-40AE-BB7E-A89385F8753B}">
      <dgm:prSet/>
      <dgm:spPr/>
      <dgm:t>
        <a:bodyPr/>
        <a:lstStyle/>
        <a:p>
          <a:endParaRPr lang="en-US"/>
        </a:p>
      </dgm:t>
    </dgm:pt>
    <dgm:pt modelId="{E8E49545-06E0-430F-BB53-E74D7C3D5F8D}" type="sibTrans" cxnId="{559DBE07-CD46-40AE-BB7E-A89385F8753B}">
      <dgm:prSet/>
      <dgm:spPr/>
      <dgm:t>
        <a:bodyPr/>
        <a:lstStyle/>
        <a:p>
          <a:endParaRPr lang="en-US"/>
        </a:p>
      </dgm:t>
    </dgm:pt>
    <dgm:pt modelId="{E40DACDD-52FC-4A3B-9700-03EFA3A806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F0C8A5F1-A780-4AB2-A5E4-BAF99AC48CB4}" type="parTrans" cxnId="{221DCC55-6ED2-4505-863C-381596A19520}">
      <dgm:prSet/>
      <dgm:spPr/>
      <dgm:t>
        <a:bodyPr/>
        <a:lstStyle/>
        <a:p>
          <a:endParaRPr lang="en-US"/>
        </a:p>
      </dgm:t>
    </dgm:pt>
    <dgm:pt modelId="{DB68503C-288D-44DD-9FB2-7B7C6DFAC8C8}" type="sibTrans" cxnId="{221DCC55-6ED2-4505-863C-381596A19520}">
      <dgm:prSet/>
      <dgm:spPr/>
      <dgm:t>
        <a:bodyPr/>
        <a:lstStyle/>
        <a:p>
          <a:endParaRPr lang="en-US"/>
        </a:p>
      </dgm:t>
    </dgm:pt>
    <dgm:pt modelId="{2B90DD25-EC21-4297-8DFC-9032B8AF56B1}">
      <dgm:prSet phldrT="[Text]"/>
      <dgm:spPr/>
      <dgm:t>
        <a:bodyPr/>
        <a:lstStyle/>
        <a:p>
          <a:r>
            <a:rPr lang="en-US"/>
            <a:t>Reinforcement Learning</a:t>
          </a:r>
        </a:p>
      </dgm:t>
    </dgm:pt>
    <dgm:pt modelId="{A814597F-2945-48BE-BBC7-C2EFCDE68714}" type="parTrans" cxnId="{4B602E66-0EC4-45AA-A0C1-4680331243C7}">
      <dgm:prSet/>
      <dgm:spPr/>
      <dgm:t>
        <a:bodyPr/>
        <a:lstStyle/>
        <a:p>
          <a:endParaRPr lang="de-DE"/>
        </a:p>
      </dgm:t>
    </dgm:pt>
    <dgm:pt modelId="{F91A91E0-3CF3-4A77-AAE8-E4D120A7B84B}" type="sibTrans" cxnId="{4B602E66-0EC4-45AA-A0C1-4680331243C7}">
      <dgm:prSet/>
      <dgm:spPr/>
      <dgm:t>
        <a:bodyPr/>
        <a:lstStyle/>
        <a:p>
          <a:endParaRPr lang="de-DE"/>
        </a:p>
      </dgm:t>
    </dgm:pt>
    <dgm:pt modelId="{474E336B-3733-4210-BA6C-5BCF1B28EB89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D5AABD08-047D-414A-8707-28020D6EC221}" type="parTrans" cxnId="{B3F62B29-85E7-43FB-9A61-45C96996707F}">
      <dgm:prSet/>
      <dgm:spPr/>
      <dgm:t>
        <a:bodyPr/>
        <a:lstStyle/>
        <a:p>
          <a:endParaRPr lang="de-DE"/>
        </a:p>
      </dgm:t>
    </dgm:pt>
    <dgm:pt modelId="{5AFBCCF2-D991-48BD-AAC4-B2AADB5305EF}" type="sibTrans" cxnId="{B3F62B29-85E7-43FB-9A61-45C96996707F}">
      <dgm:prSet/>
      <dgm:spPr/>
      <dgm:t>
        <a:bodyPr/>
        <a:lstStyle/>
        <a:p>
          <a:endParaRPr lang="de-DE"/>
        </a:p>
      </dgm:t>
    </dgm:pt>
    <dgm:pt modelId="{8D150AB9-A99D-44F4-A617-9F3741431709}">
      <dgm:prSet phldrT="[Text]"/>
      <dgm:spPr/>
      <dgm:t>
        <a:bodyPr/>
        <a:lstStyle/>
        <a:p>
          <a:r>
            <a:rPr lang="en-US"/>
            <a:t>Maschinelles Lernen</a:t>
          </a:r>
        </a:p>
      </dgm:t>
    </dgm:pt>
    <dgm:pt modelId="{98F78720-B9F3-4617-90ED-62B38AD1DD7B}" type="parTrans" cxnId="{26008EB5-72AB-4381-AB19-19A96A691820}">
      <dgm:prSet/>
      <dgm:spPr/>
      <dgm:t>
        <a:bodyPr/>
        <a:lstStyle/>
        <a:p>
          <a:endParaRPr lang="de-DE"/>
        </a:p>
      </dgm:t>
    </dgm:pt>
    <dgm:pt modelId="{D691EFAD-11D4-4BDC-8046-07B3F872DCDA}" type="sibTrans" cxnId="{26008EB5-72AB-4381-AB19-19A96A691820}">
      <dgm:prSet/>
      <dgm:spPr/>
      <dgm:t>
        <a:bodyPr/>
        <a:lstStyle/>
        <a:p>
          <a:endParaRPr lang="de-DE"/>
        </a:p>
      </dgm:t>
    </dgm:pt>
    <dgm:pt modelId="{CAD51946-5DAC-45A2-8EDE-9879DF12ACFF}">
      <dgm:prSet phldrT="[Text]"/>
      <dgm:spPr/>
      <dgm:t>
        <a:bodyPr/>
        <a:lstStyle/>
        <a:p>
          <a:r>
            <a:rPr lang="en-US" err="1"/>
            <a:t>Neuronale</a:t>
          </a:r>
          <a:r>
            <a:rPr lang="en-US"/>
            <a:t> </a:t>
          </a:r>
          <a:r>
            <a:rPr lang="en-US" err="1"/>
            <a:t>Netze</a:t>
          </a:r>
          <a:endParaRPr lang="en-US"/>
        </a:p>
      </dgm:t>
    </dgm:pt>
    <dgm:pt modelId="{05734D98-59BE-4060-B0D3-9ED053DC1010}" type="parTrans" cxnId="{CD13BB9A-31AF-4BCD-88C3-FDFC5A506B45}">
      <dgm:prSet/>
      <dgm:spPr/>
      <dgm:t>
        <a:bodyPr/>
        <a:lstStyle/>
        <a:p>
          <a:endParaRPr lang="de-DE"/>
        </a:p>
      </dgm:t>
    </dgm:pt>
    <dgm:pt modelId="{2DE6B691-2C78-4CEC-8068-7447F6F83B05}" type="sibTrans" cxnId="{CD13BB9A-31AF-4BCD-88C3-FDFC5A506B45}">
      <dgm:prSet/>
      <dgm:spPr/>
      <dgm:t>
        <a:bodyPr/>
        <a:lstStyle/>
        <a:p>
          <a:endParaRPr lang="de-DE"/>
        </a:p>
      </dgm:t>
    </dgm:pt>
    <dgm:pt modelId="{45F1EDC1-E740-4FF0-B307-D0FE71EBF618}">
      <dgm:prSet phldrT="[Text]"/>
      <dgm:spPr/>
      <dgm:t>
        <a:bodyPr/>
        <a:lstStyle/>
        <a:p>
          <a:r>
            <a:rPr lang="en-US"/>
            <a:t>Deep Learning</a:t>
          </a:r>
        </a:p>
      </dgm:t>
    </dgm:pt>
    <dgm:pt modelId="{BAD0989A-599F-4A23-9136-82D7AAFD5AB5}" type="parTrans" cxnId="{A5697989-2C0E-4423-B97C-B075353BF5F2}">
      <dgm:prSet/>
      <dgm:spPr/>
      <dgm:t>
        <a:bodyPr/>
        <a:lstStyle/>
        <a:p>
          <a:endParaRPr lang="de-DE"/>
        </a:p>
      </dgm:t>
    </dgm:pt>
    <dgm:pt modelId="{FB6A358B-5B50-4E23-ACB3-1FA884842D73}" type="sibTrans" cxnId="{A5697989-2C0E-4423-B97C-B075353BF5F2}">
      <dgm:prSet/>
      <dgm:spPr/>
      <dgm:t>
        <a:bodyPr/>
        <a:lstStyle/>
        <a:p>
          <a:endParaRPr lang="de-DE"/>
        </a:p>
      </dgm:t>
    </dgm:pt>
    <dgm:pt modelId="{BEE43720-3D2E-48FA-B105-379A288D882F}" type="pres">
      <dgm:prSet presAssocID="{6C8EB3BF-394D-45D2-8796-3D8BDDA37D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A3A14-D809-4B6E-B9C2-C00E946B2BC8}" type="pres">
      <dgm:prSet presAssocID="{8D150AB9-A99D-44F4-A617-9F3741431709}" presName="hierRoot1" presStyleCnt="0">
        <dgm:presLayoutVars>
          <dgm:hierBranch val="init"/>
        </dgm:presLayoutVars>
      </dgm:prSet>
      <dgm:spPr/>
    </dgm:pt>
    <dgm:pt modelId="{E3F7C5B6-B81C-40AD-A535-09F2EC3FB57F}" type="pres">
      <dgm:prSet presAssocID="{8D150AB9-A99D-44F4-A617-9F3741431709}" presName="rootComposite1" presStyleCnt="0"/>
      <dgm:spPr/>
    </dgm:pt>
    <dgm:pt modelId="{23395E87-EEA7-4CDF-AD16-DEB356EDBAE8}" type="pres">
      <dgm:prSet presAssocID="{8D150AB9-A99D-44F4-A617-9F3741431709}" presName="rootText1" presStyleLbl="node0" presStyleIdx="0" presStyleCnt="1">
        <dgm:presLayoutVars>
          <dgm:chPref val="3"/>
        </dgm:presLayoutVars>
      </dgm:prSet>
      <dgm:spPr/>
    </dgm:pt>
    <dgm:pt modelId="{2227F8DC-CA88-4C9B-87E4-69918A906D81}" type="pres">
      <dgm:prSet presAssocID="{8D150AB9-A99D-44F4-A617-9F3741431709}" presName="rootConnector1" presStyleLbl="node1" presStyleIdx="0" presStyleCnt="0"/>
      <dgm:spPr/>
    </dgm:pt>
    <dgm:pt modelId="{346B68A2-0831-457F-8E91-10B5760ADB24}" type="pres">
      <dgm:prSet presAssocID="{8D150AB9-A99D-44F4-A617-9F3741431709}" presName="hierChild2" presStyleCnt="0"/>
      <dgm:spPr/>
    </dgm:pt>
    <dgm:pt modelId="{EEE24207-7C9A-458C-A648-C3505FB5DE13}" type="pres">
      <dgm:prSet presAssocID="{D2039101-4EEE-4868-BEDA-A75E85B97FC1}" presName="Name37" presStyleLbl="parChTrans1D2" presStyleIdx="0" presStyleCnt="4"/>
      <dgm:spPr/>
    </dgm:pt>
    <dgm:pt modelId="{391D2871-CA4E-4C61-ADD0-30E6D351C170}" type="pres">
      <dgm:prSet presAssocID="{E0DFCEAC-5255-446A-868E-6440CE1B4145}" presName="hierRoot2" presStyleCnt="0">
        <dgm:presLayoutVars>
          <dgm:hierBranch val="init"/>
        </dgm:presLayoutVars>
      </dgm:prSet>
      <dgm:spPr/>
    </dgm:pt>
    <dgm:pt modelId="{503062AA-6F2C-4000-9EB7-C7E99871CEE7}" type="pres">
      <dgm:prSet presAssocID="{E0DFCEAC-5255-446A-868E-6440CE1B4145}" presName="rootComposite" presStyleCnt="0"/>
      <dgm:spPr/>
    </dgm:pt>
    <dgm:pt modelId="{4041F653-E67B-4C9A-B65C-939463BA36EE}" type="pres">
      <dgm:prSet presAssocID="{E0DFCEAC-5255-446A-868E-6440CE1B4145}" presName="rootText" presStyleLbl="node2" presStyleIdx="0" presStyleCnt="4">
        <dgm:presLayoutVars>
          <dgm:chPref val="3"/>
        </dgm:presLayoutVars>
      </dgm:prSet>
      <dgm:spPr/>
    </dgm:pt>
    <dgm:pt modelId="{9D862A82-96D7-4A3F-BCF0-961BCD394DD1}" type="pres">
      <dgm:prSet presAssocID="{E0DFCEAC-5255-446A-868E-6440CE1B4145}" presName="rootConnector" presStyleLbl="node2" presStyleIdx="0" presStyleCnt="4"/>
      <dgm:spPr/>
    </dgm:pt>
    <dgm:pt modelId="{2737EA26-0E99-4E88-8E81-2E10C0DE44DF}" type="pres">
      <dgm:prSet presAssocID="{E0DFCEAC-5255-446A-868E-6440CE1B4145}" presName="hierChild4" presStyleCnt="0"/>
      <dgm:spPr/>
    </dgm:pt>
    <dgm:pt modelId="{D9BBA796-E407-4C1C-8B66-00A29F3FB1A2}" type="pres">
      <dgm:prSet presAssocID="{47B4F338-A56F-4588-B23B-88862309C22E}" presName="Name37" presStyleLbl="parChTrans1D3" presStyleIdx="0" presStyleCnt="5"/>
      <dgm:spPr/>
    </dgm:pt>
    <dgm:pt modelId="{3E2DAEF6-9C4D-441A-B1B2-D9DE93979776}" type="pres">
      <dgm:prSet presAssocID="{F2302C25-ADC8-41AA-ACB3-3394B99107D6}" presName="hierRoot2" presStyleCnt="0">
        <dgm:presLayoutVars>
          <dgm:hierBranch val="init"/>
        </dgm:presLayoutVars>
      </dgm:prSet>
      <dgm:spPr/>
    </dgm:pt>
    <dgm:pt modelId="{23A619A3-AD9D-4261-95E4-A1AF9EE60965}" type="pres">
      <dgm:prSet presAssocID="{F2302C25-ADC8-41AA-ACB3-3394B99107D6}" presName="rootComposite" presStyleCnt="0"/>
      <dgm:spPr/>
    </dgm:pt>
    <dgm:pt modelId="{F935ADB9-EF01-43B1-9562-53B108EDC8DD}" type="pres">
      <dgm:prSet presAssocID="{F2302C25-ADC8-41AA-ACB3-3394B99107D6}" presName="rootText" presStyleLbl="node3" presStyleIdx="0" presStyleCnt="5">
        <dgm:presLayoutVars>
          <dgm:chPref val="3"/>
        </dgm:presLayoutVars>
      </dgm:prSet>
      <dgm:spPr/>
    </dgm:pt>
    <dgm:pt modelId="{76182A2E-71D8-41D0-9C33-88E250CC51E3}" type="pres">
      <dgm:prSet presAssocID="{F2302C25-ADC8-41AA-ACB3-3394B99107D6}" presName="rootConnector" presStyleLbl="node3" presStyleIdx="0" presStyleCnt="5"/>
      <dgm:spPr/>
    </dgm:pt>
    <dgm:pt modelId="{8B6E5AA3-86AC-45E8-9EA1-A2FCA2A09EB5}" type="pres">
      <dgm:prSet presAssocID="{F2302C25-ADC8-41AA-ACB3-3394B99107D6}" presName="hierChild4" presStyleCnt="0"/>
      <dgm:spPr/>
    </dgm:pt>
    <dgm:pt modelId="{54564F9A-081D-411B-9B95-B1CE549C975F}" type="pres">
      <dgm:prSet presAssocID="{F2302C25-ADC8-41AA-ACB3-3394B99107D6}" presName="hierChild5" presStyleCnt="0"/>
      <dgm:spPr/>
    </dgm:pt>
    <dgm:pt modelId="{747F91FE-559A-4524-89E1-2F34C7734361}" type="pres">
      <dgm:prSet presAssocID="{9E7D0888-F610-44CD-86D7-7479AE2DC59F}" presName="Name37" presStyleLbl="parChTrans1D3" presStyleIdx="1" presStyleCnt="5"/>
      <dgm:spPr/>
    </dgm:pt>
    <dgm:pt modelId="{576C3862-0F56-40E8-83B6-A29E8527F219}" type="pres">
      <dgm:prSet presAssocID="{5065157B-D7B1-41BF-8C4D-0ABD791F1F52}" presName="hierRoot2" presStyleCnt="0">
        <dgm:presLayoutVars>
          <dgm:hierBranch val="init"/>
        </dgm:presLayoutVars>
      </dgm:prSet>
      <dgm:spPr/>
    </dgm:pt>
    <dgm:pt modelId="{2753B089-D73B-42E0-9FAC-0CF2EA1C8CBB}" type="pres">
      <dgm:prSet presAssocID="{5065157B-D7B1-41BF-8C4D-0ABD791F1F52}" presName="rootComposite" presStyleCnt="0"/>
      <dgm:spPr/>
    </dgm:pt>
    <dgm:pt modelId="{891F8923-5630-40E7-A029-162ED2C9DC02}" type="pres">
      <dgm:prSet presAssocID="{5065157B-D7B1-41BF-8C4D-0ABD791F1F52}" presName="rootText" presStyleLbl="node3" presStyleIdx="1" presStyleCnt="5">
        <dgm:presLayoutVars>
          <dgm:chPref val="3"/>
        </dgm:presLayoutVars>
      </dgm:prSet>
      <dgm:spPr/>
    </dgm:pt>
    <dgm:pt modelId="{CD2EC972-5499-49EC-BD59-CC07D70B1F1A}" type="pres">
      <dgm:prSet presAssocID="{5065157B-D7B1-41BF-8C4D-0ABD791F1F52}" presName="rootConnector" presStyleLbl="node3" presStyleIdx="1" presStyleCnt="5"/>
      <dgm:spPr/>
    </dgm:pt>
    <dgm:pt modelId="{BDD7DFBE-D488-4E39-835E-E47FDA69B374}" type="pres">
      <dgm:prSet presAssocID="{5065157B-D7B1-41BF-8C4D-0ABD791F1F52}" presName="hierChild4" presStyleCnt="0"/>
      <dgm:spPr/>
    </dgm:pt>
    <dgm:pt modelId="{4F163A3E-43D7-4914-9B1D-A344E493E0F5}" type="pres">
      <dgm:prSet presAssocID="{5065157B-D7B1-41BF-8C4D-0ABD791F1F52}" presName="hierChild5" presStyleCnt="0"/>
      <dgm:spPr/>
    </dgm:pt>
    <dgm:pt modelId="{562087A7-F83C-4AE8-99E6-ED8A425AC513}" type="pres">
      <dgm:prSet presAssocID="{E0DFCEAC-5255-446A-868E-6440CE1B4145}" presName="hierChild5" presStyleCnt="0"/>
      <dgm:spPr/>
    </dgm:pt>
    <dgm:pt modelId="{BC876E69-47CE-4595-BCB9-DED883C0DBB2}" type="pres">
      <dgm:prSet presAssocID="{E6CAE082-7B0A-4B9D-ACBA-4FB7A5D8A1F3}" presName="Name37" presStyleLbl="parChTrans1D2" presStyleIdx="1" presStyleCnt="4"/>
      <dgm:spPr/>
    </dgm:pt>
    <dgm:pt modelId="{4953BDB2-89FB-48F0-A623-19CBA04D9D34}" type="pres">
      <dgm:prSet presAssocID="{EC9C0711-C46F-4814-A86B-752E258DB07B}" presName="hierRoot2" presStyleCnt="0">
        <dgm:presLayoutVars>
          <dgm:hierBranch val="init"/>
        </dgm:presLayoutVars>
      </dgm:prSet>
      <dgm:spPr/>
    </dgm:pt>
    <dgm:pt modelId="{D2FF594E-1580-47C5-B27B-BAC5F8456A6C}" type="pres">
      <dgm:prSet presAssocID="{EC9C0711-C46F-4814-A86B-752E258DB07B}" presName="rootComposite" presStyleCnt="0"/>
      <dgm:spPr/>
    </dgm:pt>
    <dgm:pt modelId="{D6D693D0-0F5E-43A1-86EC-9545711F24DE}" type="pres">
      <dgm:prSet presAssocID="{EC9C0711-C46F-4814-A86B-752E258DB07B}" presName="rootText" presStyleLbl="node2" presStyleIdx="1" presStyleCnt="4">
        <dgm:presLayoutVars>
          <dgm:chPref val="3"/>
        </dgm:presLayoutVars>
      </dgm:prSet>
      <dgm:spPr/>
    </dgm:pt>
    <dgm:pt modelId="{23D43C86-DACA-4C39-BF11-675030766F9A}" type="pres">
      <dgm:prSet presAssocID="{EC9C0711-C46F-4814-A86B-752E258DB07B}" presName="rootConnector" presStyleLbl="node2" presStyleIdx="1" presStyleCnt="4"/>
      <dgm:spPr/>
    </dgm:pt>
    <dgm:pt modelId="{3B922520-ACE5-4D62-81D4-AA7E45AC8B14}" type="pres">
      <dgm:prSet presAssocID="{EC9C0711-C46F-4814-A86B-752E258DB07B}" presName="hierChild4" presStyleCnt="0"/>
      <dgm:spPr/>
    </dgm:pt>
    <dgm:pt modelId="{7243104E-C9D8-455E-9221-C4C9FAFC28CD}" type="pres">
      <dgm:prSet presAssocID="{F0C8A5F1-A780-4AB2-A5E4-BAF99AC48CB4}" presName="Name37" presStyleLbl="parChTrans1D3" presStyleIdx="2" presStyleCnt="5"/>
      <dgm:spPr/>
    </dgm:pt>
    <dgm:pt modelId="{E27DA507-2EC9-46DA-8978-04A04E32C442}" type="pres">
      <dgm:prSet presAssocID="{E40DACDD-52FC-4A3B-9700-03EFA3A80652}" presName="hierRoot2" presStyleCnt="0">
        <dgm:presLayoutVars>
          <dgm:hierBranch val="init"/>
        </dgm:presLayoutVars>
      </dgm:prSet>
      <dgm:spPr/>
    </dgm:pt>
    <dgm:pt modelId="{9885D8B9-30D4-4680-9A29-D02BD688F594}" type="pres">
      <dgm:prSet presAssocID="{E40DACDD-52FC-4A3B-9700-03EFA3A80652}" presName="rootComposite" presStyleCnt="0"/>
      <dgm:spPr/>
    </dgm:pt>
    <dgm:pt modelId="{01105CD6-56AA-434C-A003-4D4DB08DB1C4}" type="pres">
      <dgm:prSet presAssocID="{E40DACDD-52FC-4A3B-9700-03EFA3A80652}" presName="rootText" presStyleLbl="node3" presStyleIdx="2" presStyleCnt="5">
        <dgm:presLayoutVars>
          <dgm:chPref val="3"/>
        </dgm:presLayoutVars>
      </dgm:prSet>
      <dgm:spPr/>
    </dgm:pt>
    <dgm:pt modelId="{EA79DF26-0F8F-4E66-830F-49F47F77BACC}" type="pres">
      <dgm:prSet presAssocID="{E40DACDD-52FC-4A3B-9700-03EFA3A80652}" presName="rootConnector" presStyleLbl="node3" presStyleIdx="2" presStyleCnt="5"/>
      <dgm:spPr/>
    </dgm:pt>
    <dgm:pt modelId="{087C2318-6B7B-4143-9B0B-375167F4B607}" type="pres">
      <dgm:prSet presAssocID="{E40DACDD-52FC-4A3B-9700-03EFA3A80652}" presName="hierChild4" presStyleCnt="0"/>
      <dgm:spPr/>
    </dgm:pt>
    <dgm:pt modelId="{A79DCA35-F612-4041-8F4B-E6AE6618EA34}" type="pres">
      <dgm:prSet presAssocID="{E40DACDD-52FC-4A3B-9700-03EFA3A80652}" presName="hierChild5" presStyleCnt="0"/>
      <dgm:spPr/>
    </dgm:pt>
    <dgm:pt modelId="{50C16F88-796A-4462-911B-2F772550FA99}" type="pres">
      <dgm:prSet presAssocID="{EC9C0711-C46F-4814-A86B-752E258DB07B}" presName="hierChild5" presStyleCnt="0"/>
      <dgm:spPr/>
    </dgm:pt>
    <dgm:pt modelId="{3B7225B6-72C4-41AA-BCF9-B20C30D61D7D}" type="pres">
      <dgm:prSet presAssocID="{A814597F-2945-48BE-BBC7-C2EFCDE68714}" presName="Name37" presStyleLbl="parChTrans1D2" presStyleIdx="2" presStyleCnt="4"/>
      <dgm:spPr/>
    </dgm:pt>
    <dgm:pt modelId="{D2FBFA51-09D2-42AA-A58A-4E9766FCDE40}" type="pres">
      <dgm:prSet presAssocID="{2B90DD25-EC21-4297-8DFC-9032B8AF56B1}" presName="hierRoot2" presStyleCnt="0">
        <dgm:presLayoutVars>
          <dgm:hierBranch val="init"/>
        </dgm:presLayoutVars>
      </dgm:prSet>
      <dgm:spPr/>
    </dgm:pt>
    <dgm:pt modelId="{4456BAD1-838F-479B-90F7-921CCC04032E}" type="pres">
      <dgm:prSet presAssocID="{2B90DD25-EC21-4297-8DFC-9032B8AF56B1}" presName="rootComposite" presStyleCnt="0"/>
      <dgm:spPr/>
    </dgm:pt>
    <dgm:pt modelId="{CE9C2771-90D2-414E-9664-3A91A3746E70}" type="pres">
      <dgm:prSet presAssocID="{2B90DD25-EC21-4297-8DFC-9032B8AF56B1}" presName="rootText" presStyleLbl="node2" presStyleIdx="2" presStyleCnt="4">
        <dgm:presLayoutVars>
          <dgm:chPref val="3"/>
        </dgm:presLayoutVars>
      </dgm:prSet>
      <dgm:spPr/>
    </dgm:pt>
    <dgm:pt modelId="{24BD74A2-0E8E-499A-B30D-B939D5529DF2}" type="pres">
      <dgm:prSet presAssocID="{2B90DD25-EC21-4297-8DFC-9032B8AF56B1}" presName="rootConnector" presStyleLbl="node2" presStyleIdx="2" presStyleCnt="4"/>
      <dgm:spPr/>
    </dgm:pt>
    <dgm:pt modelId="{9C50E8E7-CF7A-445E-936F-758C1A131B3C}" type="pres">
      <dgm:prSet presAssocID="{2B90DD25-EC21-4297-8DFC-9032B8AF56B1}" presName="hierChild4" presStyleCnt="0"/>
      <dgm:spPr/>
    </dgm:pt>
    <dgm:pt modelId="{9386DEDD-725A-4529-9B21-188749A0D48E}" type="pres">
      <dgm:prSet presAssocID="{D5AABD08-047D-414A-8707-28020D6EC221}" presName="Name37" presStyleLbl="parChTrans1D3" presStyleIdx="3" presStyleCnt="5"/>
      <dgm:spPr/>
    </dgm:pt>
    <dgm:pt modelId="{F51ACEA9-9641-4CF9-A4D2-85D6E455810A}" type="pres">
      <dgm:prSet presAssocID="{474E336B-3733-4210-BA6C-5BCF1B28EB89}" presName="hierRoot2" presStyleCnt="0">
        <dgm:presLayoutVars>
          <dgm:hierBranch val="init"/>
        </dgm:presLayoutVars>
      </dgm:prSet>
      <dgm:spPr/>
    </dgm:pt>
    <dgm:pt modelId="{40C263C4-051B-4ABF-8582-A5945953E93E}" type="pres">
      <dgm:prSet presAssocID="{474E336B-3733-4210-BA6C-5BCF1B28EB89}" presName="rootComposite" presStyleCnt="0"/>
      <dgm:spPr/>
    </dgm:pt>
    <dgm:pt modelId="{F4E6D867-F03C-4735-853C-4D14F37D85CF}" type="pres">
      <dgm:prSet presAssocID="{474E336B-3733-4210-BA6C-5BCF1B28EB89}" presName="rootText" presStyleLbl="node3" presStyleIdx="3" presStyleCnt="5">
        <dgm:presLayoutVars>
          <dgm:chPref val="3"/>
        </dgm:presLayoutVars>
      </dgm:prSet>
      <dgm:spPr/>
    </dgm:pt>
    <dgm:pt modelId="{AE16A148-AA00-4892-86D8-136D57AC4FDC}" type="pres">
      <dgm:prSet presAssocID="{474E336B-3733-4210-BA6C-5BCF1B28EB89}" presName="rootConnector" presStyleLbl="node3" presStyleIdx="3" presStyleCnt="5"/>
      <dgm:spPr/>
    </dgm:pt>
    <dgm:pt modelId="{8ECABA6A-2AD4-424F-8C33-8FB75ED79163}" type="pres">
      <dgm:prSet presAssocID="{474E336B-3733-4210-BA6C-5BCF1B28EB89}" presName="hierChild4" presStyleCnt="0"/>
      <dgm:spPr/>
    </dgm:pt>
    <dgm:pt modelId="{14D2F26B-0D8B-4F25-B9CD-3727373D10EE}" type="pres">
      <dgm:prSet presAssocID="{474E336B-3733-4210-BA6C-5BCF1B28EB89}" presName="hierChild5" presStyleCnt="0"/>
      <dgm:spPr/>
    </dgm:pt>
    <dgm:pt modelId="{21966444-9923-43F8-85D3-B95DB11AE28D}" type="pres">
      <dgm:prSet presAssocID="{2B90DD25-EC21-4297-8DFC-9032B8AF56B1}" presName="hierChild5" presStyleCnt="0"/>
      <dgm:spPr/>
    </dgm:pt>
    <dgm:pt modelId="{F575A66C-F054-4821-AF0A-32918F20B3F9}" type="pres">
      <dgm:prSet presAssocID="{05734D98-59BE-4060-B0D3-9ED053DC1010}" presName="Name37" presStyleLbl="parChTrans1D2" presStyleIdx="3" presStyleCnt="4"/>
      <dgm:spPr/>
    </dgm:pt>
    <dgm:pt modelId="{7EF1337B-B7FB-49C4-A7B8-4B07121CAF24}" type="pres">
      <dgm:prSet presAssocID="{CAD51946-5DAC-45A2-8EDE-9879DF12ACFF}" presName="hierRoot2" presStyleCnt="0">
        <dgm:presLayoutVars>
          <dgm:hierBranch val="init"/>
        </dgm:presLayoutVars>
      </dgm:prSet>
      <dgm:spPr/>
    </dgm:pt>
    <dgm:pt modelId="{611727B4-B1FC-4E40-B773-C48D0F260AF8}" type="pres">
      <dgm:prSet presAssocID="{CAD51946-5DAC-45A2-8EDE-9879DF12ACFF}" presName="rootComposite" presStyleCnt="0"/>
      <dgm:spPr/>
    </dgm:pt>
    <dgm:pt modelId="{491EC493-4CE0-4617-AD72-BA2B14466016}" type="pres">
      <dgm:prSet presAssocID="{CAD51946-5DAC-45A2-8EDE-9879DF12ACFF}" presName="rootText" presStyleLbl="node2" presStyleIdx="3" presStyleCnt="4">
        <dgm:presLayoutVars>
          <dgm:chPref val="3"/>
        </dgm:presLayoutVars>
      </dgm:prSet>
      <dgm:spPr/>
    </dgm:pt>
    <dgm:pt modelId="{84D6E99B-A65F-4C6F-A809-7D6E34591299}" type="pres">
      <dgm:prSet presAssocID="{CAD51946-5DAC-45A2-8EDE-9879DF12ACFF}" presName="rootConnector" presStyleLbl="node2" presStyleIdx="3" presStyleCnt="4"/>
      <dgm:spPr/>
    </dgm:pt>
    <dgm:pt modelId="{DF5574D0-BD66-4C2A-BE76-C2F719D5DA0A}" type="pres">
      <dgm:prSet presAssocID="{CAD51946-5DAC-45A2-8EDE-9879DF12ACFF}" presName="hierChild4" presStyleCnt="0"/>
      <dgm:spPr/>
    </dgm:pt>
    <dgm:pt modelId="{E8990515-2B03-45EA-AE37-3E22B3F23590}" type="pres">
      <dgm:prSet presAssocID="{BAD0989A-599F-4A23-9136-82D7AAFD5AB5}" presName="Name37" presStyleLbl="parChTrans1D3" presStyleIdx="4" presStyleCnt="5"/>
      <dgm:spPr/>
    </dgm:pt>
    <dgm:pt modelId="{6E175421-B93A-4C03-BE0A-60862F8FFB92}" type="pres">
      <dgm:prSet presAssocID="{45F1EDC1-E740-4FF0-B307-D0FE71EBF618}" presName="hierRoot2" presStyleCnt="0">
        <dgm:presLayoutVars>
          <dgm:hierBranch val="init"/>
        </dgm:presLayoutVars>
      </dgm:prSet>
      <dgm:spPr/>
    </dgm:pt>
    <dgm:pt modelId="{39065215-2AC2-4104-8EDD-41E73B49CADA}" type="pres">
      <dgm:prSet presAssocID="{45F1EDC1-E740-4FF0-B307-D0FE71EBF618}" presName="rootComposite" presStyleCnt="0"/>
      <dgm:spPr/>
    </dgm:pt>
    <dgm:pt modelId="{6FED207F-BB28-424E-9773-F5B1F77AE1A6}" type="pres">
      <dgm:prSet presAssocID="{45F1EDC1-E740-4FF0-B307-D0FE71EBF618}" presName="rootText" presStyleLbl="node3" presStyleIdx="4" presStyleCnt="5">
        <dgm:presLayoutVars>
          <dgm:chPref val="3"/>
        </dgm:presLayoutVars>
      </dgm:prSet>
      <dgm:spPr/>
    </dgm:pt>
    <dgm:pt modelId="{E3F8B051-63A6-4B22-A454-FC091EA87F2C}" type="pres">
      <dgm:prSet presAssocID="{45F1EDC1-E740-4FF0-B307-D0FE71EBF618}" presName="rootConnector" presStyleLbl="node3" presStyleIdx="4" presStyleCnt="5"/>
      <dgm:spPr/>
    </dgm:pt>
    <dgm:pt modelId="{0E2907A9-54FE-4CEE-8325-08E9B85062D8}" type="pres">
      <dgm:prSet presAssocID="{45F1EDC1-E740-4FF0-B307-D0FE71EBF618}" presName="hierChild4" presStyleCnt="0"/>
      <dgm:spPr/>
    </dgm:pt>
    <dgm:pt modelId="{C96E4742-A28F-45C6-99BA-63885245F77E}" type="pres">
      <dgm:prSet presAssocID="{45F1EDC1-E740-4FF0-B307-D0FE71EBF618}" presName="hierChild5" presStyleCnt="0"/>
      <dgm:spPr/>
    </dgm:pt>
    <dgm:pt modelId="{0E667DD7-BDE2-4CD4-B439-7835F72FCFED}" type="pres">
      <dgm:prSet presAssocID="{CAD51946-5DAC-45A2-8EDE-9879DF12ACFF}" presName="hierChild5" presStyleCnt="0"/>
      <dgm:spPr/>
    </dgm:pt>
    <dgm:pt modelId="{1BAA1E20-7A7A-4CBD-BE52-3158CBD56DB5}" type="pres">
      <dgm:prSet presAssocID="{8D150AB9-A99D-44F4-A617-9F3741431709}" presName="hierChild3" presStyleCnt="0"/>
      <dgm:spPr/>
    </dgm:pt>
  </dgm:ptLst>
  <dgm:cxnLst>
    <dgm:cxn modelId="{9014FB05-BA68-48C9-969E-712803E72C83}" type="presOf" srcId="{D2039101-4EEE-4868-BEDA-A75E85B97FC1}" destId="{EEE24207-7C9A-458C-A648-C3505FB5DE13}" srcOrd="0" destOrd="0" presId="urn:microsoft.com/office/officeart/2005/8/layout/orgChart1"/>
    <dgm:cxn modelId="{559DBE07-CD46-40AE-BB7E-A89385F8753B}" srcId="{8D150AB9-A99D-44F4-A617-9F3741431709}" destId="{EC9C0711-C46F-4814-A86B-752E258DB07B}" srcOrd="1" destOrd="0" parTransId="{E6CAE082-7B0A-4B9D-ACBA-4FB7A5D8A1F3}" sibTransId="{E8E49545-06E0-430F-BB53-E74D7C3D5F8D}"/>
    <dgm:cxn modelId="{D24E8908-091D-4922-B8A6-6EB70DF89F57}" type="presOf" srcId="{E40DACDD-52FC-4A3B-9700-03EFA3A80652}" destId="{01105CD6-56AA-434C-A003-4D4DB08DB1C4}" srcOrd="0" destOrd="0" presId="urn:microsoft.com/office/officeart/2005/8/layout/orgChart1"/>
    <dgm:cxn modelId="{05700426-9BE7-404D-A0E7-F711D6036C04}" srcId="{E0DFCEAC-5255-446A-868E-6440CE1B4145}" destId="{5065157B-D7B1-41BF-8C4D-0ABD791F1F52}" srcOrd="1" destOrd="0" parTransId="{9E7D0888-F610-44CD-86D7-7479AE2DC59F}" sibTransId="{253D6EE6-BB64-4646-80C1-35EBE751479E}"/>
    <dgm:cxn modelId="{8EC5A726-A08A-43DD-AF57-17C87FD9976E}" srcId="{E0DFCEAC-5255-446A-868E-6440CE1B4145}" destId="{F2302C25-ADC8-41AA-ACB3-3394B99107D6}" srcOrd="0" destOrd="0" parTransId="{47B4F338-A56F-4588-B23B-88862309C22E}" sibTransId="{56A2FC6B-E158-4B08-80A4-0FB2FE29C1EA}"/>
    <dgm:cxn modelId="{B3F62B29-85E7-43FB-9A61-45C96996707F}" srcId="{2B90DD25-EC21-4297-8DFC-9032B8AF56B1}" destId="{474E336B-3733-4210-BA6C-5BCF1B28EB89}" srcOrd="0" destOrd="0" parTransId="{D5AABD08-047D-414A-8707-28020D6EC221}" sibTransId="{5AFBCCF2-D991-48BD-AAC4-B2AADB5305EF}"/>
    <dgm:cxn modelId="{6EADDA2F-030A-4695-9769-E1409339A647}" type="presOf" srcId="{05734D98-59BE-4060-B0D3-9ED053DC1010}" destId="{F575A66C-F054-4821-AF0A-32918F20B3F9}" srcOrd="0" destOrd="0" presId="urn:microsoft.com/office/officeart/2005/8/layout/orgChart1"/>
    <dgm:cxn modelId="{28FDB630-8D34-493F-A4B6-62C5D97E9DCF}" type="presOf" srcId="{5065157B-D7B1-41BF-8C4D-0ABD791F1F52}" destId="{CD2EC972-5499-49EC-BD59-CC07D70B1F1A}" srcOrd="1" destOrd="0" presId="urn:microsoft.com/office/officeart/2005/8/layout/orgChart1"/>
    <dgm:cxn modelId="{4977553E-0658-4F30-8EFD-0B1D513995ED}" type="presOf" srcId="{F2302C25-ADC8-41AA-ACB3-3394B99107D6}" destId="{F935ADB9-EF01-43B1-9562-53B108EDC8DD}" srcOrd="0" destOrd="0" presId="urn:microsoft.com/office/officeart/2005/8/layout/orgChart1"/>
    <dgm:cxn modelId="{1D3A7D3E-C762-4F0C-A32B-4C5AA40197E6}" type="presOf" srcId="{8D150AB9-A99D-44F4-A617-9F3741431709}" destId="{23395E87-EEA7-4CDF-AD16-DEB356EDBAE8}" srcOrd="0" destOrd="0" presId="urn:microsoft.com/office/officeart/2005/8/layout/orgChart1"/>
    <dgm:cxn modelId="{2238893F-0F04-4A47-9F14-859745A9CF53}" type="presOf" srcId="{A814597F-2945-48BE-BBC7-C2EFCDE68714}" destId="{3B7225B6-72C4-41AA-BCF9-B20C30D61D7D}" srcOrd="0" destOrd="0" presId="urn:microsoft.com/office/officeart/2005/8/layout/orgChart1"/>
    <dgm:cxn modelId="{F8F8AD5F-A801-434D-89CA-F2BC9742038E}" type="presOf" srcId="{9E7D0888-F610-44CD-86D7-7479AE2DC59F}" destId="{747F91FE-559A-4524-89E1-2F34C7734361}" srcOrd="0" destOrd="0" presId="urn:microsoft.com/office/officeart/2005/8/layout/orgChart1"/>
    <dgm:cxn modelId="{8405D544-E2BE-4153-AFB6-C7410F551907}" type="presOf" srcId="{CAD51946-5DAC-45A2-8EDE-9879DF12ACFF}" destId="{491EC493-4CE0-4617-AD72-BA2B14466016}" srcOrd="0" destOrd="0" presId="urn:microsoft.com/office/officeart/2005/8/layout/orgChart1"/>
    <dgm:cxn modelId="{4B602E66-0EC4-45AA-A0C1-4680331243C7}" srcId="{8D150AB9-A99D-44F4-A617-9F3741431709}" destId="{2B90DD25-EC21-4297-8DFC-9032B8AF56B1}" srcOrd="2" destOrd="0" parTransId="{A814597F-2945-48BE-BBC7-C2EFCDE68714}" sibTransId="{F91A91E0-3CF3-4A77-AAE8-E4D120A7B84B}"/>
    <dgm:cxn modelId="{4EC89249-4FF4-40D4-A167-992BE51997B8}" type="presOf" srcId="{47B4F338-A56F-4588-B23B-88862309C22E}" destId="{D9BBA796-E407-4C1C-8B66-00A29F3FB1A2}" srcOrd="0" destOrd="0" presId="urn:microsoft.com/office/officeart/2005/8/layout/orgChart1"/>
    <dgm:cxn modelId="{9DBE176B-162A-4A9E-87EA-3F60F7FFCE67}" srcId="{8D150AB9-A99D-44F4-A617-9F3741431709}" destId="{E0DFCEAC-5255-446A-868E-6440CE1B4145}" srcOrd="0" destOrd="0" parTransId="{D2039101-4EEE-4868-BEDA-A75E85B97FC1}" sibTransId="{37C1B934-E969-434B-9F54-02D661615D4C}"/>
    <dgm:cxn modelId="{26DF8A6C-DFFF-4A8C-B3E8-BE1C3E17EF39}" type="presOf" srcId="{EC9C0711-C46F-4814-A86B-752E258DB07B}" destId="{D6D693D0-0F5E-43A1-86EC-9545711F24DE}" srcOrd="0" destOrd="0" presId="urn:microsoft.com/office/officeart/2005/8/layout/orgChart1"/>
    <dgm:cxn modelId="{EFB8FB6F-05E7-4BA3-B591-919F63071BC9}" type="presOf" srcId="{EC9C0711-C46F-4814-A86B-752E258DB07B}" destId="{23D43C86-DACA-4C39-BF11-675030766F9A}" srcOrd="1" destOrd="0" presId="urn:microsoft.com/office/officeart/2005/8/layout/orgChart1"/>
    <dgm:cxn modelId="{23BAF771-0D96-4D4F-A84C-877A939DF004}" type="presOf" srcId="{E0DFCEAC-5255-446A-868E-6440CE1B4145}" destId="{9D862A82-96D7-4A3F-BCF0-961BCD394DD1}" srcOrd="1" destOrd="0" presId="urn:microsoft.com/office/officeart/2005/8/layout/orgChart1"/>
    <dgm:cxn modelId="{221DCC55-6ED2-4505-863C-381596A19520}" srcId="{EC9C0711-C46F-4814-A86B-752E258DB07B}" destId="{E40DACDD-52FC-4A3B-9700-03EFA3A80652}" srcOrd="0" destOrd="0" parTransId="{F0C8A5F1-A780-4AB2-A5E4-BAF99AC48CB4}" sibTransId="{DB68503C-288D-44DD-9FB2-7B7C6DFAC8C8}"/>
    <dgm:cxn modelId="{2FAC7476-E3FA-4259-9A9C-38C95D891041}" type="presOf" srcId="{474E336B-3733-4210-BA6C-5BCF1B28EB89}" destId="{AE16A148-AA00-4892-86D8-136D57AC4FDC}" srcOrd="1" destOrd="0" presId="urn:microsoft.com/office/officeart/2005/8/layout/orgChart1"/>
    <dgm:cxn modelId="{D8FD3A7E-2097-411A-A0AA-97328DF755F4}" type="presOf" srcId="{2B90DD25-EC21-4297-8DFC-9032B8AF56B1}" destId="{24BD74A2-0E8E-499A-B30D-B939D5529DF2}" srcOrd="1" destOrd="0" presId="urn:microsoft.com/office/officeart/2005/8/layout/orgChart1"/>
    <dgm:cxn modelId="{DF45E77F-C9BF-45D9-BF55-6ED7633CDF45}" type="presOf" srcId="{F0C8A5F1-A780-4AB2-A5E4-BAF99AC48CB4}" destId="{7243104E-C9D8-455E-9221-C4C9FAFC28CD}" srcOrd="0" destOrd="0" presId="urn:microsoft.com/office/officeart/2005/8/layout/orgChart1"/>
    <dgm:cxn modelId="{A5697989-2C0E-4423-B97C-B075353BF5F2}" srcId="{CAD51946-5DAC-45A2-8EDE-9879DF12ACFF}" destId="{45F1EDC1-E740-4FF0-B307-D0FE71EBF618}" srcOrd="0" destOrd="0" parTransId="{BAD0989A-599F-4A23-9136-82D7AAFD5AB5}" sibTransId="{FB6A358B-5B50-4E23-ACB3-1FA884842D73}"/>
    <dgm:cxn modelId="{CD13BB9A-31AF-4BCD-88C3-FDFC5A506B45}" srcId="{8D150AB9-A99D-44F4-A617-9F3741431709}" destId="{CAD51946-5DAC-45A2-8EDE-9879DF12ACFF}" srcOrd="3" destOrd="0" parTransId="{05734D98-59BE-4060-B0D3-9ED053DC1010}" sibTransId="{2DE6B691-2C78-4CEC-8068-7447F6F83B05}"/>
    <dgm:cxn modelId="{26008EB5-72AB-4381-AB19-19A96A691820}" srcId="{6C8EB3BF-394D-45D2-8796-3D8BDDA37D18}" destId="{8D150AB9-A99D-44F4-A617-9F3741431709}" srcOrd="0" destOrd="0" parTransId="{98F78720-B9F3-4617-90ED-62B38AD1DD7B}" sibTransId="{D691EFAD-11D4-4BDC-8046-07B3F872DCDA}"/>
    <dgm:cxn modelId="{2C1098B6-B924-4E00-83BE-D71F73BD3320}" type="presOf" srcId="{F2302C25-ADC8-41AA-ACB3-3394B99107D6}" destId="{76182A2E-71D8-41D0-9C33-88E250CC51E3}" srcOrd="1" destOrd="0" presId="urn:microsoft.com/office/officeart/2005/8/layout/orgChart1"/>
    <dgm:cxn modelId="{545FB8BA-EF9C-4722-AC50-28AD35DC149C}" type="presOf" srcId="{D5AABD08-047D-414A-8707-28020D6EC221}" destId="{9386DEDD-725A-4529-9B21-188749A0D48E}" srcOrd="0" destOrd="0" presId="urn:microsoft.com/office/officeart/2005/8/layout/orgChart1"/>
    <dgm:cxn modelId="{3806ABC0-5BF6-4952-8FE4-9DCFA007D1E9}" type="presOf" srcId="{474E336B-3733-4210-BA6C-5BCF1B28EB89}" destId="{F4E6D867-F03C-4735-853C-4D14F37D85CF}" srcOrd="0" destOrd="0" presId="urn:microsoft.com/office/officeart/2005/8/layout/orgChart1"/>
    <dgm:cxn modelId="{F6EB2FC4-AC7C-4D26-A40B-AFFC46EA2AD0}" type="presOf" srcId="{E40DACDD-52FC-4A3B-9700-03EFA3A80652}" destId="{EA79DF26-0F8F-4E66-830F-49F47F77BACC}" srcOrd="1" destOrd="0" presId="urn:microsoft.com/office/officeart/2005/8/layout/orgChart1"/>
    <dgm:cxn modelId="{79B0B3CD-0502-4983-8EB5-2895934CA44E}" type="presOf" srcId="{2B90DD25-EC21-4297-8DFC-9032B8AF56B1}" destId="{CE9C2771-90D2-414E-9664-3A91A3746E70}" srcOrd="0" destOrd="0" presId="urn:microsoft.com/office/officeart/2005/8/layout/orgChart1"/>
    <dgm:cxn modelId="{4F6C3DD4-B3F9-47AA-AD57-0371C4289B25}" type="presOf" srcId="{CAD51946-5DAC-45A2-8EDE-9879DF12ACFF}" destId="{84D6E99B-A65F-4C6F-A809-7D6E34591299}" srcOrd="1" destOrd="0" presId="urn:microsoft.com/office/officeart/2005/8/layout/orgChart1"/>
    <dgm:cxn modelId="{B58691D6-E930-4777-B1CD-34B8D0FE1F5A}" type="presOf" srcId="{45F1EDC1-E740-4FF0-B307-D0FE71EBF618}" destId="{6FED207F-BB28-424E-9773-F5B1F77AE1A6}" srcOrd="0" destOrd="0" presId="urn:microsoft.com/office/officeart/2005/8/layout/orgChart1"/>
    <dgm:cxn modelId="{84E610D8-06F7-4EFB-9C90-F3447B373313}" type="presOf" srcId="{E6CAE082-7B0A-4B9D-ACBA-4FB7A5D8A1F3}" destId="{BC876E69-47CE-4595-BCB9-DED883C0DBB2}" srcOrd="0" destOrd="0" presId="urn:microsoft.com/office/officeart/2005/8/layout/orgChart1"/>
    <dgm:cxn modelId="{B5F510DB-C35E-40C5-ABB0-5A836E322AA6}" type="presOf" srcId="{5065157B-D7B1-41BF-8C4D-0ABD791F1F52}" destId="{891F8923-5630-40E7-A029-162ED2C9DC02}" srcOrd="0" destOrd="0" presId="urn:microsoft.com/office/officeart/2005/8/layout/orgChart1"/>
    <dgm:cxn modelId="{AF8CA5DE-4D84-4DB7-860C-363445C85CA6}" type="presOf" srcId="{E0DFCEAC-5255-446A-868E-6440CE1B4145}" destId="{4041F653-E67B-4C9A-B65C-939463BA36EE}" srcOrd="0" destOrd="0" presId="urn:microsoft.com/office/officeart/2005/8/layout/orgChart1"/>
    <dgm:cxn modelId="{B48431E1-399C-4183-AEE7-88ABF515D26A}" type="presOf" srcId="{BAD0989A-599F-4A23-9136-82D7AAFD5AB5}" destId="{E8990515-2B03-45EA-AE37-3E22B3F23590}" srcOrd="0" destOrd="0" presId="urn:microsoft.com/office/officeart/2005/8/layout/orgChart1"/>
    <dgm:cxn modelId="{8C0407ED-63C2-45FB-911B-406C0BCC9BD8}" type="presOf" srcId="{8D150AB9-A99D-44F4-A617-9F3741431709}" destId="{2227F8DC-CA88-4C9B-87E4-69918A906D81}" srcOrd="1" destOrd="0" presId="urn:microsoft.com/office/officeart/2005/8/layout/orgChart1"/>
    <dgm:cxn modelId="{FF9120F8-5352-44A1-A307-0F0B3F8BCEAA}" type="presOf" srcId="{6C8EB3BF-394D-45D2-8796-3D8BDDA37D18}" destId="{BEE43720-3D2E-48FA-B105-379A288D882F}" srcOrd="0" destOrd="0" presId="urn:microsoft.com/office/officeart/2005/8/layout/orgChart1"/>
    <dgm:cxn modelId="{076478FD-BCDF-4458-B94A-4636AD9DE7C5}" type="presOf" srcId="{45F1EDC1-E740-4FF0-B307-D0FE71EBF618}" destId="{E3F8B051-63A6-4B22-A454-FC091EA87F2C}" srcOrd="1" destOrd="0" presId="urn:microsoft.com/office/officeart/2005/8/layout/orgChart1"/>
    <dgm:cxn modelId="{48F0B3E1-9967-4042-B2D9-887F7411939A}" type="presParOf" srcId="{BEE43720-3D2E-48FA-B105-379A288D882F}" destId="{97AA3A14-D809-4B6E-B9C2-C00E946B2BC8}" srcOrd="0" destOrd="0" presId="urn:microsoft.com/office/officeart/2005/8/layout/orgChart1"/>
    <dgm:cxn modelId="{0443BF50-A6EC-492B-A12B-76345EC758DB}" type="presParOf" srcId="{97AA3A14-D809-4B6E-B9C2-C00E946B2BC8}" destId="{E3F7C5B6-B81C-40AD-A535-09F2EC3FB57F}" srcOrd="0" destOrd="0" presId="urn:microsoft.com/office/officeart/2005/8/layout/orgChart1"/>
    <dgm:cxn modelId="{7560EF82-C1D4-4D7E-BCD6-3B9745C4B674}" type="presParOf" srcId="{E3F7C5B6-B81C-40AD-A535-09F2EC3FB57F}" destId="{23395E87-EEA7-4CDF-AD16-DEB356EDBAE8}" srcOrd="0" destOrd="0" presId="urn:microsoft.com/office/officeart/2005/8/layout/orgChart1"/>
    <dgm:cxn modelId="{C18FD715-46A8-4EFA-BBA9-B81CB665D6FB}" type="presParOf" srcId="{E3F7C5B6-B81C-40AD-A535-09F2EC3FB57F}" destId="{2227F8DC-CA88-4C9B-87E4-69918A906D81}" srcOrd="1" destOrd="0" presId="urn:microsoft.com/office/officeart/2005/8/layout/orgChart1"/>
    <dgm:cxn modelId="{2B2B50EA-EE98-4D13-BFE7-3845D91134FB}" type="presParOf" srcId="{97AA3A14-D809-4B6E-B9C2-C00E946B2BC8}" destId="{346B68A2-0831-457F-8E91-10B5760ADB24}" srcOrd="1" destOrd="0" presId="urn:microsoft.com/office/officeart/2005/8/layout/orgChart1"/>
    <dgm:cxn modelId="{8B22BF5C-F517-4C30-8617-11947C654950}" type="presParOf" srcId="{346B68A2-0831-457F-8E91-10B5760ADB24}" destId="{EEE24207-7C9A-458C-A648-C3505FB5DE13}" srcOrd="0" destOrd="0" presId="urn:microsoft.com/office/officeart/2005/8/layout/orgChart1"/>
    <dgm:cxn modelId="{D204E352-B209-4071-9390-C2C86A95440C}" type="presParOf" srcId="{346B68A2-0831-457F-8E91-10B5760ADB24}" destId="{391D2871-CA4E-4C61-ADD0-30E6D351C170}" srcOrd="1" destOrd="0" presId="urn:microsoft.com/office/officeart/2005/8/layout/orgChart1"/>
    <dgm:cxn modelId="{E6ECAE2C-DFCF-4272-87B0-BD4A290D3EBE}" type="presParOf" srcId="{391D2871-CA4E-4C61-ADD0-30E6D351C170}" destId="{503062AA-6F2C-4000-9EB7-C7E99871CEE7}" srcOrd="0" destOrd="0" presId="urn:microsoft.com/office/officeart/2005/8/layout/orgChart1"/>
    <dgm:cxn modelId="{CCCEC3D4-8687-41DC-8D12-94104F4C244F}" type="presParOf" srcId="{503062AA-6F2C-4000-9EB7-C7E99871CEE7}" destId="{4041F653-E67B-4C9A-B65C-939463BA36EE}" srcOrd="0" destOrd="0" presId="urn:microsoft.com/office/officeart/2005/8/layout/orgChart1"/>
    <dgm:cxn modelId="{55400E5F-932B-43AF-A876-A7074D22E7C9}" type="presParOf" srcId="{503062AA-6F2C-4000-9EB7-C7E99871CEE7}" destId="{9D862A82-96D7-4A3F-BCF0-961BCD394DD1}" srcOrd="1" destOrd="0" presId="urn:microsoft.com/office/officeart/2005/8/layout/orgChart1"/>
    <dgm:cxn modelId="{3CB19BA6-DB05-458A-A34D-A80C54527822}" type="presParOf" srcId="{391D2871-CA4E-4C61-ADD0-30E6D351C170}" destId="{2737EA26-0E99-4E88-8E81-2E10C0DE44DF}" srcOrd="1" destOrd="0" presId="urn:microsoft.com/office/officeart/2005/8/layout/orgChart1"/>
    <dgm:cxn modelId="{085ECF3C-616B-4F3B-AF74-4D58C71B437E}" type="presParOf" srcId="{2737EA26-0E99-4E88-8E81-2E10C0DE44DF}" destId="{D9BBA796-E407-4C1C-8B66-00A29F3FB1A2}" srcOrd="0" destOrd="0" presId="urn:microsoft.com/office/officeart/2005/8/layout/orgChart1"/>
    <dgm:cxn modelId="{3B3BB6A4-1444-41EC-9BFE-8D91BD4E0EC4}" type="presParOf" srcId="{2737EA26-0E99-4E88-8E81-2E10C0DE44DF}" destId="{3E2DAEF6-9C4D-441A-B1B2-D9DE93979776}" srcOrd="1" destOrd="0" presId="urn:microsoft.com/office/officeart/2005/8/layout/orgChart1"/>
    <dgm:cxn modelId="{E8542289-5C1A-4A3C-9AA5-2EB22A2426BD}" type="presParOf" srcId="{3E2DAEF6-9C4D-441A-B1B2-D9DE93979776}" destId="{23A619A3-AD9D-4261-95E4-A1AF9EE60965}" srcOrd="0" destOrd="0" presId="urn:microsoft.com/office/officeart/2005/8/layout/orgChart1"/>
    <dgm:cxn modelId="{5E47A07B-8137-4229-9295-D92305A2D9EF}" type="presParOf" srcId="{23A619A3-AD9D-4261-95E4-A1AF9EE60965}" destId="{F935ADB9-EF01-43B1-9562-53B108EDC8DD}" srcOrd="0" destOrd="0" presId="urn:microsoft.com/office/officeart/2005/8/layout/orgChart1"/>
    <dgm:cxn modelId="{86DD967E-6077-4632-BFCD-A2367A0B8FD4}" type="presParOf" srcId="{23A619A3-AD9D-4261-95E4-A1AF9EE60965}" destId="{76182A2E-71D8-41D0-9C33-88E250CC51E3}" srcOrd="1" destOrd="0" presId="urn:microsoft.com/office/officeart/2005/8/layout/orgChart1"/>
    <dgm:cxn modelId="{E6CB0AC0-4BA9-4EAE-81C1-BF38FA1F0F1A}" type="presParOf" srcId="{3E2DAEF6-9C4D-441A-B1B2-D9DE93979776}" destId="{8B6E5AA3-86AC-45E8-9EA1-A2FCA2A09EB5}" srcOrd="1" destOrd="0" presId="urn:microsoft.com/office/officeart/2005/8/layout/orgChart1"/>
    <dgm:cxn modelId="{6B7D3C2D-138D-4573-B933-B1BD83962F7E}" type="presParOf" srcId="{3E2DAEF6-9C4D-441A-B1B2-D9DE93979776}" destId="{54564F9A-081D-411B-9B95-B1CE549C975F}" srcOrd="2" destOrd="0" presId="urn:microsoft.com/office/officeart/2005/8/layout/orgChart1"/>
    <dgm:cxn modelId="{ACB4679C-3903-45FD-903A-B8420B3C8CE3}" type="presParOf" srcId="{2737EA26-0E99-4E88-8E81-2E10C0DE44DF}" destId="{747F91FE-559A-4524-89E1-2F34C7734361}" srcOrd="2" destOrd="0" presId="urn:microsoft.com/office/officeart/2005/8/layout/orgChart1"/>
    <dgm:cxn modelId="{B0676B31-DCCF-440D-AFBA-7DC5554D5123}" type="presParOf" srcId="{2737EA26-0E99-4E88-8E81-2E10C0DE44DF}" destId="{576C3862-0F56-40E8-83B6-A29E8527F219}" srcOrd="3" destOrd="0" presId="urn:microsoft.com/office/officeart/2005/8/layout/orgChart1"/>
    <dgm:cxn modelId="{5BCB9AA2-A12C-415B-95EF-C5FCEC2014BC}" type="presParOf" srcId="{576C3862-0F56-40E8-83B6-A29E8527F219}" destId="{2753B089-D73B-42E0-9FAC-0CF2EA1C8CBB}" srcOrd="0" destOrd="0" presId="urn:microsoft.com/office/officeart/2005/8/layout/orgChart1"/>
    <dgm:cxn modelId="{E1A7903A-0C87-4108-ADE0-AC755C5E200F}" type="presParOf" srcId="{2753B089-D73B-42E0-9FAC-0CF2EA1C8CBB}" destId="{891F8923-5630-40E7-A029-162ED2C9DC02}" srcOrd="0" destOrd="0" presId="urn:microsoft.com/office/officeart/2005/8/layout/orgChart1"/>
    <dgm:cxn modelId="{C2FA19AB-9BAC-4A98-9E67-B4AD33DE8002}" type="presParOf" srcId="{2753B089-D73B-42E0-9FAC-0CF2EA1C8CBB}" destId="{CD2EC972-5499-49EC-BD59-CC07D70B1F1A}" srcOrd="1" destOrd="0" presId="urn:microsoft.com/office/officeart/2005/8/layout/orgChart1"/>
    <dgm:cxn modelId="{735778BB-9CD0-4794-B5B2-1051215D0EE7}" type="presParOf" srcId="{576C3862-0F56-40E8-83B6-A29E8527F219}" destId="{BDD7DFBE-D488-4E39-835E-E47FDA69B374}" srcOrd="1" destOrd="0" presId="urn:microsoft.com/office/officeart/2005/8/layout/orgChart1"/>
    <dgm:cxn modelId="{79CEE12D-5C50-439E-8F49-3F7F82563BED}" type="presParOf" srcId="{576C3862-0F56-40E8-83B6-A29E8527F219}" destId="{4F163A3E-43D7-4914-9B1D-A344E493E0F5}" srcOrd="2" destOrd="0" presId="urn:microsoft.com/office/officeart/2005/8/layout/orgChart1"/>
    <dgm:cxn modelId="{F1BC7BE2-C63A-4439-947E-0C1C2D628BE2}" type="presParOf" srcId="{391D2871-CA4E-4C61-ADD0-30E6D351C170}" destId="{562087A7-F83C-4AE8-99E6-ED8A425AC513}" srcOrd="2" destOrd="0" presId="urn:microsoft.com/office/officeart/2005/8/layout/orgChart1"/>
    <dgm:cxn modelId="{51863B6F-97B2-4C4E-A278-F01FEF6BC1A7}" type="presParOf" srcId="{346B68A2-0831-457F-8E91-10B5760ADB24}" destId="{BC876E69-47CE-4595-BCB9-DED883C0DBB2}" srcOrd="2" destOrd="0" presId="urn:microsoft.com/office/officeart/2005/8/layout/orgChart1"/>
    <dgm:cxn modelId="{0C535EF0-02AF-4694-8276-31FA495B2D72}" type="presParOf" srcId="{346B68A2-0831-457F-8E91-10B5760ADB24}" destId="{4953BDB2-89FB-48F0-A623-19CBA04D9D34}" srcOrd="3" destOrd="0" presId="urn:microsoft.com/office/officeart/2005/8/layout/orgChart1"/>
    <dgm:cxn modelId="{B861ED61-1524-45EE-9C94-6C02803F1201}" type="presParOf" srcId="{4953BDB2-89FB-48F0-A623-19CBA04D9D34}" destId="{D2FF594E-1580-47C5-B27B-BAC5F8456A6C}" srcOrd="0" destOrd="0" presId="urn:microsoft.com/office/officeart/2005/8/layout/orgChart1"/>
    <dgm:cxn modelId="{45410131-5F08-4C75-844D-BBAC3107D14D}" type="presParOf" srcId="{D2FF594E-1580-47C5-B27B-BAC5F8456A6C}" destId="{D6D693D0-0F5E-43A1-86EC-9545711F24DE}" srcOrd="0" destOrd="0" presId="urn:microsoft.com/office/officeart/2005/8/layout/orgChart1"/>
    <dgm:cxn modelId="{09937534-AA31-4F8C-90BB-65ACC81E6D0D}" type="presParOf" srcId="{D2FF594E-1580-47C5-B27B-BAC5F8456A6C}" destId="{23D43C86-DACA-4C39-BF11-675030766F9A}" srcOrd="1" destOrd="0" presId="urn:microsoft.com/office/officeart/2005/8/layout/orgChart1"/>
    <dgm:cxn modelId="{7AF69464-1D9C-4E72-B734-6F4FBE5BE219}" type="presParOf" srcId="{4953BDB2-89FB-48F0-A623-19CBA04D9D34}" destId="{3B922520-ACE5-4D62-81D4-AA7E45AC8B14}" srcOrd="1" destOrd="0" presId="urn:microsoft.com/office/officeart/2005/8/layout/orgChart1"/>
    <dgm:cxn modelId="{7EC6F067-7EFD-4F84-9BA5-D4F844E598E4}" type="presParOf" srcId="{3B922520-ACE5-4D62-81D4-AA7E45AC8B14}" destId="{7243104E-C9D8-455E-9221-C4C9FAFC28CD}" srcOrd="0" destOrd="0" presId="urn:microsoft.com/office/officeart/2005/8/layout/orgChart1"/>
    <dgm:cxn modelId="{10CC2BDC-AC06-4ACC-939A-9C60EE9F65E0}" type="presParOf" srcId="{3B922520-ACE5-4D62-81D4-AA7E45AC8B14}" destId="{E27DA507-2EC9-46DA-8978-04A04E32C442}" srcOrd="1" destOrd="0" presId="urn:microsoft.com/office/officeart/2005/8/layout/orgChart1"/>
    <dgm:cxn modelId="{5599517F-7CD3-4BF0-8E89-E7B02C7E533E}" type="presParOf" srcId="{E27DA507-2EC9-46DA-8978-04A04E32C442}" destId="{9885D8B9-30D4-4680-9A29-D02BD688F594}" srcOrd="0" destOrd="0" presId="urn:microsoft.com/office/officeart/2005/8/layout/orgChart1"/>
    <dgm:cxn modelId="{72FA6D16-6465-4B2D-B0BB-B6A0CBA00453}" type="presParOf" srcId="{9885D8B9-30D4-4680-9A29-D02BD688F594}" destId="{01105CD6-56AA-434C-A003-4D4DB08DB1C4}" srcOrd="0" destOrd="0" presId="urn:microsoft.com/office/officeart/2005/8/layout/orgChart1"/>
    <dgm:cxn modelId="{944559EA-C157-4AE5-B51C-C025D715E2BF}" type="presParOf" srcId="{9885D8B9-30D4-4680-9A29-D02BD688F594}" destId="{EA79DF26-0F8F-4E66-830F-49F47F77BACC}" srcOrd="1" destOrd="0" presId="urn:microsoft.com/office/officeart/2005/8/layout/orgChart1"/>
    <dgm:cxn modelId="{423D5AAD-1084-4C86-B51D-1E98A285E87D}" type="presParOf" srcId="{E27DA507-2EC9-46DA-8978-04A04E32C442}" destId="{087C2318-6B7B-4143-9B0B-375167F4B607}" srcOrd="1" destOrd="0" presId="urn:microsoft.com/office/officeart/2005/8/layout/orgChart1"/>
    <dgm:cxn modelId="{8392E023-76D1-4E0B-A467-90BFF014E55A}" type="presParOf" srcId="{E27DA507-2EC9-46DA-8978-04A04E32C442}" destId="{A79DCA35-F612-4041-8F4B-E6AE6618EA34}" srcOrd="2" destOrd="0" presId="urn:microsoft.com/office/officeart/2005/8/layout/orgChart1"/>
    <dgm:cxn modelId="{54579E3D-9710-498C-BBFD-87FC01D50A43}" type="presParOf" srcId="{4953BDB2-89FB-48F0-A623-19CBA04D9D34}" destId="{50C16F88-796A-4462-911B-2F772550FA99}" srcOrd="2" destOrd="0" presId="urn:microsoft.com/office/officeart/2005/8/layout/orgChart1"/>
    <dgm:cxn modelId="{936DEA14-5F4B-4736-8CF0-9F749E396516}" type="presParOf" srcId="{346B68A2-0831-457F-8E91-10B5760ADB24}" destId="{3B7225B6-72C4-41AA-BCF9-B20C30D61D7D}" srcOrd="4" destOrd="0" presId="urn:microsoft.com/office/officeart/2005/8/layout/orgChart1"/>
    <dgm:cxn modelId="{214C38A5-52C8-4E44-AFBB-9898EF283D47}" type="presParOf" srcId="{346B68A2-0831-457F-8E91-10B5760ADB24}" destId="{D2FBFA51-09D2-42AA-A58A-4E9766FCDE40}" srcOrd="5" destOrd="0" presId="urn:microsoft.com/office/officeart/2005/8/layout/orgChart1"/>
    <dgm:cxn modelId="{4074DCF9-7B7C-4BDC-B23D-86CFAB8F93CB}" type="presParOf" srcId="{D2FBFA51-09D2-42AA-A58A-4E9766FCDE40}" destId="{4456BAD1-838F-479B-90F7-921CCC04032E}" srcOrd="0" destOrd="0" presId="urn:microsoft.com/office/officeart/2005/8/layout/orgChart1"/>
    <dgm:cxn modelId="{5613385F-6A33-4AEC-804A-11D7803059E0}" type="presParOf" srcId="{4456BAD1-838F-479B-90F7-921CCC04032E}" destId="{CE9C2771-90D2-414E-9664-3A91A3746E70}" srcOrd="0" destOrd="0" presId="urn:microsoft.com/office/officeart/2005/8/layout/orgChart1"/>
    <dgm:cxn modelId="{EF9D621C-09BC-4745-9FD6-3615575D01D5}" type="presParOf" srcId="{4456BAD1-838F-479B-90F7-921CCC04032E}" destId="{24BD74A2-0E8E-499A-B30D-B939D5529DF2}" srcOrd="1" destOrd="0" presId="urn:microsoft.com/office/officeart/2005/8/layout/orgChart1"/>
    <dgm:cxn modelId="{F2B404BA-5D08-4D44-ACA2-BD73DFF5095F}" type="presParOf" srcId="{D2FBFA51-09D2-42AA-A58A-4E9766FCDE40}" destId="{9C50E8E7-CF7A-445E-936F-758C1A131B3C}" srcOrd="1" destOrd="0" presId="urn:microsoft.com/office/officeart/2005/8/layout/orgChart1"/>
    <dgm:cxn modelId="{38AF66E6-4991-4979-981C-3A6DB7C5067A}" type="presParOf" srcId="{9C50E8E7-CF7A-445E-936F-758C1A131B3C}" destId="{9386DEDD-725A-4529-9B21-188749A0D48E}" srcOrd="0" destOrd="0" presId="urn:microsoft.com/office/officeart/2005/8/layout/orgChart1"/>
    <dgm:cxn modelId="{F2AE5F39-144D-45DF-8AC1-388FBEE266B7}" type="presParOf" srcId="{9C50E8E7-CF7A-445E-936F-758C1A131B3C}" destId="{F51ACEA9-9641-4CF9-A4D2-85D6E455810A}" srcOrd="1" destOrd="0" presId="urn:microsoft.com/office/officeart/2005/8/layout/orgChart1"/>
    <dgm:cxn modelId="{AAF519B5-77A9-4365-BC1E-75019D7C900B}" type="presParOf" srcId="{F51ACEA9-9641-4CF9-A4D2-85D6E455810A}" destId="{40C263C4-051B-4ABF-8582-A5945953E93E}" srcOrd="0" destOrd="0" presId="urn:microsoft.com/office/officeart/2005/8/layout/orgChart1"/>
    <dgm:cxn modelId="{B3D011CF-BCE1-4A7F-B9C2-43E52DE0A32D}" type="presParOf" srcId="{40C263C4-051B-4ABF-8582-A5945953E93E}" destId="{F4E6D867-F03C-4735-853C-4D14F37D85CF}" srcOrd="0" destOrd="0" presId="urn:microsoft.com/office/officeart/2005/8/layout/orgChart1"/>
    <dgm:cxn modelId="{2047AC02-46DC-4669-9F5E-115D3A1B636C}" type="presParOf" srcId="{40C263C4-051B-4ABF-8582-A5945953E93E}" destId="{AE16A148-AA00-4892-86D8-136D57AC4FDC}" srcOrd="1" destOrd="0" presId="urn:microsoft.com/office/officeart/2005/8/layout/orgChart1"/>
    <dgm:cxn modelId="{34FB2B96-EB65-418A-BAAB-5977AF469470}" type="presParOf" srcId="{F51ACEA9-9641-4CF9-A4D2-85D6E455810A}" destId="{8ECABA6A-2AD4-424F-8C33-8FB75ED79163}" srcOrd="1" destOrd="0" presId="urn:microsoft.com/office/officeart/2005/8/layout/orgChart1"/>
    <dgm:cxn modelId="{C3BCA396-6889-49DA-A55B-A3330BD0B6B1}" type="presParOf" srcId="{F51ACEA9-9641-4CF9-A4D2-85D6E455810A}" destId="{14D2F26B-0D8B-4F25-B9CD-3727373D10EE}" srcOrd="2" destOrd="0" presId="urn:microsoft.com/office/officeart/2005/8/layout/orgChart1"/>
    <dgm:cxn modelId="{EE792A79-78FC-4D52-BC57-4FB8DDEF578E}" type="presParOf" srcId="{D2FBFA51-09D2-42AA-A58A-4E9766FCDE40}" destId="{21966444-9923-43F8-85D3-B95DB11AE28D}" srcOrd="2" destOrd="0" presId="urn:microsoft.com/office/officeart/2005/8/layout/orgChart1"/>
    <dgm:cxn modelId="{3CA22207-B239-4FFA-8022-A9BEA0C22317}" type="presParOf" srcId="{346B68A2-0831-457F-8E91-10B5760ADB24}" destId="{F575A66C-F054-4821-AF0A-32918F20B3F9}" srcOrd="6" destOrd="0" presId="urn:microsoft.com/office/officeart/2005/8/layout/orgChart1"/>
    <dgm:cxn modelId="{92AD6066-2970-4060-A96C-3ACA619254B5}" type="presParOf" srcId="{346B68A2-0831-457F-8E91-10B5760ADB24}" destId="{7EF1337B-B7FB-49C4-A7B8-4B07121CAF24}" srcOrd="7" destOrd="0" presId="urn:microsoft.com/office/officeart/2005/8/layout/orgChart1"/>
    <dgm:cxn modelId="{6374E524-520C-4BC3-816B-12133205BC65}" type="presParOf" srcId="{7EF1337B-B7FB-49C4-A7B8-4B07121CAF24}" destId="{611727B4-B1FC-4E40-B773-C48D0F260AF8}" srcOrd="0" destOrd="0" presId="urn:microsoft.com/office/officeart/2005/8/layout/orgChart1"/>
    <dgm:cxn modelId="{E0B3745A-8D4C-42E7-96C8-A397208800A1}" type="presParOf" srcId="{611727B4-B1FC-4E40-B773-C48D0F260AF8}" destId="{491EC493-4CE0-4617-AD72-BA2B14466016}" srcOrd="0" destOrd="0" presId="urn:microsoft.com/office/officeart/2005/8/layout/orgChart1"/>
    <dgm:cxn modelId="{A5562889-FF88-4183-92D9-1063F00CBAB3}" type="presParOf" srcId="{611727B4-B1FC-4E40-B773-C48D0F260AF8}" destId="{84D6E99B-A65F-4C6F-A809-7D6E34591299}" srcOrd="1" destOrd="0" presId="urn:microsoft.com/office/officeart/2005/8/layout/orgChart1"/>
    <dgm:cxn modelId="{BDA0E337-7815-4C75-A4F5-11066C8EBC42}" type="presParOf" srcId="{7EF1337B-B7FB-49C4-A7B8-4B07121CAF24}" destId="{DF5574D0-BD66-4C2A-BE76-C2F719D5DA0A}" srcOrd="1" destOrd="0" presId="urn:microsoft.com/office/officeart/2005/8/layout/orgChart1"/>
    <dgm:cxn modelId="{D98E29ED-A06D-49E2-BD31-A872186AFD59}" type="presParOf" srcId="{DF5574D0-BD66-4C2A-BE76-C2F719D5DA0A}" destId="{E8990515-2B03-45EA-AE37-3E22B3F23590}" srcOrd="0" destOrd="0" presId="urn:microsoft.com/office/officeart/2005/8/layout/orgChart1"/>
    <dgm:cxn modelId="{7E3A1768-57BB-4840-BD03-18AD65407822}" type="presParOf" srcId="{DF5574D0-BD66-4C2A-BE76-C2F719D5DA0A}" destId="{6E175421-B93A-4C03-BE0A-60862F8FFB92}" srcOrd="1" destOrd="0" presId="urn:microsoft.com/office/officeart/2005/8/layout/orgChart1"/>
    <dgm:cxn modelId="{CE0EB650-697D-452C-AA6E-69B8E6EBB705}" type="presParOf" srcId="{6E175421-B93A-4C03-BE0A-60862F8FFB92}" destId="{39065215-2AC2-4104-8EDD-41E73B49CADA}" srcOrd="0" destOrd="0" presId="urn:microsoft.com/office/officeart/2005/8/layout/orgChart1"/>
    <dgm:cxn modelId="{50EA9236-3C98-48A9-BCB3-B634578AB915}" type="presParOf" srcId="{39065215-2AC2-4104-8EDD-41E73B49CADA}" destId="{6FED207F-BB28-424E-9773-F5B1F77AE1A6}" srcOrd="0" destOrd="0" presId="urn:microsoft.com/office/officeart/2005/8/layout/orgChart1"/>
    <dgm:cxn modelId="{3E7B4FA6-1FFC-4BB0-A1B4-26D4CF1176C9}" type="presParOf" srcId="{39065215-2AC2-4104-8EDD-41E73B49CADA}" destId="{E3F8B051-63A6-4B22-A454-FC091EA87F2C}" srcOrd="1" destOrd="0" presId="urn:microsoft.com/office/officeart/2005/8/layout/orgChart1"/>
    <dgm:cxn modelId="{EC95AFC2-787F-4430-A745-3A657DFF670B}" type="presParOf" srcId="{6E175421-B93A-4C03-BE0A-60862F8FFB92}" destId="{0E2907A9-54FE-4CEE-8325-08E9B85062D8}" srcOrd="1" destOrd="0" presId="urn:microsoft.com/office/officeart/2005/8/layout/orgChart1"/>
    <dgm:cxn modelId="{E6B87DE0-2EC8-47E6-B43A-7223CB313EC2}" type="presParOf" srcId="{6E175421-B93A-4C03-BE0A-60862F8FFB92}" destId="{C96E4742-A28F-45C6-99BA-63885245F77E}" srcOrd="2" destOrd="0" presId="urn:microsoft.com/office/officeart/2005/8/layout/orgChart1"/>
    <dgm:cxn modelId="{4DF4286C-D391-4C48-A06C-24CC6335CFBD}" type="presParOf" srcId="{7EF1337B-B7FB-49C4-A7B8-4B07121CAF24}" destId="{0E667DD7-BDE2-4CD4-B439-7835F72FCFED}" srcOrd="2" destOrd="0" presId="urn:microsoft.com/office/officeart/2005/8/layout/orgChart1"/>
    <dgm:cxn modelId="{667B1811-699A-43F1-88FA-9703685DCAC4}" type="presParOf" srcId="{97AA3A14-D809-4B6E-B9C2-C00E946B2BC8}" destId="{1BAA1E20-7A7A-4CBD-BE52-3158CBD56D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EB3BF-394D-45D2-8796-3D8BDDA37D18}" type="doc">
      <dgm:prSet loTypeId="urn:microsoft.com/office/officeart/2005/8/layout/orgChart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0DFCEAC-5255-446A-868E-6440CE1B4145}">
      <dgm:prSet phldrT="[Text]"/>
      <dgm:spPr/>
      <dgm:t>
        <a:bodyPr/>
        <a:lstStyle/>
        <a:p>
          <a:r>
            <a:rPr lang="en-US"/>
            <a:t>Supervised Learning</a:t>
          </a:r>
        </a:p>
      </dgm:t>
    </dgm:pt>
    <dgm:pt modelId="{D2039101-4EEE-4868-BEDA-A75E85B97FC1}" type="parTrans" cxnId="{9DBE176B-162A-4A9E-87EA-3F60F7FFCE67}">
      <dgm:prSet/>
      <dgm:spPr/>
      <dgm:t>
        <a:bodyPr/>
        <a:lstStyle/>
        <a:p>
          <a:endParaRPr lang="en-US"/>
        </a:p>
      </dgm:t>
    </dgm:pt>
    <dgm:pt modelId="{37C1B934-E969-434B-9F54-02D661615D4C}" type="sibTrans" cxnId="{9DBE176B-162A-4A9E-87EA-3F60F7FFCE67}">
      <dgm:prSet/>
      <dgm:spPr/>
      <dgm:t>
        <a:bodyPr/>
        <a:lstStyle/>
        <a:p>
          <a:endParaRPr lang="en-US"/>
        </a:p>
      </dgm:t>
    </dgm:pt>
    <dgm:pt modelId="{F2302C25-ADC8-41AA-ACB3-3394B99107D6}">
      <dgm:prSet phldrT="[Text]"/>
      <dgm:spPr/>
      <dgm:t>
        <a:bodyPr/>
        <a:lstStyle/>
        <a:p>
          <a:r>
            <a:rPr lang="en-US" b="1" err="1"/>
            <a:t>Klassifizierung</a:t>
          </a:r>
          <a:endParaRPr lang="en-US" b="1"/>
        </a:p>
      </dgm:t>
    </dgm:pt>
    <dgm:pt modelId="{47B4F338-A56F-4588-B23B-88862309C22E}" type="parTrans" cxnId="{8EC5A726-A08A-43DD-AF57-17C87FD9976E}">
      <dgm:prSet/>
      <dgm:spPr/>
      <dgm:t>
        <a:bodyPr/>
        <a:lstStyle/>
        <a:p>
          <a:endParaRPr lang="en-US"/>
        </a:p>
      </dgm:t>
    </dgm:pt>
    <dgm:pt modelId="{56A2FC6B-E158-4B08-80A4-0FB2FE29C1EA}" type="sibTrans" cxnId="{8EC5A726-A08A-43DD-AF57-17C87FD9976E}">
      <dgm:prSet/>
      <dgm:spPr/>
      <dgm:t>
        <a:bodyPr/>
        <a:lstStyle/>
        <a:p>
          <a:endParaRPr lang="en-US"/>
        </a:p>
      </dgm:t>
    </dgm:pt>
    <dgm:pt modelId="{5065157B-D7B1-41BF-8C4D-0ABD791F1F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  <a:latin typeface="Arial"/>
            </a:rPr>
            <a:t>???</a:t>
          </a:r>
          <a:endParaRPr lang="en-US">
            <a:solidFill>
              <a:schemeClr val="bg2"/>
            </a:solidFill>
          </a:endParaRPr>
        </a:p>
      </dgm:t>
    </dgm:pt>
    <dgm:pt modelId="{9E7D0888-F610-44CD-86D7-7479AE2DC59F}" type="parTrans" cxnId="{05700426-9BE7-404D-A0E7-F711D6036C04}">
      <dgm:prSet/>
      <dgm:spPr/>
      <dgm:t>
        <a:bodyPr/>
        <a:lstStyle/>
        <a:p>
          <a:endParaRPr lang="en-US"/>
        </a:p>
      </dgm:t>
    </dgm:pt>
    <dgm:pt modelId="{253D6EE6-BB64-4646-80C1-35EBE751479E}" type="sibTrans" cxnId="{05700426-9BE7-404D-A0E7-F711D6036C04}">
      <dgm:prSet/>
      <dgm:spPr/>
      <dgm:t>
        <a:bodyPr/>
        <a:lstStyle/>
        <a:p>
          <a:endParaRPr lang="en-US"/>
        </a:p>
      </dgm:t>
    </dgm:pt>
    <dgm:pt modelId="{EC9C0711-C46F-4814-A86B-752E258DB07B}">
      <dgm:prSet phldrT="[Text]"/>
      <dgm:spPr/>
      <dgm:t>
        <a:bodyPr/>
        <a:lstStyle/>
        <a:p>
          <a:r>
            <a:rPr lang="en-US"/>
            <a:t>Unsupervised Learning</a:t>
          </a:r>
        </a:p>
      </dgm:t>
    </dgm:pt>
    <dgm:pt modelId="{E6CAE082-7B0A-4B9D-ACBA-4FB7A5D8A1F3}" type="parTrans" cxnId="{559DBE07-CD46-40AE-BB7E-A89385F8753B}">
      <dgm:prSet/>
      <dgm:spPr/>
      <dgm:t>
        <a:bodyPr/>
        <a:lstStyle/>
        <a:p>
          <a:endParaRPr lang="en-US"/>
        </a:p>
      </dgm:t>
    </dgm:pt>
    <dgm:pt modelId="{E8E49545-06E0-430F-BB53-E74D7C3D5F8D}" type="sibTrans" cxnId="{559DBE07-CD46-40AE-BB7E-A89385F8753B}">
      <dgm:prSet/>
      <dgm:spPr/>
      <dgm:t>
        <a:bodyPr/>
        <a:lstStyle/>
        <a:p>
          <a:endParaRPr lang="en-US"/>
        </a:p>
      </dgm:t>
    </dgm:pt>
    <dgm:pt modelId="{E40DACDD-52FC-4A3B-9700-03EFA3A806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F0C8A5F1-A780-4AB2-A5E4-BAF99AC48CB4}" type="parTrans" cxnId="{221DCC55-6ED2-4505-863C-381596A19520}">
      <dgm:prSet/>
      <dgm:spPr/>
      <dgm:t>
        <a:bodyPr/>
        <a:lstStyle/>
        <a:p>
          <a:endParaRPr lang="en-US"/>
        </a:p>
      </dgm:t>
    </dgm:pt>
    <dgm:pt modelId="{DB68503C-288D-44DD-9FB2-7B7C6DFAC8C8}" type="sibTrans" cxnId="{221DCC55-6ED2-4505-863C-381596A19520}">
      <dgm:prSet/>
      <dgm:spPr/>
      <dgm:t>
        <a:bodyPr/>
        <a:lstStyle/>
        <a:p>
          <a:endParaRPr lang="en-US"/>
        </a:p>
      </dgm:t>
    </dgm:pt>
    <dgm:pt modelId="{2B90DD25-EC21-4297-8DFC-9032B8AF56B1}">
      <dgm:prSet phldrT="[Text]"/>
      <dgm:spPr/>
      <dgm:t>
        <a:bodyPr/>
        <a:lstStyle/>
        <a:p>
          <a:r>
            <a:rPr lang="en-US"/>
            <a:t>Reinforcement Learning</a:t>
          </a:r>
        </a:p>
      </dgm:t>
    </dgm:pt>
    <dgm:pt modelId="{A814597F-2945-48BE-BBC7-C2EFCDE68714}" type="parTrans" cxnId="{4B602E66-0EC4-45AA-A0C1-4680331243C7}">
      <dgm:prSet/>
      <dgm:spPr/>
      <dgm:t>
        <a:bodyPr/>
        <a:lstStyle/>
        <a:p>
          <a:endParaRPr lang="de-DE"/>
        </a:p>
      </dgm:t>
    </dgm:pt>
    <dgm:pt modelId="{F91A91E0-3CF3-4A77-AAE8-E4D120A7B84B}" type="sibTrans" cxnId="{4B602E66-0EC4-45AA-A0C1-4680331243C7}">
      <dgm:prSet/>
      <dgm:spPr/>
      <dgm:t>
        <a:bodyPr/>
        <a:lstStyle/>
        <a:p>
          <a:endParaRPr lang="de-DE"/>
        </a:p>
      </dgm:t>
    </dgm:pt>
    <dgm:pt modelId="{474E336B-3733-4210-BA6C-5BCF1B28EB89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D5AABD08-047D-414A-8707-28020D6EC221}" type="parTrans" cxnId="{B3F62B29-85E7-43FB-9A61-45C96996707F}">
      <dgm:prSet/>
      <dgm:spPr/>
      <dgm:t>
        <a:bodyPr/>
        <a:lstStyle/>
        <a:p>
          <a:endParaRPr lang="de-DE"/>
        </a:p>
      </dgm:t>
    </dgm:pt>
    <dgm:pt modelId="{5AFBCCF2-D991-48BD-AAC4-B2AADB5305EF}" type="sibTrans" cxnId="{B3F62B29-85E7-43FB-9A61-45C96996707F}">
      <dgm:prSet/>
      <dgm:spPr/>
      <dgm:t>
        <a:bodyPr/>
        <a:lstStyle/>
        <a:p>
          <a:endParaRPr lang="de-DE"/>
        </a:p>
      </dgm:t>
    </dgm:pt>
    <dgm:pt modelId="{8D150AB9-A99D-44F4-A617-9F3741431709}">
      <dgm:prSet phldrT="[Text]"/>
      <dgm:spPr/>
      <dgm:t>
        <a:bodyPr/>
        <a:lstStyle/>
        <a:p>
          <a:r>
            <a:rPr lang="en-US"/>
            <a:t>Maschinelles Lernen</a:t>
          </a:r>
        </a:p>
      </dgm:t>
    </dgm:pt>
    <dgm:pt modelId="{98F78720-B9F3-4617-90ED-62B38AD1DD7B}" type="parTrans" cxnId="{26008EB5-72AB-4381-AB19-19A96A691820}">
      <dgm:prSet/>
      <dgm:spPr/>
      <dgm:t>
        <a:bodyPr/>
        <a:lstStyle/>
        <a:p>
          <a:endParaRPr lang="de-DE"/>
        </a:p>
      </dgm:t>
    </dgm:pt>
    <dgm:pt modelId="{D691EFAD-11D4-4BDC-8046-07B3F872DCDA}" type="sibTrans" cxnId="{26008EB5-72AB-4381-AB19-19A96A691820}">
      <dgm:prSet/>
      <dgm:spPr/>
      <dgm:t>
        <a:bodyPr/>
        <a:lstStyle/>
        <a:p>
          <a:endParaRPr lang="de-DE"/>
        </a:p>
      </dgm:t>
    </dgm:pt>
    <dgm:pt modelId="{CAD51946-5DAC-45A2-8EDE-9879DF12ACFF}">
      <dgm:prSet phldrT="[Text]"/>
      <dgm:spPr/>
      <dgm:t>
        <a:bodyPr/>
        <a:lstStyle/>
        <a:p>
          <a:r>
            <a:rPr lang="en-US" err="1"/>
            <a:t>Neuronale</a:t>
          </a:r>
          <a:r>
            <a:rPr lang="en-US"/>
            <a:t> </a:t>
          </a:r>
          <a:r>
            <a:rPr lang="en-US" err="1"/>
            <a:t>Netze</a:t>
          </a:r>
          <a:endParaRPr lang="en-US"/>
        </a:p>
      </dgm:t>
    </dgm:pt>
    <dgm:pt modelId="{05734D98-59BE-4060-B0D3-9ED053DC1010}" type="parTrans" cxnId="{CD13BB9A-31AF-4BCD-88C3-FDFC5A506B45}">
      <dgm:prSet/>
      <dgm:spPr/>
      <dgm:t>
        <a:bodyPr/>
        <a:lstStyle/>
        <a:p>
          <a:endParaRPr lang="de-DE"/>
        </a:p>
      </dgm:t>
    </dgm:pt>
    <dgm:pt modelId="{2DE6B691-2C78-4CEC-8068-7447F6F83B05}" type="sibTrans" cxnId="{CD13BB9A-31AF-4BCD-88C3-FDFC5A506B45}">
      <dgm:prSet/>
      <dgm:spPr/>
      <dgm:t>
        <a:bodyPr/>
        <a:lstStyle/>
        <a:p>
          <a:endParaRPr lang="de-DE"/>
        </a:p>
      </dgm:t>
    </dgm:pt>
    <dgm:pt modelId="{45F1EDC1-E740-4FF0-B307-D0FE71EBF618}">
      <dgm:prSet phldrT="[Text]"/>
      <dgm:spPr/>
      <dgm:t>
        <a:bodyPr/>
        <a:lstStyle/>
        <a:p>
          <a:r>
            <a:rPr lang="en-US"/>
            <a:t>Deep Learning</a:t>
          </a:r>
        </a:p>
      </dgm:t>
    </dgm:pt>
    <dgm:pt modelId="{BAD0989A-599F-4A23-9136-82D7AAFD5AB5}" type="parTrans" cxnId="{A5697989-2C0E-4423-B97C-B075353BF5F2}">
      <dgm:prSet/>
      <dgm:spPr/>
      <dgm:t>
        <a:bodyPr/>
        <a:lstStyle/>
        <a:p>
          <a:endParaRPr lang="de-DE"/>
        </a:p>
      </dgm:t>
    </dgm:pt>
    <dgm:pt modelId="{FB6A358B-5B50-4E23-ACB3-1FA884842D73}" type="sibTrans" cxnId="{A5697989-2C0E-4423-B97C-B075353BF5F2}">
      <dgm:prSet/>
      <dgm:spPr/>
      <dgm:t>
        <a:bodyPr/>
        <a:lstStyle/>
        <a:p>
          <a:endParaRPr lang="de-DE"/>
        </a:p>
      </dgm:t>
    </dgm:pt>
    <dgm:pt modelId="{BEE43720-3D2E-48FA-B105-379A288D882F}" type="pres">
      <dgm:prSet presAssocID="{6C8EB3BF-394D-45D2-8796-3D8BDDA37D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A3A14-D809-4B6E-B9C2-C00E946B2BC8}" type="pres">
      <dgm:prSet presAssocID="{8D150AB9-A99D-44F4-A617-9F3741431709}" presName="hierRoot1" presStyleCnt="0">
        <dgm:presLayoutVars>
          <dgm:hierBranch val="init"/>
        </dgm:presLayoutVars>
      </dgm:prSet>
      <dgm:spPr/>
    </dgm:pt>
    <dgm:pt modelId="{E3F7C5B6-B81C-40AD-A535-09F2EC3FB57F}" type="pres">
      <dgm:prSet presAssocID="{8D150AB9-A99D-44F4-A617-9F3741431709}" presName="rootComposite1" presStyleCnt="0"/>
      <dgm:spPr/>
    </dgm:pt>
    <dgm:pt modelId="{23395E87-EEA7-4CDF-AD16-DEB356EDBAE8}" type="pres">
      <dgm:prSet presAssocID="{8D150AB9-A99D-44F4-A617-9F3741431709}" presName="rootText1" presStyleLbl="node0" presStyleIdx="0" presStyleCnt="1">
        <dgm:presLayoutVars>
          <dgm:chPref val="3"/>
        </dgm:presLayoutVars>
      </dgm:prSet>
      <dgm:spPr/>
    </dgm:pt>
    <dgm:pt modelId="{2227F8DC-CA88-4C9B-87E4-69918A906D81}" type="pres">
      <dgm:prSet presAssocID="{8D150AB9-A99D-44F4-A617-9F3741431709}" presName="rootConnector1" presStyleLbl="node1" presStyleIdx="0" presStyleCnt="0"/>
      <dgm:spPr/>
    </dgm:pt>
    <dgm:pt modelId="{346B68A2-0831-457F-8E91-10B5760ADB24}" type="pres">
      <dgm:prSet presAssocID="{8D150AB9-A99D-44F4-A617-9F3741431709}" presName="hierChild2" presStyleCnt="0"/>
      <dgm:spPr/>
    </dgm:pt>
    <dgm:pt modelId="{EEE24207-7C9A-458C-A648-C3505FB5DE13}" type="pres">
      <dgm:prSet presAssocID="{D2039101-4EEE-4868-BEDA-A75E85B97FC1}" presName="Name37" presStyleLbl="parChTrans1D2" presStyleIdx="0" presStyleCnt="4"/>
      <dgm:spPr/>
    </dgm:pt>
    <dgm:pt modelId="{391D2871-CA4E-4C61-ADD0-30E6D351C170}" type="pres">
      <dgm:prSet presAssocID="{E0DFCEAC-5255-446A-868E-6440CE1B4145}" presName="hierRoot2" presStyleCnt="0">
        <dgm:presLayoutVars>
          <dgm:hierBranch val="init"/>
        </dgm:presLayoutVars>
      </dgm:prSet>
      <dgm:spPr/>
    </dgm:pt>
    <dgm:pt modelId="{503062AA-6F2C-4000-9EB7-C7E99871CEE7}" type="pres">
      <dgm:prSet presAssocID="{E0DFCEAC-5255-446A-868E-6440CE1B4145}" presName="rootComposite" presStyleCnt="0"/>
      <dgm:spPr/>
    </dgm:pt>
    <dgm:pt modelId="{4041F653-E67B-4C9A-B65C-939463BA36EE}" type="pres">
      <dgm:prSet presAssocID="{E0DFCEAC-5255-446A-868E-6440CE1B4145}" presName="rootText" presStyleLbl="node2" presStyleIdx="0" presStyleCnt="4">
        <dgm:presLayoutVars>
          <dgm:chPref val="3"/>
        </dgm:presLayoutVars>
      </dgm:prSet>
      <dgm:spPr/>
    </dgm:pt>
    <dgm:pt modelId="{9D862A82-96D7-4A3F-BCF0-961BCD394DD1}" type="pres">
      <dgm:prSet presAssocID="{E0DFCEAC-5255-446A-868E-6440CE1B4145}" presName="rootConnector" presStyleLbl="node2" presStyleIdx="0" presStyleCnt="4"/>
      <dgm:spPr/>
    </dgm:pt>
    <dgm:pt modelId="{2737EA26-0E99-4E88-8E81-2E10C0DE44DF}" type="pres">
      <dgm:prSet presAssocID="{E0DFCEAC-5255-446A-868E-6440CE1B4145}" presName="hierChild4" presStyleCnt="0"/>
      <dgm:spPr/>
    </dgm:pt>
    <dgm:pt modelId="{D9BBA796-E407-4C1C-8B66-00A29F3FB1A2}" type="pres">
      <dgm:prSet presAssocID="{47B4F338-A56F-4588-B23B-88862309C22E}" presName="Name37" presStyleLbl="parChTrans1D3" presStyleIdx="0" presStyleCnt="5"/>
      <dgm:spPr/>
    </dgm:pt>
    <dgm:pt modelId="{3E2DAEF6-9C4D-441A-B1B2-D9DE93979776}" type="pres">
      <dgm:prSet presAssocID="{F2302C25-ADC8-41AA-ACB3-3394B99107D6}" presName="hierRoot2" presStyleCnt="0">
        <dgm:presLayoutVars>
          <dgm:hierBranch val="init"/>
        </dgm:presLayoutVars>
      </dgm:prSet>
      <dgm:spPr/>
    </dgm:pt>
    <dgm:pt modelId="{23A619A3-AD9D-4261-95E4-A1AF9EE60965}" type="pres">
      <dgm:prSet presAssocID="{F2302C25-ADC8-41AA-ACB3-3394B99107D6}" presName="rootComposite" presStyleCnt="0"/>
      <dgm:spPr/>
    </dgm:pt>
    <dgm:pt modelId="{F935ADB9-EF01-43B1-9562-53B108EDC8DD}" type="pres">
      <dgm:prSet presAssocID="{F2302C25-ADC8-41AA-ACB3-3394B99107D6}" presName="rootText" presStyleLbl="node3" presStyleIdx="0" presStyleCnt="5">
        <dgm:presLayoutVars>
          <dgm:chPref val="3"/>
        </dgm:presLayoutVars>
      </dgm:prSet>
      <dgm:spPr/>
    </dgm:pt>
    <dgm:pt modelId="{76182A2E-71D8-41D0-9C33-88E250CC51E3}" type="pres">
      <dgm:prSet presAssocID="{F2302C25-ADC8-41AA-ACB3-3394B99107D6}" presName="rootConnector" presStyleLbl="node3" presStyleIdx="0" presStyleCnt="5"/>
      <dgm:spPr/>
    </dgm:pt>
    <dgm:pt modelId="{8B6E5AA3-86AC-45E8-9EA1-A2FCA2A09EB5}" type="pres">
      <dgm:prSet presAssocID="{F2302C25-ADC8-41AA-ACB3-3394B99107D6}" presName="hierChild4" presStyleCnt="0"/>
      <dgm:spPr/>
    </dgm:pt>
    <dgm:pt modelId="{54564F9A-081D-411B-9B95-B1CE549C975F}" type="pres">
      <dgm:prSet presAssocID="{F2302C25-ADC8-41AA-ACB3-3394B99107D6}" presName="hierChild5" presStyleCnt="0"/>
      <dgm:spPr/>
    </dgm:pt>
    <dgm:pt modelId="{747F91FE-559A-4524-89E1-2F34C7734361}" type="pres">
      <dgm:prSet presAssocID="{9E7D0888-F610-44CD-86D7-7479AE2DC59F}" presName="Name37" presStyleLbl="parChTrans1D3" presStyleIdx="1" presStyleCnt="5"/>
      <dgm:spPr/>
    </dgm:pt>
    <dgm:pt modelId="{576C3862-0F56-40E8-83B6-A29E8527F219}" type="pres">
      <dgm:prSet presAssocID="{5065157B-D7B1-41BF-8C4D-0ABD791F1F52}" presName="hierRoot2" presStyleCnt="0">
        <dgm:presLayoutVars>
          <dgm:hierBranch val="init"/>
        </dgm:presLayoutVars>
      </dgm:prSet>
      <dgm:spPr/>
    </dgm:pt>
    <dgm:pt modelId="{2753B089-D73B-42E0-9FAC-0CF2EA1C8CBB}" type="pres">
      <dgm:prSet presAssocID="{5065157B-D7B1-41BF-8C4D-0ABD791F1F52}" presName="rootComposite" presStyleCnt="0"/>
      <dgm:spPr/>
    </dgm:pt>
    <dgm:pt modelId="{891F8923-5630-40E7-A029-162ED2C9DC02}" type="pres">
      <dgm:prSet presAssocID="{5065157B-D7B1-41BF-8C4D-0ABD791F1F52}" presName="rootText" presStyleLbl="node3" presStyleIdx="1" presStyleCnt="5">
        <dgm:presLayoutVars>
          <dgm:chPref val="3"/>
        </dgm:presLayoutVars>
      </dgm:prSet>
      <dgm:spPr/>
    </dgm:pt>
    <dgm:pt modelId="{CD2EC972-5499-49EC-BD59-CC07D70B1F1A}" type="pres">
      <dgm:prSet presAssocID="{5065157B-D7B1-41BF-8C4D-0ABD791F1F52}" presName="rootConnector" presStyleLbl="node3" presStyleIdx="1" presStyleCnt="5"/>
      <dgm:spPr/>
    </dgm:pt>
    <dgm:pt modelId="{BDD7DFBE-D488-4E39-835E-E47FDA69B374}" type="pres">
      <dgm:prSet presAssocID="{5065157B-D7B1-41BF-8C4D-0ABD791F1F52}" presName="hierChild4" presStyleCnt="0"/>
      <dgm:spPr/>
    </dgm:pt>
    <dgm:pt modelId="{4F163A3E-43D7-4914-9B1D-A344E493E0F5}" type="pres">
      <dgm:prSet presAssocID="{5065157B-D7B1-41BF-8C4D-0ABD791F1F52}" presName="hierChild5" presStyleCnt="0"/>
      <dgm:spPr/>
    </dgm:pt>
    <dgm:pt modelId="{562087A7-F83C-4AE8-99E6-ED8A425AC513}" type="pres">
      <dgm:prSet presAssocID="{E0DFCEAC-5255-446A-868E-6440CE1B4145}" presName="hierChild5" presStyleCnt="0"/>
      <dgm:spPr/>
    </dgm:pt>
    <dgm:pt modelId="{BC876E69-47CE-4595-BCB9-DED883C0DBB2}" type="pres">
      <dgm:prSet presAssocID="{E6CAE082-7B0A-4B9D-ACBA-4FB7A5D8A1F3}" presName="Name37" presStyleLbl="parChTrans1D2" presStyleIdx="1" presStyleCnt="4"/>
      <dgm:spPr/>
    </dgm:pt>
    <dgm:pt modelId="{4953BDB2-89FB-48F0-A623-19CBA04D9D34}" type="pres">
      <dgm:prSet presAssocID="{EC9C0711-C46F-4814-A86B-752E258DB07B}" presName="hierRoot2" presStyleCnt="0">
        <dgm:presLayoutVars>
          <dgm:hierBranch val="init"/>
        </dgm:presLayoutVars>
      </dgm:prSet>
      <dgm:spPr/>
    </dgm:pt>
    <dgm:pt modelId="{D2FF594E-1580-47C5-B27B-BAC5F8456A6C}" type="pres">
      <dgm:prSet presAssocID="{EC9C0711-C46F-4814-A86B-752E258DB07B}" presName="rootComposite" presStyleCnt="0"/>
      <dgm:spPr/>
    </dgm:pt>
    <dgm:pt modelId="{D6D693D0-0F5E-43A1-86EC-9545711F24DE}" type="pres">
      <dgm:prSet presAssocID="{EC9C0711-C46F-4814-A86B-752E258DB07B}" presName="rootText" presStyleLbl="node2" presStyleIdx="1" presStyleCnt="4">
        <dgm:presLayoutVars>
          <dgm:chPref val="3"/>
        </dgm:presLayoutVars>
      </dgm:prSet>
      <dgm:spPr/>
    </dgm:pt>
    <dgm:pt modelId="{23D43C86-DACA-4C39-BF11-675030766F9A}" type="pres">
      <dgm:prSet presAssocID="{EC9C0711-C46F-4814-A86B-752E258DB07B}" presName="rootConnector" presStyleLbl="node2" presStyleIdx="1" presStyleCnt="4"/>
      <dgm:spPr/>
    </dgm:pt>
    <dgm:pt modelId="{3B922520-ACE5-4D62-81D4-AA7E45AC8B14}" type="pres">
      <dgm:prSet presAssocID="{EC9C0711-C46F-4814-A86B-752E258DB07B}" presName="hierChild4" presStyleCnt="0"/>
      <dgm:spPr/>
    </dgm:pt>
    <dgm:pt modelId="{7243104E-C9D8-455E-9221-C4C9FAFC28CD}" type="pres">
      <dgm:prSet presAssocID="{F0C8A5F1-A780-4AB2-A5E4-BAF99AC48CB4}" presName="Name37" presStyleLbl="parChTrans1D3" presStyleIdx="2" presStyleCnt="5"/>
      <dgm:spPr/>
    </dgm:pt>
    <dgm:pt modelId="{E27DA507-2EC9-46DA-8978-04A04E32C442}" type="pres">
      <dgm:prSet presAssocID="{E40DACDD-52FC-4A3B-9700-03EFA3A80652}" presName="hierRoot2" presStyleCnt="0">
        <dgm:presLayoutVars>
          <dgm:hierBranch val="init"/>
        </dgm:presLayoutVars>
      </dgm:prSet>
      <dgm:spPr/>
    </dgm:pt>
    <dgm:pt modelId="{9885D8B9-30D4-4680-9A29-D02BD688F594}" type="pres">
      <dgm:prSet presAssocID="{E40DACDD-52FC-4A3B-9700-03EFA3A80652}" presName="rootComposite" presStyleCnt="0"/>
      <dgm:spPr/>
    </dgm:pt>
    <dgm:pt modelId="{01105CD6-56AA-434C-A003-4D4DB08DB1C4}" type="pres">
      <dgm:prSet presAssocID="{E40DACDD-52FC-4A3B-9700-03EFA3A80652}" presName="rootText" presStyleLbl="node3" presStyleIdx="2" presStyleCnt="5">
        <dgm:presLayoutVars>
          <dgm:chPref val="3"/>
        </dgm:presLayoutVars>
      </dgm:prSet>
      <dgm:spPr/>
    </dgm:pt>
    <dgm:pt modelId="{EA79DF26-0F8F-4E66-830F-49F47F77BACC}" type="pres">
      <dgm:prSet presAssocID="{E40DACDD-52FC-4A3B-9700-03EFA3A80652}" presName="rootConnector" presStyleLbl="node3" presStyleIdx="2" presStyleCnt="5"/>
      <dgm:spPr/>
    </dgm:pt>
    <dgm:pt modelId="{087C2318-6B7B-4143-9B0B-375167F4B607}" type="pres">
      <dgm:prSet presAssocID="{E40DACDD-52FC-4A3B-9700-03EFA3A80652}" presName="hierChild4" presStyleCnt="0"/>
      <dgm:spPr/>
    </dgm:pt>
    <dgm:pt modelId="{A79DCA35-F612-4041-8F4B-E6AE6618EA34}" type="pres">
      <dgm:prSet presAssocID="{E40DACDD-52FC-4A3B-9700-03EFA3A80652}" presName="hierChild5" presStyleCnt="0"/>
      <dgm:spPr/>
    </dgm:pt>
    <dgm:pt modelId="{50C16F88-796A-4462-911B-2F772550FA99}" type="pres">
      <dgm:prSet presAssocID="{EC9C0711-C46F-4814-A86B-752E258DB07B}" presName="hierChild5" presStyleCnt="0"/>
      <dgm:spPr/>
    </dgm:pt>
    <dgm:pt modelId="{3B7225B6-72C4-41AA-BCF9-B20C30D61D7D}" type="pres">
      <dgm:prSet presAssocID="{A814597F-2945-48BE-BBC7-C2EFCDE68714}" presName="Name37" presStyleLbl="parChTrans1D2" presStyleIdx="2" presStyleCnt="4"/>
      <dgm:spPr/>
    </dgm:pt>
    <dgm:pt modelId="{D2FBFA51-09D2-42AA-A58A-4E9766FCDE40}" type="pres">
      <dgm:prSet presAssocID="{2B90DD25-EC21-4297-8DFC-9032B8AF56B1}" presName="hierRoot2" presStyleCnt="0">
        <dgm:presLayoutVars>
          <dgm:hierBranch val="init"/>
        </dgm:presLayoutVars>
      </dgm:prSet>
      <dgm:spPr/>
    </dgm:pt>
    <dgm:pt modelId="{4456BAD1-838F-479B-90F7-921CCC04032E}" type="pres">
      <dgm:prSet presAssocID="{2B90DD25-EC21-4297-8DFC-9032B8AF56B1}" presName="rootComposite" presStyleCnt="0"/>
      <dgm:spPr/>
    </dgm:pt>
    <dgm:pt modelId="{CE9C2771-90D2-414E-9664-3A91A3746E70}" type="pres">
      <dgm:prSet presAssocID="{2B90DD25-EC21-4297-8DFC-9032B8AF56B1}" presName="rootText" presStyleLbl="node2" presStyleIdx="2" presStyleCnt="4">
        <dgm:presLayoutVars>
          <dgm:chPref val="3"/>
        </dgm:presLayoutVars>
      </dgm:prSet>
      <dgm:spPr/>
    </dgm:pt>
    <dgm:pt modelId="{24BD74A2-0E8E-499A-B30D-B939D5529DF2}" type="pres">
      <dgm:prSet presAssocID="{2B90DD25-EC21-4297-8DFC-9032B8AF56B1}" presName="rootConnector" presStyleLbl="node2" presStyleIdx="2" presStyleCnt="4"/>
      <dgm:spPr/>
    </dgm:pt>
    <dgm:pt modelId="{9C50E8E7-CF7A-445E-936F-758C1A131B3C}" type="pres">
      <dgm:prSet presAssocID="{2B90DD25-EC21-4297-8DFC-9032B8AF56B1}" presName="hierChild4" presStyleCnt="0"/>
      <dgm:spPr/>
    </dgm:pt>
    <dgm:pt modelId="{9386DEDD-725A-4529-9B21-188749A0D48E}" type="pres">
      <dgm:prSet presAssocID="{D5AABD08-047D-414A-8707-28020D6EC221}" presName="Name37" presStyleLbl="parChTrans1D3" presStyleIdx="3" presStyleCnt="5"/>
      <dgm:spPr/>
    </dgm:pt>
    <dgm:pt modelId="{F51ACEA9-9641-4CF9-A4D2-85D6E455810A}" type="pres">
      <dgm:prSet presAssocID="{474E336B-3733-4210-BA6C-5BCF1B28EB89}" presName="hierRoot2" presStyleCnt="0">
        <dgm:presLayoutVars>
          <dgm:hierBranch val="init"/>
        </dgm:presLayoutVars>
      </dgm:prSet>
      <dgm:spPr/>
    </dgm:pt>
    <dgm:pt modelId="{40C263C4-051B-4ABF-8582-A5945953E93E}" type="pres">
      <dgm:prSet presAssocID="{474E336B-3733-4210-BA6C-5BCF1B28EB89}" presName="rootComposite" presStyleCnt="0"/>
      <dgm:spPr/>
    </dgm:pt>
    <dgm:pt modelId="{F4E6D867-F03C-4735-853C-4D14F37D85CF}" type="pres">
      <dgm:prSet presAssocID="{474E336B-3733-4210-BA6C-5BCF1B28EB89}" presName="rootText" presStyleLbl="node3" presStyleIdx="3" presStyleCnt="5">
        <dgm:presLayoutVars>
          <dgm:chPref val="3"/>
        </dgm:presLayoutVars>
      </dgm:prSet>
      <dgm:spPr/>
    </dgm:pt>
    <dgm:pt modelId="{AE16A148-AA00-4892-86D8-136D57AC4FDC}" type="pres">
      <dgm:prSet presAssocID="{474E336B-3733-4210-BA6C-5BCF1B28EB89}" presName="rootConnector" presStyleLbl="node3" presStyleIdx="3" presStyleCnt="5"/>
      <dgm:spPr/>
    </dgm:pt>
    <dgm:pt modelId="{8ECABA6A-2AD4-424F-8C33-8FB75ED79163}" type="pres">
      <dgm:prSet presAssocID="{474E336B-3733-4210-BA6C-5BCF1B28EB89}" presName="hierChild4" presStyleCnt="0"/>
      <dgm:spPr/>
    </dgm:pt>
    <dgm:pt modelId="{14D2F26B-0D8B-4F25-B9CD-3727373D10EE}" type="pres">
      <dgm:prSet presAssocID="{474E336B-3733-4210-BA6C-5BCF1B28EB89}" presName="hierChild5" presStyleCnt="0"/>
      <dgm:spPr/>
    </dgm:pt>
    <dgm:pt modelId="{21966444-9923-43F8-85D3-B95DB11AE28D}" type="pres">
      <dgm:prSet presAssocID="{2B90DD25-EC21-4297-8DFC-9032B8AF56B1}" presName="hierChild5" presStyleCnt="0"/>
      <dgm:spPr/>
    </dgm:pt>
    <dgm:pt modelId="{F575A66C-F054-4821-AF0A-32918F20B3F9}" type="pres">
      <dgm:prSet presAssocID="{05734D98-59BE-4060-B0D3-9ED053DC1010}" presName="Name37" presStyleLbl="parChTrans1D2" presStyleIdx="3" presStyleCnt="4"/>
      <dgm:spPr/>
    </dgm:pt>
    <dgm:pt modelId="{7EF1337B-B7FB-49C4-A7B8-4B07121CAF24}" type="pres">
      <dgm:prSet presAssocID="{CAD51946-5DAC-45A2-8EDE-9879DF12ACFF}" presName="hierRoot2" presStyleCnt="0">
        <dgm:presLayoutVars>
          <dgm:hierBranch val="init"/>
        </dgm:presLayoutVars>
      </dgm:prSet>
      <dgm:spPr/>
    </dgm:pt>
    <dgm:pt modelId="{611727B4-B1FC-4E40-B773-C48D0F260AF8}" type="pres">
      <dgm:prSet presAssocID="{CAD51946-5DAC-45A2-8EDE-9879DF12ACFF}" presName="rootComposite" presStyleCnt="0"/>
      <dgm:spPr/>
    </dgm:pt>
    <dgm:pt modelId="{491EC493-4CE0-4617-AD72-BA2B14466016}" type="pres">
      <dgm:prSet presAssocID="{CAD51946-5DAC-45A2-8EDE-9879DF12ACFF}" presName="rootText" presStyleLbl="node2" presStyleIdx="3" presStyleCnt="4">
        <dgm:presLayoutVars>
          <dgm:chPref val="3"/>
        </dgm:presLayoutVars>
      </dgm:prSet>
      <dgm:spPr/>
    </dgm:pt>
    <dgm:pt modelId="{84D6E99B-A65F-4C6F-A809-7D6E34591299}" type="pres">
      <dgm:prSet presAssocID="{CAD51946-5DAC-45A2-8EDE-9879DF12ACFF}" presName="rootConnector" presStyleLbl="node2" presStyleIdx="3" presStyleCnt="4"/>
      <dgm:spPr/>
    </dgm:pt>
    <dgm:pt modelId="{DF5574D0-BD66-4C2A-BE76-C2F719D5DA0A}" type="pres">
      <dgm:prSet presAssocID="{CAD51946-5DAC-45A2-8EDE-9879DF12ACFF}" presName="hierChild4" presStyleCnt="0"/>
      <dgm:spPr/>
    </dgm:pt>
    <dgm:pt modelId="{E8990515-2B03-45EA-AE37-3E22B3F23590}" type="pres">
      <dgm:prSet presAssocID="{BAD0989A-599F-4A23-9136-82D7AAFD5AB5}" presName="Name37" presStyleLbl="parChTrans1D3" presStyleIdx="4" presStyleCnt="5"/>
      <dgm:spPr/>
    </dgm:pt>
    <dgm:pt modelId="{6E175421-B93A-4C03-BE0A-60862F8FFB92}" type="pres">
      <dgm:prSet presAssocID="{45F1EDC1-E740-4FF0-B307-D0FE71EBF618}" presName="hierRoot2" presStyleCnt="0">
        <dgm:presLayoutVars>
          <dgm:hierBranch val="init"/>
        </dgm:presLayoutVars>
      </dgm:prSet>
      <dgm:spPr/>
    </dgm:pt>
    <dgm:pt modelId="{39065215-2AC2-4104-8EDD-41E73B49CADA}" type="pres">
      <dgm:prSet presAssocID="{45F1EDC1-E740-4FF0-B307-D0FE71EBF618}" presName="rootComposite" presStyleCnt="0"/>
      <dgm:spPr/>
    </dgm:pt>
    <dgm:pt modelId="{6FED207F-BB28-424E-9773-F5B1F77AE1A6}" type="pres">
      <dgm:prSet presAssocID="{45F1EDC1-E740-4FF0-B307-D0FE71EBF618}" presName="rootText" presStyleLbl="node3" presStyleIdx="4" presStyleCnt="5">
        <dgm:presLayoutVars>
          <dgm:chPref val="3"/>
        </dgm:presLayoutVars>
      </dgm:prSet>
      <dgm:spPr/>
    </dgm:pt>
    <dgm:pt modelId="{E3F8B051-63A6-4B22-A454-FC091EA87F2C}" type="pres">
      <dgm:prSet presAssocID="{45F1EDC1-E740-4FF0-B307-D0FE71EBF618}" presName="rootConnector" presStyleLbl="node3" presStyleIdx="4" presStyleCnt="5"/>
      <dgm:spPr/>
    </dgm:pt>
    <dgm:pt modelId="{0E2907A9-54FE-4CEE-8325-08E9B85062D8}" type="pres">
      <dgm:prSet presAssocID="{45F1EDC1-E740-4FF0-B307-D0FE71EBF618}" presName="hierChild4" presStyleCnt="0"/>
      <dgm:spPr/>
    </dgm:pt>
    <dgm:pt modelId="{C96E4742-A28F-45C6-99BA-63885245F77E}" type="pres">
      <dgm:prSet presAssocID="{45F1EDC1-E740-4FF0-B307-D0FE71EBF618}" presName="hierChild5" presStyleCnt="0"/>
      <dgm:spPr/>
    </dgm:pt>
    <dgm:pt modelId="{0E667DD7-BDE2-4CD4-B439-7835F72FCFED}" type="pres">
      <dgm:prSet presAssocID="{CAD51946-5DAC-45A2-8EDE-9879DF12ACFF}" presName="hierChild5" presStyleCnt="0"/>
      <dgm:spPr/>
    </dgm:pt>
    <dgm:pt modelId="{1BAA1E20-7A7A-4CBD-BE52-3158CBD56DB5}" type="pres">
      <dgm:prSet presAssocID="{8D150AB9-A99D-44F4-A617-9F3741431709}" presName="hierChild3" presStyleCnt="0"/>
      <dgm:spPr/>
    </dgm:pt>
  </dgm:ptLst>
  <dgm:cxnLst>
    <dgm:cxn modelId="{9014FB05-BA68-48C9-969E-712803E72C83}" type="presOf" srcId="{D2039101-4EEE-4868-BEDA-A75E85B97FC1}" destId="{EEE24207-7C9A-458C-A648-C3505FB5DE13}" srcOrd="0" destOrd="0" presId="urn:microsoft.com/office/officeart/2005/8/layout/orgChart1"/>
    <dgm:cxn modelId="{559DBE07-CD46-40AE-BB7E-A89385F8753B}" srcId="{8D150AB9-A99D-44F4-A617-9F3741431709}" destId="{EC9C0711-C46F-4814-A86B-752E258DB07B}" srcOrd="1" destOrd="0" parTransId="{E6CAE082-7B0A-4B9D-ACBA-4FB7A5D8A1F3}" sibTransId="{E8E49545-06E0-430F-BB53-E74D7C3D5F8D}"/>
    <dgm:cxn modelId="{D24E8908-091D-4922-B8A6-6EB70DF89F57}" type="presOf" srcId="{E40DACDD-52FC-4A3B-9700-03EFA3A80652}" destId="{01105CD6-56AA-434C-A003-4D4DB08DB1C4}" srcOrd="0" destOrd="0" presId="urn:microsoft.com/office/officeart/2005/8/layout/orgChart1"/>
    <dgm:cxn modelId="{05700426-9BE7-404D-A0E7-F711D6036C04}" srcId="{E0DFCEAC-5255-446A-868E-6440CE1B4145}" destId="{5065157B-D7B1-41BF-8C4D-0ABD791F1F52}" srcOrd="1" destOrd="0" parTransId="{9E7D0888-F610-44CD-86D7-7479AE2DC59F}" sibTransId="{253D6EE6-BB64-4646-80C1-35EBE751479E}"/>
    <dgm:cxn modelId="{8EC5A726-A08A-43DD-AF57-17C87FD9976E}" srcId="{E0DFCEAC-5255-446A-868E-6440CE1B4145}" destId="{F2302C25-ADC8-41AA-ACB3-3394B99107D6}" srcOrd="0" destOrd="0" parTransId="{47B4F338-A56F-4588-B23B-88862309C22E}" sibTransId="{56A2FC6B-E158-4B08-80A4-0FB2FE29C1EA}"/>
    <dgm:cxn modelId="{B3F62B29-85E7-43FB-9A61-45C96996707F}" srcId="{2B90DD25-EC21-4297-8DFC-9032B8AF56B1}" destId="{474E336B-3733-4210-BA6C-5BCF1B28EB89}" srcOrd="0" destOrd="0" parTransId="{D5AABD08-047D-414A-8707-28020D6EC221}" sibTransId="{5AFBCCF2-D991-48BD-AAC4-B2AADB5305EF}"/>
    <dgm:cxn modelId="{6EADDA2F-030A-4695-9769-E1409339A647}" type="presOf" srcId="{05734D98-59BE-4060-B0D3-9ED053DC1010}" destId="{F575A66C-F054-4821-AF0A-32918F20B3F9}" srcOrd="0" destOrd="0" presId="urn:microsoft.com/office/officeart/2005/8/layout/orgChart1"/>
    <dgm:cxn modelId="{28FDB630-8D34-493F-A4B6-62C5D97E9DCF}" type="presOf" srcId="{5065157B-D7B1-41BF-8C4D-0ABD791F1F52}" destId="{CD2EC972-5499-49EC-BD59-CC07D70B1F1A}" srcOrd="1" destOrd="0" presId="urn:microsoft.com/office/officeart/2005/8/layout/orgChart1"/>
    <dgm:cxn modelId="{4977553E-0658-4F30-8EFD-0B1D513995ED}" type="presOf" srcId="{F2302C25-ADC8-41AA-ACB3-3394B99107D6}" destId="{F935ADB9-EF01-43B1-9562-53B108EDC8DD}" srcOrd="0" destOrd="0" presId="urn:microsoft.com/office/officeart/2005/8/layout/orgChart1"/>
    <dgm:cxn modelId="{1D3A7D3E-C762-4F0C-A32B-4C5AA40197E6}" type="presOf" srcId="{8D150AB9-A99D-44F4-A617-9F3741431709}" destId="{23395E87-EEA7-4CDF-AD16-DEB356EDBAE8}" srcOrd="0" destOrd="0" presId="urn:microsoft.com/office/officeart/2005/8/layout/orgChart1"/>
    <dgm:cxn modelId="{2238893F-0F04-4A47-9F14-859745A9CF53}" type="presOf" srcId="{A814597F-2945-48BE-BBC7-C2EFCDE68714}" destId="{3B7225B6-72C4-41AA-BCF9-B20C30D61D7D}" srcOrd="0" destOrd="0" presId="urn:microsoft.com/office/officeart/2005/8/layout/orgChart1"/>
    <dgm:cxn modelId="{F8F8AD5F-A801-434D-89CA-F2BC9742038E}" type="presOf" srcId="{9E7D0888-F610-44CD-86D7-7479AE2DC59F}" destId="{747F91FE-559A-4524-89E1-2F34C7734361}" srcOrd="0" destOrd="0" presId="urn:microsoft.com/office/officeart/2005/8/layout/orgChart1"/>
    <dgm:cxn modelId="{8405D544-E2BE-4153-AFB6-C7410F551907}" type="presOf" srcId="{CAD51946-5DAC-45A2-8EDE-9879DF12ACFF}" destId="{491EC493-4CE0-4617-AD72-BA2B14466016}" srcOrd="0" destOrd="0" presId="urn:microsoft.com/office/officeart/2005/8/layout/orgChart1"/>
    <dgm:cxn modelId="{4B602E66-0EC4-45AA-A0C1-4680331243C7}" srcId="{8D150AB9-A99D-44F4-A617-9F3741431709}" destId="{2B90DD25-EC21-4297-8DFC-9032B8AF56B1}" srcOrd="2" destOrd="0" parTransId="{A814597F-2945-48BE-BBC7-C2EFCDE68714}" sibTransId="{F91A91E0-3CF3-4A77-AAE8-E4D120A7B84B}"/>
    <dgm:cxn modelId="{4EC89249-4FF4-40D4-A167-992BE51997B8}" type="presOf" srcId="{47B4F338-A56F-4588-B23B-88862309C22E}" destId="{D9BBA796-E407-4C1C-8B66-00A29F3FB1A2}" srcOrd="0" destOrd="0" presId="urn:microsoft.com/office/officeart/2005/8/layout/orgChart1"/>
    <dgm:cxn modelId="{9DBE176B-162A-4A9E-87EA-3F60F7FFCE67}" srcId="{8D150AB9-A99D-44F4-A617-9F3741431709}" destId="{E0DFCEAC-5255-446A-868E-6440CE1B4145}" srcOrd="0" destOrd="0" parTransId="{D2039101-4EEE-4868-BEDA-A75E85B97FC1}" sibTransId="{37C1B934-E969-434B-9F54-02D661615D4C}"/>
    <dgm:cxn modelId="{26DF8A6C-DFFF-4A8C-B3E8-BE1C3E17EF39}" type="presOf" srcId="{EC9C0711-C46F-4814-A86B-752E258DB07B}" destId="{D6D693D0-0F5E-43A1-86EC-9545711F24DE}" srcOrd="0" destOrd="0" presId="urn:microsoft.com/office/officeart/2005/8/layout/orgChart1"/>
    <dgm:cxn modelId="{EFB8FB6F-05E7-4BA3-B591-919F63071BC9}" type="presOf" srcId="{EC9C0711-C46F-4814-A86B-752E258DB07B}" destId="{23D43C86-DACA-4C39-BF11-675030766F9A}" srcOrd="1" destOrd="0" presId="urn:microsoft.com/office/officeart/2005/8/layout/orgChart1"/>
    <dgm:cxn modelId="{23BAF771-0D96-4D4F-A84C-877A939DF004}" type="presOf" srcId="{E0DFCEAC-5255-446A-868E-6440CE1B4145}" destId="{9D862A82-96D7-4A3F-BCF0-961BCD394DD1}" srcOrd="1" destOrd="0" presId="urn:microsoft.com/office/officeart/2005/8/layout/orgChart1"/>
    <dgm:cxn modelId="{221DCC55-6ED2-4505-863C-381596A19520}" srcId="{EC9C0711-C46F-4814-A86B-752E258DB07B}" destId="{E40DACDD-52FC-4A3B-9700-03EFA3A80652}" srcOrd="0" destOrd="0" parTransId="{F0C8A5F1-A780-4AB2-A5E4-BAF99AC48CB4}" sibTransId="{DB68503C-288D-44DD-9FB2-7B7C6DFAC8C8}"/>
    <dgm:cxn modelId="{2FAC7476-E3FA-4259-9A9C-38C95D891041}" type="presOf" srcId="{474E336B-3733-4210-BA6C-5BCF1B28EB89}" destId="{AE16A148-AA00-4892-86D8-136D57AC4FDC}" srcOrd="1" destOrd="0" presId="urn:microsoft.com/office/officeart/2005/8/layout/orgChart1"/>
    <dgm:cxn modelId="{D8FD3A7E-2097-411A-A0AA-97328DF755F4}" type="presOf" srcId="{2B90DD25-EC21-4297-8DFC-9032B8AF56B1}" destId="{24BD74A2-0E8E-499A-B30D-B939D5529DF2}" srcOrd="1" destOrd="0" presId="urn:microsoft.com/office/officeart/2005/8/layout/orgChart1"/>
    <dgm:cxn modelId="{DF45E77F-C9BF-45D9-BF55-6ED7633CDF45}" type="presOf" srcId="{F0C8A5F1-A780-4AB2-A5E4-BAF99AC48CB4}" destId="{7243104E-C9D8-455E-9221-C4C9FAFC28CD}" srcOrd="0" destOrd="0" presId="urn:microsoft.com/office/officeart/2005/8/layout/orgChart1"/>
    <dgm:cxn modelId="{A5697989-2C0E-4423-B97C-B075353BF5F2}" srcId="{CAD51946-5DAC-45A2-8EDE-9879DF12ACFF}" destId="{45F1EDC1-E740-4FF0-B307-D0FE71EBF618}" srcOrd="0" destOrd="0" parTransId="{BAD0989A-599F-4A23-9136-82D7AAFD5AB5}" sibTransId="{FB6A358B-5B50-4E23-ACB3-1FA884842D73}"/>
    <dgm:cxn modelId="{CD13BB9A-31AF-4BCD-88C3-FDFC5A506B45}" srcId="{8D150AB9-A99D-44F4-A617-9F3741431709}" destId="{CAD51946-5DAC-45A2-8EDE-9879DF12ACFF}" srcOrd="3" destOrd="0" parTransId="{05734D98-59BE-4060-B0D3-9ED053DC1010}" sibTransId="{2DE6B691-2C78-4CEC-8068-7447F6F83B05}"/>
    <dgm:cxn modelId="{26008EB5-72AB-4381-AB19-19A96A691820}" srcId="{6C8EB3BF-394D-45D2-8796-3D8BDDA37D18}" destId="{8D150AB9-A99D-44F4-A617-9F3741431709}" srcOrd="0" destOrd="0" parTransId="{98F78720-B9F3-4617-90ED-62B38AD1DD7B}" sibTransId="{D691EFAD-11D4-4BDC-8046-07B3F872DCDA}"/>
    <dgm:cxn modelId="{2C1098B6-B924-4E00-83BE-D71F73BD3320}" type="presOf" srcId="{F2302C25-ADC8-41AA-ACB3-3394B99107D6}" destId="{76182A2E-71D8-41D0-9C33-88E250CC51E3}" srcOrd="1" destOrd="0" presId="urn:microsoft.com/office/officeart/2005/8/layout/orgChart1"/>
    <dgm:cxn modelId="{545FB8BA-EF9C-4722-AC50-28AD35DC149C}" type="presOf" srcId="{D5AABD08-047D-414A-8707-28020D6EC221}" destId="{9386DEDD-725A-4529-9B21-188749A0D48E}" srcOrd="0" destOrd="0" presId="urn:microsoft.com/office/officeart/2005/8/layout/orgChart1"/>
    <dgm:cxn modelId="{3806ABC0-5BF6-4952-8FE4-9DCFA007D1E9}" type="presOf" srcId="{474E336B-3733-4210-BA6C-5BCF1B28EB89}" destId="{F4E6D867-F03C-4735-853C-4D14F37D85CF}" srcOrd="0" destOrd="0" presId="urn:microsoft.com/office/officeart/2005/8/layout/orgChart1"/>
    <dgm:cxn modelId="{F6EB2FC4-AC7C-4D26-A40B-AFFC46EA2AD0}" type="presOf" srcId="{E40DACDD-52FC-4A3B-9700-03EFA3A80652}" destId="{EA79DF26-0F8F-4E66-830F-49F47F77BACC}" srcOrd="1" destOrd="0" presId="urn:microsoft.com/office/officeart/2005/8/layout/orgChart1"/>
    <dgm:cxn modelId="{79B0B3CD-0502-4983-8EB5-2895934CA44E}" type="presOf" srcId="{2B90DD25-EC21-4297-8DFC-9032B8AF56B1}" destId="{CE9C2771-90D2-414E-9664-3A91A3746E70}" srcOrd="0" destOrd="0" presId="urn:microsoft.com/office/officeart/2005/8/layout/orgChart1"/>
    <dgm:cxn modelId="{4F6C3DD4-B3F9-47AA-AD57-0371C4289B25}" type="presOf" srcId="{CAD51946-5DAC-45A2-8EDE-9879DF12ACFF}" destId="{84D6E99B-A65F-4C6F-A809-7D6E34591299}" srcOrd="1" destOrd="0" presId="urn:microsoft.com/office/officeart/2005/8/layout/orgChart1"/>
    <dgm:cxn modelId="{B58691D6-E930-4777-B1CD-34B8D0FE1F5A}" type="presOf" srcId="{45F1EDC1-E740-4FF0-B307-D0FE71EBF618}" destId="{6FED207F-BB28-424E-9773-F5B1F77AE1A6}" srcOrd="0" destOrd="0" presId="urn:microsoft.com/office/officeart/2005/8/layout/orgChart1"/>
    <dgm:cxn modelId="{84E610D8-06F7-4EFB-9C90-F3447B373313}" type="presOf" srcId="{E6CAE082-7B0A-4B9D-ACBA-4FB7A5D8A1F3}" destId="{BC876E69-47CE-4595-BCB9-DED883C0DBB2}" srcOrd="0" destOrd="0" presId="urn:microsoft.com/office/officeart/2005/8/layout/orgChart1"/>
    <dgm:cxn modelId="{B5F510DB-C35E-40C5-ABB0-5A836E322AA6}" type="presOf" srcId="{5065157B-D7B1-41BF-8C4D-0ABD791F1F52}" destId="{891F8923-5630-40E7-A029-162ED2C9DC02}" srcOrd="0" destOrd="0" presId="urn:microsoft.com/office/officeart/2005/8/layout/orgChart1"/>
    <dgm:cxn modelId="{AF8CA5DE-4D84-4DB7-860C-363445C85CA6}" type="presOf" srcId="{E0DFCEAC-5255-446A-868E-6440CE1B4145}" destId="{4041F653-E67B-4C9A-B65C-939463BA36EE}" srcOrd="0" destOrd="0" presId="urn:microsoft.com/office/officeart/2005/8/layout/orgChart1"/>
    <dgm:cxn modelId="{B48431E1-399C-4183-AEE7-88ABF515D26A}" type="presOf" srcId="{BAD0989A-599F-4A23-9136-82D7AAFD5AB5}" destId="{E8990515-2B03-45EA-AE37-3E22B3F23590}" srcOrd="0" destOrd="0" presId="urn:microsoft.com/office/officeart/2005/8/layout/orgChart1"/>
    <dgm:cxn modelId="{8C0407ED-63C2-45FB-911B-406C0BCC9BD8}" type="presOf" srcId="{8D150AB9-A99D-44F4-A617-9F3741431709}" destId="{2227F8DC-CA88-4C9B-87E4-69918A906D81}" srcOrd="1" destOrd="0" presId="urn:microsoft.com/office/officeart/2005/8/layout/orgChart1"/>
    <dgm:cxn modelId="{FF9120F8-5352-44A1-A307-0F0B3F8BCEAA}" type="presOf" srcId="{6C8EB3BF-394D-45D2-8796-3D8BDDA37D18}" destId="{BEE43720-3D2E-48FA-B105-379A288D882F}" srcOrd="0" destOrd="0" presId="urn:microsoft.com/office/officeart/2005/8/layout/orgChart1"/>
    <dgm:cxn modelId="{076478FD-BCDF-4458-B94A-4636AD9DE7C5}" type="presOf" srcId="{45F1EDC1-E740-4FF0-B307-D0FE71EBF618}" destId="{E3F8B051-63A6-4B22-A454-FC091EA87F2C}" srcOrd="1" destOrd="0" presId="urn:microsoft.com/office/officeart/2005/8/layout/orgChart1"/>
    <dgm:cxn modelId="{48F0B3E1-9967-4042-B2D9-887F7411939A}" type="presParOf" srcId="{BEE43720-3D2E-48FA-B105-379A288D882F}" destId="{97AA3A14-D809-4B6E-B9C2-C00E946B2BC8}" srcOrd="0" destOrd="0" presId="urn:microsoft.com/office/officeart/2005/8/layout/orgChart1"/>
    <dgm:cxn modelId="{0443BF50-A6EC-492B-A12B-76345EC758DB}" type="presParOf" srcId="{97AA3A14-D809-4B6E-B9C2-C00E946B2BC8}" destId="{E3F7C5B6-B81C-40AD-A535-09F2EC3FB57F}" srcOrd="0" destOrd="0" presId="urn:microsoft.com/office/officeart/2005/8/layout/orgChart1"/>
    <dgm:cxn modelId="{7560EF82-C1D4-4D7E-BCD6-3B9745C4B674}" type="presParOf" srcId="{E3F7C5B6-B81C-40AD-A535-09F2EC3FB57F}" destId="{23395E87-EEA7-4CDF-AD16-DEB356EDBAE8}" srcOrd="0" destOrd="0" presId="urn:microsoft.com/office/officeart/2005/8/layout/orgChart1"/>
    <dgm:cxn modelId="{C18FD715-46A8-4EFA-BBA9-B81CB665D6FB}" type="presParOf" srcId="{E3F7C5B6-B81C-40AD-A535-09F2EC3FB57F}" destId="{2227F8DC-CA88-4C9B-87E4-69918A906D81}" srcOrd="1" destOrd="0" presId="urn:microsoft.com/office/officeart/2005/8/layout/orgChart1"/>
    <dgm:cxn modelId="{2B2B50EA-EE98-4D13-BFE7-3845D91134FB}" type="presParOf" srcId="{97AA3A14-D809-4B6E-B9C2-C00E946B2BC8}" destId="{346B68A2-0831-457F-8E91-10B5760ADB24}" srcOrd="1" destOrd="0" presId="urn:microsoft.com/office/officeart/2005/8/layout/orgChart1"/>
    <dgm:cxn modelId="{8B22BF5C-F517-4C30-8617-11947C654950}" type="presParOf" srcId="{346B68A2-0831-457F-8E91-10B5760ADB24}" destId="{EEE24207-7C9A-458C-A648-C3505FB5DE13}" srcOrd="0" destOrd="0" presId="urn:microsoft.com/office/officeart/2005/8/layout/orgChart1"/>
    <dgm:cxn modelId="{D204E352-B209-4071-9390-C2C86A95440C}" type="presParOf" srcId="{346B68A2-0831-457F-8E91-10B5760ADB24}" destId="{391D2871-CA4E-4C61-ADD0-30E6D351C170}" srcOrd="1" destOrd="0" presId="urn:microsoft.com/office/officeart/2005/8/layout/orgChart1"/>
    <dgm:cxn modelId="{E6ECAE2C-DFCF-4272-87B0-BD4A290D3EBE}" type="presParOf" srcId="{391D2871-CA4E-4C61-ADD0-30E6D351C170}" destId="{503062AA-6F2C-4000-9EB7-C7E99871CEE7}" srcOrd="0" destOrd="0" presId="urn:microsoft.com/office/officeart/2005/8/layout/orgChart1"/>
    <dgm:cxn modelId="{CCCEC3D4-8687-41DC-8D12-94104F4C244F}" type="presParOf" srcId="{503062AA-6F2C-4000-9EB7-C7E99871CEE7}" destId="{4041F653-E67B-4C9A-B65C-939463BA36EE}" srcOrd="0" destOrd="0" presId="urn:microsoft.com/office/officeart/2005/8/layout/orgChart1"/>
    <dgm:cxn modelId="{55400E5F-932B-43AF-A876-A7074D22E7C9}" type="presParOf" srcId="{503062AA-6F2C-4000-9EB7-C7E99871CEE7}" destId="{9D862A82-96D7-4A3F-BCF0-961BCD394DD1}" srcOrd="1" destOrd="0" presId="urn:microsoft.com/office/officeart/2005/8/layout/orgChart1"/>
    <dgm:cxn modelId="{3CB19BA6-DB05-458A-A34D-A80C54527822}" type="presParOf" srcId="{391D2871-CA4E-4C61-ADD0-30E6D351C170}" destId="{2737EA26-0E99-4E88-8E81-2E10C0DE44DF}" srcOrd="1" destOrd="0" presId="urn:microsoft.com/office/officeart/2005/8/layout/orgChart1"/>
    <dgm:cxn modelId="{085ECF3C-616B-4F3B-AF74-4D58C71B437E}" type="presParOf" srcId="{2737EA26-0E99-4E88-8E81-2E10C0DE44DF}" destId="{D9BBA796-E407-4C1C-8B66-00A29F3FB1A2}" srcOrd="0" destOrd="0" presId="urn:microsoft.com/office/officeart/2005/8/layout/orgChart1"/>
    <dgm:cxn modelId="{3B3BB6A4-1444-41EC-9BFE-8D91BD4E0EC4}" type="presParOf" srcId="{2737EA26-0E99-4E88-8E81-2E10C0DE44DF}" destId="{3E2DAEF6-9C4D-441A-B1B2-D9DE93979776}" srcOrd="1" destOrd="0" presId="urn:microsoft.com/office/officeart/2005/8/layout/orgChart1"/>
    <dgm:cxn modelId="{E8542289-5C1A-4A3C-9AA5-2EB22A2426BD}" type="presParOf" srcId="{3E2DAEF6-9C4D-441A-B1B2-D9DE93979776}" destId="{23A619A3-AD9D-4261-95E4-A1AF9EE60965}" srcOrd="0" destOrd="0" presId="urn:microsoft.com/office/officeart/2005/8/layout/orgChart1"/>
    <dgm:cxn modelId="{5E47A07B-8137-4229-9295-D92305A2D9EF}" type="presParOf" srcId="{23A619A3-AD9D-4261-95E4-A1AF9EE60965}" destId="{F935ADB9-EF01-43B1-9562-53B108EDC8DD}" srcOrd="0" destOrd="0" presId="urn:microsoft.com/office/officeart/2005/8/layout/orgChart1"/>
    <dgm:cxn modelId="{86DD967E-6077-4632-BFCD-A2367A0B8FD4}" type="presParOf" srcId="{23A619A3-AD9D-4261-95E4-A1AF9EE60965}" destId="{76182A2E-71D8-41D0-9C33-88E250CC51E3}" srcOrd="1" destOrd="0" presId="urn:microsoft.com/office/officeart/2005/8/layout/orgChart1"/>
    <dgm:cxn modelId="{E6CB0AC0-4BA9-4EAE-81C1-BF38FA1F0F1A}" type="presParOf" srcId="{3E2DAEF6-9C4D-441A-B1B2-D9DE93979776}" destId="{8B6E5AA3-86AC-45E8-9EA1-A2FCA2A09EB5}" srcOrd="1" destOrd="0" presId="urn:microsoft.com/office/officeart/2005/8/layout/orgChart1"/>
    <dgm:cxn modelId="{6B7D3C2D-138D-4573-B933-B1BD83962F7E}" type="presParOf" srcId="{3E2DAEF6-9C4D-441A-B1B2-D9DE93979776}" destId="{54564F9A-081D-411B-9B95-B1CE549C975F}" srcOrd="2" destOrd="0" presId="urn:microsoft.com/office/officeart/2005/8/layout/orgChart1"/>
    <dgm:cxn modelId="{ACB4679C-3903-45FD-903A-B8420B3C8CE3}" type="presParOf" srcId="{2737EA26-0E99-4E88-8E81-2E10C0DE44DF}" destId="{747F91FE-559A-4524-89E1-2F34C7734361}" srcOrd="2" destOrd="0" presId="urn:microsoft.com/office/officeart/2005/8/layout/orgChart1"/>
    <dgm:cxn modelId="{B0676B31-DCCF-440D-AFBA-7DC5554D5123}" type="presParOf" srcId="{2737EA26-0E99-4E88-8E81-2E10C0DE44DF}" destId="{576C3862-0F56-40E8-83B6-A29E8527F219}" srcOrd="3" destOrd="0" presId="urn:microsoft.com/office/officeart/2005/8/layout/orgChart1"/>
    <dgm:cxn modelId="{5BCB9AA2-A12C-415B-95EF-C5FCEC2014BC}" type="presParOf" srcId="{576C3862-0F56-40E8-83B6-A29E8527F219}" destId="{2753B089-D73B-42E0-9FAC-0CF2EA1C8CBB}" srcOrd="0" destOrd="0" presId="urn:microsoft.com/office/officeart/2005/8/layout/orgChart1"/>
    <dgm:cxn modelId="{E1A7903A-0C87-4108-ADE0-AC755C5E200F}" type="presParOf" srcId="{2753B089-D73B-42E0-9FAC-0CF2EA1C8CBB}" destId="{891F8923-5630-40E7-A029-162ED2C9DC02}" srcOrd="0" destOrd="0" presId="urn:microsoft.com/office/officeart/2005/8/layout/orgChart1"/>
    <dgm:cxn modelId="{C2FA19AB-9BAC-4A98-9E67-B4AD33DE8002}" type="presParOf" srcId="{2753B089-D73B-42E0-9FAC-0CF2EA1C8CBB}" destId="{CD2EC972-5499-49EC-BD59-CC07D70B1F1A}" srcOrd="1" destOrd="0" presId="urn:microsoft.com/office/officeart/2005/8/layout/orgChart1"/>
    <dgm:cxn modelId="{735778BB-9CD0-4794-B5B2-1051215D0EE7}" type="presParOf" srcId="{576C3862-0F56-40E8-83B6-A29E8527F219}" destId="{BDD7DFBE-D488-4E39-835E-E47FDA69B374}" srcOrd="1" destOrd="0" presId="urn:microsoft.com/office/officeart/2005/8/layout/orgChart1"/>
    <dgm:cxn modelId="{79CEE12D-5C50-439E-8F49-3F7F82563BED}" type="presParOf" srcId="{576C3862-0F56-40E8-83B6-A29E8527F219}" destId="{4F163A3E-43D7-4914-9B1D-A344E493E0F5}" srcOrd="2" destOrd="0" presId="urn:microsoft.com/office/officeart/2005/8/layout/orgChart1"/>
    <dgm:cxn modelId="{F1BC7BE2-C63A-4439-947E-0C1C2D628BE2}" type="presParOf" srcId="{391D2871-CA4E-4C61-ADD0-30E6D351C170}" destId="{562087A7-F83C-4AE8-99E6-ED8A425AC513}" srcOrd="2" destOrd="0" presId="urn:microsoft.com/office/officeart/2005/8/layout/orgChart1"/>
    <dgm:cxn modelId="{51863B6F-97B2-4C4E-A278-F01FEF6BC1A7}" type="presParOf" srcId="{346B68A2-0831-457F-8E91-10B5760ADB24}" destId="{BC876E69-47CE-4595-BCB9-DED883C0DBB2}" srcOrd="2" destOrd="0" presId="urn:microsoft.com/office/officeart/2005/8/layout/orgChart1"/>
    <dgm:cxn modelId="{0C535EF0-02AF-4694-8276-31FA495B2D72}" type="presParOf" srcId="{346B68A2-0831-457F-8E91-10B5760ADB24}" destId="{4953BDB2-89FB-48F0-A623-19CBA04D9D34}" srcOrd="3" destOrd="0" presId="urn:microsoft.com/office/officeart/2005/8/layout/orgChart1"/>
    <dgm:cxn modelId="{B861ED61-1524-45EE-9C94-6C02803F1201}" type="presParOf" srcId="{4953BDB2-89FB-48F0-A623-19CBA04D9D34}" destId="{D2FF594E-1580-47C5-B27B-BAC5F8456A6C}" srcOrd="0" destOrd="0" presId="urn:microsoft.com/office/officeart/2005/8/layout/orgChart1"/>
    <dgm:cxn modelId="{45410131-5F08-4C75-844D-BBAC3107D14D}" type="presParOf" srcId="{D2FF594E-1580-47C5-B27B-BAC5F8456A6C}" destId="{D6D693D0-0F5E-43A1-86EC-9545711F24DE}" srcOrd="0" destOrd="0" presId="urn:microsoft.com/office/officeart/2005/8/layout/orgChart1"/>
    <dgm:cxn modelId="{09937534-AA31-4F8C-90BB-65ACC81E6D0D}" type="presParOf" srcId="{D2FF594E-1580-47C5-B27B-BAC5F8456A6C}" destId="{23D43C86-DACA-4C39-BF11-675030766F9A}" srcOrd="1" destOrd="0" presId="urn:microsoft.com/office/officeart/2005/8/layout/orgChart1"/>
    <dgm:cxn modelId="{7AF69464-1D9C-4E72-B734-6F4FBE5BE219}" type="presParOf" srcId="{4953BDB2-89FB-48F0-A623-19CBA04D9D34}" destId="{3B922520-ACE5-4D62-81D4-AA7E45AC8B14}" srcOrd="1" destOrd="0" presId="urn:microsoft.com/office/officeart/2005/8/layout/orgChart1"/>
    <dgm:cxn modelId="{7EC6F067-7EFD-4F84-9BA5-D4F844E598E4}" type="presParOf" srcId="{3B922520-ACE5-4D62-81D4-AA7E45AC8B14}" destId="{7243104E-C9D8-455E-9221-C4C9FAFC28CD}" srcOrd="0" destOrd="0" presId="urn:microsoft.com/office/officeart/2005/8/layout/orgChart1"/>
    <dgm:cxn modelId="{10CC2BDC-AC06-4ACC-939A-9C60EE9F65E0}" type="presParOf" srcId="{3B922520-ACE5-4D62-81D4-AA7E45AC8B14}" destId="{E27DA507-2EC9-46DA-8978-04A04E32C442}" srcOrd="1" destOrd="0" presId="urn:microsoft.com/office/officeart/2005/8/layout/orgChart1"/>
    <dgm:cxn modelId="{5599517F-7CD3-4BF0-8E89-E7B02C7E533E}" type="presParOf" srcId="{E27DA507-2EC9-46DA-8978-04A04E32C442}" destId="{9885D8B9-30D4-4680-9A29-D02BD688F594}" srcOrd="0" destOrd="0" presId="urn:microsoft.com/office/officeart/2005/8/layout/orgChart1"/>
    <dgm:cxn modelId="{72FA6D16-6465-4B2D-B0BB-B6A0CBA00453}" type="presParOf" srcId="{9885D8B9-30D4-4680-9A29-D02BD688F594}" destId="{01105CD6-56AA-434C-A003-4D4DB08DB1C4}" srcOrd="0" destOrd="0" presId="urn:microsoft.com/office/officeart/2005/8/layout/orgChart1"/>
    <dgm:cxn modelId="{944559EA-C157-4AE5-B51C-C025D715E2BF}" type="presParOf" srcId="{9885D8B9-30D4-4680-9A29-D02BD688F594}" destId="{EA79DF26-0F8F-4E66-830F-49F47F77BACC}" srcOrd="1" destOrd="0" presId="urn:microsoft.com/office/officeart/2005/8/layout/orgChart1"/>
    <dgm:cxn modelId="{423D5AAD-1084-4C86-B51D-1E98A285E87D}" type="presParOf" srcId="{E27DA507-2EC9-46DA-8978-04A04E32C442}" destId="{087C2318-6B7B-4143-9B0B-375167F4B607}" srcOrd="1" destOrd="0" presId="urn:microsoft.com/office/officeart/2005/8/layout/orgChart1"/>
    <dgm:cxn modelId="{8392E023-76D1-4E0B-A467-90BFF014E55A}" type="presParOf" srcId="{E27DA507-2EC9-46DA-8978-04A04E32C442}" destId="{A79DCA35-F612-4041-8F4B-E6AE6618EA34}" srcOrd="2" destOrd="0" presId="urn:microsoft.com/office/officeart/2005/8/layout/orgChart1"/>
    <dgm:cxn modelId="{54579E3D-9710-498C-BBFD-87FC01D50A43}" type="presParOf" srcId="{4953BDB2-89FB-48F0-A623-19CBA04D9D34}" destId="{50C16F88-796A-4462-911B-2F772550FA99}" srcOrd="2" destOrd="0" presId="urn:microsoft.com/office/officeart/2005/8/layout/orgChart1"/>
    <dgm:cxn modelId="{936DEA14-5F4B-4736-8CF0-9F749E396516}" type="presParOf" srcId="{346B68A2-0831-457F-8E91-10B5760ADB24}" destId="{3B7225B6-72C4-41AA-BCF9-B20C30D61D7D}" srcOrd="4" destOrd="0" presId="urn:microsoft.com/office/officeart/2005/8/layout/orgChart1"/>
    <dgm:cxn modelId="{214C38A5-52C8-4E44-AFBB-9898EF283D47}" type="presParOf" srcId="{346B68A2-0831-457F-8E91-10B5760ADB24}" destId="{D2FBFA51-09D2-42AA-A58A-4E9766FCDE40}" srcOrd="5" destOrd="0" presId="urn:microsoft.com/office/officeart/2005/8/layout/orgChart1"/>
    <dgm:cxn modelId="{4074DCF9-7B7C-4BDC-B23D-86CFAB8F93CB}" type="presParOf" srcId="{D2FBFA51-09D2-42AA-A58A-4E9766FCDE40}" destId="{4456BAD1-838F-479B-90F7-921CCC04032E}" srcOrd="0" destOrd="0" presId="urn:microsoft.com/office/officeart/2005/8/layout/orgChart1"/>
    <dgm:cxn modelId="{5613385F-6A33-4AEC-804A-11D7803059E0}" type="presParOf" srcId="{4456BAD1-838F-479B-90F7-921CCC04032E}" destId="{CE9C2771-90D2-414E-9664-3A91A3746E70}" srcOrd="0" destOrd="0" presId="urn:microsoft.com/office/officeart/2005/8/layout/orgChart1"/>
    <dgm:cxn modelId="{EF9D621C-09BC-4745-9FD6-3615575D01D5}" type="presParOf" srcId="{4456BAD1-838F-479B-90F7-921CCC04032E}" destId="{24BD74A2-0E8E-499A-B30D-B939D5529DF2}" srcOrd="1" destOrd="0" presId="urn:microsoft.com/office/officeart/2005/8/layout/orgChart1"/>
    <dgm:cxn modelId="{F2B404BA-5D08-4D44-ACA2-BD73DFF5095F}" type="presParOf" srcId="{D2FBFA51-09D2-42AA-A58A-4E9766FCDE40}" destId="{9C50E8E7-CF7A-445E-936F-758C1A131B3C}" srcOrd="1" destOrd="0" presId="urn:microsoft.com/office/officeart/2005/8/layout/orgChart1"/>
    <dgm:cxn modelId="{38AF66E6-4991-4979-981C-3A6DB7C5067A}" type="presParOf" srcId="{9C50E8E7-CF7A-445E-936F-758C1A131B3C}" destId="{9386DEDD-725A-4529-9B21-188749A0D48E}" srcOrd="0" destOrd="0" presId="urn:microsoft.com/office/officeart/2005/8/layout/orgChart1"/>
    <dgm:cxn modelId="{F2AE5F39-144D-45DF-8AC1-388FBEE266B7}" type="presParOf" srcId="{9C50E8E7-CF7A-445E-936F-758C1A131B3C}" destId="{F51ACEA9-9641-4CF9-A4D2-85D6E455810A}" srcOrd="1" destOrd="0" presId="urn:microsoft.com/office/officeart/2005/8/layout/orgChart1"/>
    <dgm:cxn modelId="{AAF519B5-77A9-4365-BC1E-75019D7C900B}" type="presParOf" srcId="{F51ACEA9-9641-4CF9-A4D2-85D6E455810A}" destId="{40C263C4-051B-4ABF-8582-A5945953E93E}" srcOrd="0" destOrd="0" presId="urn:microsoft.com/office/officeart/2005/8/layout/orgChart1"/>
    <dgm:cxn modelId="{B3D011CF-BCE1-4A7F-B9C2-43E52DE0A32D}" type="presParOf" srcId="{40C263C4-051B-4ABF-8582-A5945953E93E}" destId="{F4E6D867-F03C-4735-853C-4D14F37D85CF}" srcOrd="0" destOrd="0" presId="urn:microsoft.com/office/officeart/2005/8/layout/orgChart1"/>
    <dgm:cxn modelId="{2047AC02-46DC-4669-9F5E-115D3A1B636C}" type="presParOf" srcId="{40C263C4-051B-4ABF-8582-A5945953E93E}" destId="{AE16A148-AA00-4892-86D8-136D57AC4FDC}" srcOrd="1" destOrd="0" presId="urn:microsoft.com/office/officeart/2005/8/layout/orgChart1"/>
    <dgm:cxn modelId="{34FB2B96-EB65-418A-BAAB-5977AF469470}" type="presParOf" srcId="{F51ACEA9-9641-4CF9-A4D2-85D6E455810A}" destId="{8ECABA6A-2AD4-424F-8C33-8FB75ED79163}" srcOrd="1" destOrd="0" presId="urn:microsoft.com/office/officeart/2005/8/layout/orgChart1"/>
    <dgm:cxn modelId="{C3BCA396-6889-49DA-A55B-A3330BD0B6B1}" type="presParOf" srcId="{F51ACEA9-9641-4CF9-A4D2-85D6E455810A}" destId="{14D2F26B-0D8B-4F25-B9CD-3727373D10EE}" srcOrd="2" destOrd="0" presId="urn:microsoft.com/office/officeart/2005/8/layout/orgChart1"/>
    <dgm:cxn modelId="{EE792A79-78FC-4D52-BC57-4FB8DDEF578E}" type="presParOf" srcId="{D2FBFA51-09D2-42AA-A58A-4E9766FCDE40}" destId="{21966444-9923-43F8-85D3-B95DB11AE28D}" srcOrd="2" destOrd="0" presId="urn:microsoft.com/office/officeart/2005/8/layout/orgChart1"/>
    <dgm:cxn modelId="{3CA22207-B239-4FFA-8022-A9BEA0C22317}" type="presParOf" srcId="{346B68A2-0831-457F-8E91-10B5760ADB24}" destId="{F575A66C-F054-4821-AF0A-32918F20B3F9}" srcOrd="6" destOrd="0" presId="urn:microsoft.com/office/officeart/2005/8/layout/orgChart1"/>
    <dgm:cxn modelId="{92AD6066-2970-4060-A96C-3ACA619254B5}" type="presParOf" srcId="{346B68A2-0831-457F-8E91-10B5760ADB24}" destId="{7EF1337B-B7FB-49C4-A7B8-4B07121CAF24}" srcOrd="7" destOrd="0" presId="urn:microsoft.com/office/officeart/2005/8/layout/orgChart1"/>
    <dgm:cxn modelId="{6374E524-520C-4BC3-816B-12133205BC65}" type="presParOf" srcId="{7EF1337B-B7FB-49C4-A7B8-4B07121CAF24}" destId="{611727B4-B1FC-4E40-B773-C48D0F260AF8}" srcOrd="0" destOrd="0" presId="urn:microsoft.com/office/officeart/2005/8/layout/orgChart1"/>
    <dgm:cxn modelId="{E0B3745A-8D4C-42E7-96C8-A397208800A1}" type="presParOf" srcId="{611727B4-B1FC-4E40-B773-C48D0F260AF8}" destId="{491EC493-4CE0-4617-AD72-BA2B14466016}" srcOrd="0" destOrd="0" presId="urn:microsoft.com/office/officeart/2005/8/layout/orgChart1"/>
    <dgm:cxn modelId="{A5562889-FF88-4183-92D9-1063F00CBAB3}" type="presParOf" srcId="{611727B4-B1FC-4E40-B773-C48D0F260AF8}" destId="{84D6E99B-A65F-4C6F-A809-7D6E34591299}" srcOrd="1" destOrd="0" presId="urn:microsoft.com/office/officeart/2005/8/layout/orgChart1"/>
    <dgm:cxn modelId="{BDA0E337-7815-4C75-A4F5-11066C8EBC42}" type="presParOf" srcId="{7EF1337B-B7FB-49C4-A7B8-4B07121CAF24}" destId="{DF5574D0-BD66-4C2A-BE76-C2F719D5DA0A}" srcOrd="1" destOrd="0" presId="urn:microsoft.com/office/officeart/2005/8/layout/orgChart1"/>
    <dgm:cxn modelId="{D98E29ED-A06D-49E2-BD31-A872186AFD59}" type="presParOf" srcId="{DF5574D0-BD66-4C2A-BE76-C2F719D5DA0A}" destId="{E8990515-2B03-45EA-AE37-3E22B3F23590}" srcOrd="0" destOrd="0" presId="urn:microsoft.com/office/officeart/2005/8/layout/orgChart1"/>
    <dgm:cxn modelId="{7E3A1768-57BB-4840-BD03-18AD65407822}" type="presParOf" srcId="{DF5574D0-BD66-4C2A-BE76-C2F719D5DA0A}" destId="{6E175421-B93A-4C03-BE0A-60862F8FFB92}" srcOrd="1" destOrd="0" presId="urn:microsoft.com/office/officeart/2005/8/layout/orgChart1"/>
    <dgm:cxn modelId="{CE0EB650-697D-452C-AA6E-69B8E6EBB705}" type="presParOf" srcId="{6E175421-B93A-4C03-BE0A-60862F8FFB92}" destId="{39065215-2AC2-4104-8EDD-41E73B49CADA}" srcOrd="0" destOrd="0" presId="urn:microsoft.com/office/officeart/2005/8/layout/orgChart1"/>
    <dgm:cxn modelId="{50EA9236-3C98-48A9-BCB3-B634578AB915}" type="presParOf" srcId="{39065215-2AC2-4104-8EDD-41E73B49CADA}" destId="{6FED207F-BB28-424E-9773-F5B1F77AE1A6}" srcOrd="0" destOrd="0" presId="urn:microsoft.com/office/officeart/2005/8/layout/orgChart1"/>
    <dgm:cxn modelId="{3E7B4FA6-1FFC-4BB0-A1B4-26D4CF1176C9}" type="presParOf" srcId="{39065215-2AC2-4104-8EDD-41E73B49CADA}" destId="{E3F8B051-63A6-4B22-A454-FC091EA87F2C}" srcOrd="1" destOrd="0" presId="urn:microsoft.com/office/officeart/2005/8/layout/orgChart1"/>
    <dgm:cxn modelId="{EC95AFC2-787F-4430-A745-3A657DFF670B}" type="presParOf" srcId="{6E175421-B93A-4C03-BE0A-60862F8FFB92}" destId="{0E2907A9-54FE-4CEE-8325-08E9B85062D8}" srcOrd="1" destOrd="0" presId="urn:microsoft.com/office/officeart/2005/8/layout/orgChart1"/>
    <dgm:cxn modelId="{E6B87DE0-2EC8-47E6-B43A-7223CB313EC2}" type="presParOf" srcId="{6E175421-B93A-4C03-BE0A-60862F8FFB92}" destId="{C96E4742-A28F-45C6-99BA-63885245F77E}" srcOrd="2" destOrd="0" presId="urn:microsoft.com/office/officeart/2005/8/layout/orgChart1"/>
    <dgm:cxn modelId="{4DF4286C-D391-4C48-A06C-24CC6335CFBD}" type="presParOf" srcId="{7EF1337B-B7FB-49C4-A7B8-4B07121CAF24}" destId="{0E667DD7-BDE2-4CD4-B439-7835F72FCFED}" srcOrd="2" destOrd="0" presId="urn:microsoft.com/office/officeart/2005/8/layout/orgChart1"/>
    <dgm:cxn modelId="{667B1811-699A-43F1-88FA-9703685DCAC4}" type="presParOf" srcId="{97AA3A14-D809-4B6E-B9C2-C00E946B2BC8}" destId="{1BAA1E20-7A7A-4CBD-BE52-3158CBD56D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D2C8E5-28B0-4BF3-9FFD-50C9B7AD8C18}" type="doc">
      <dgm:prSet loTypeId="urn:microsoft.com/office/officeart/2005/8/layout/venn2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67147A4-52AD-4F99-9307-11BADBF7D76E}">
      <dgm:prSet phldrT="[Text]" custT="1"/>
      <dgm:spPr/>
      <dgm:t>
        <a:bodyPr/>
        <a:lstStyle/>
        <a:p>
          <a:r>
            <a:rPr lang="de-DE" sz="1400" b="1"/>
            <a:t>Künstliche Intelligenz</a:t>
          </a:r>
        </a:p>
      </dgm:t>
    </dgm:pt>
    <dgm:pt modelId="{A89BFC25-C03D-4B86-8768-56A59EA6CB69}" type="parTrans" cxnId="{C8A010E8-129C-479E-A051-CAFCE83B23F1}">
      <dgm:prSet/>
      <dgm:spPr/>
      <dgm:t>
        <a:bodyPr/>
        <a:lstStyle/>
        <a:p>
          <a:endParaRPr lang="de-DE"/>
        </a:p>
      </dgm:t>
    </dgm:pt>
    <dgm:pt modelId="{3BC06C4A-39E8-435E-BF23-99B8B565686A}" type="sibTrans" cxnId="{C8A010E8-129C-479E-A051-CAFCE83B23F1}">
      <dgm:prSet/>
      <dgm:spPr/>
      <dgm:t>
        <a:bodyPr/>
        <a:lstStyle/>
        <a:p>
          <a:endParaRPr lang="de-DE"/>
        </a:p>
      </dgm:t>
    </dgm:pt>
    <dgm:pt modelId="{A50DD0D1-AF43-43F0-B6E8-E42068214884}">
      <dgm:prSet phldrT="[Text]" custT="1"/>
      <dgm:spPr/>
      <dgm:t>
        <a:bodyPr/>
        <a:lstStyle/>
        <a:p>
          <a:r>
            <a:rPr lang="de-DE" sz="1300" b="1"/>
            <a:t>Maschinelles Lernen</a:t>
          </a:r>
        </a:p>
      </dgm:t>
    </dgm:pt>
    <dgm:pt modelId="{F3AB8D49-68E2-4B5B-ABB4-BAD49DEAE967}" type="parTrans" cxnId="{ABAB94DA-AE57-49A0-A1BD-8A2E42C27F77}">
      <dgm:prSet/>
      <dgm:spPr/>
      <dgm:t>
        <a:bodyPr/>
        <a:lstStyle/>
        <a:p>
          <a:endParaRPr lang="de-DE"/>
        </a:p>
      </dgm:t>
    </dgm:pt>
    <dgm:pt modelId="{2D2A8AEE-8011-4344-B75F-98A3CC0B0C9A}" type="sibTrans" cxnId="{ABAB94DA-AE57-49A0-A1BD-8A2E42C27F77}">
      <dgm:prSet/>
      <dgm:spPr/>
      <dgm:t>
        <a:bodyPr/>
        <a:lstStyle/>
        <a:p>
          <a:endParaRPr lang="de-DE"/>
        </a:p>
      </dgm:t>
    </dgm:pt>
    <dgm:pt modelId="{CF1025BF-2AEA-4E54-987D-0ABDA624FE8F}">
      <dgm:prSet phldrT="[Text]" custT="1"/>
      <dgm:spPr/>
      <dgm:t>
        <a:bodyPr/>
        <a:lstStyle/>
        <a:p>
          <a:r>
            <a:rPr lang="de-DE" sz="1400" b="1"/>
            <a:t>Deep Learning</a:t>
          </a:r>
        </a:p>
      </dgm:t>
    </dgm:pt>
    <dgm:pt modelId="{38D9BE20-27C8-44ED-A7D1-2DDB93871B9F}" type="parTrans" cxnId="{9919C8E0-284A-4BC8-8084-CB71FFBADD22}">
      <dgm:prSet/>
      <dgm:spPr/>
      <dgm:t>
        <a:bodyPr/>
        <a:lstStyle/>
        <a:p>
          <a:endParaRPr lang="de-DE"/>
        </a:p>
      </dgm:t>
    </dgm:pt>
    <dgm:pt modelId="{8E03DC43-123E-43D1-80AC-140129843BBD}" type="sibTrans" cxnId="{9919C8E0-284A-4BC8-8084-CB71FFBADD22}">
      <dgm:prSet/>
      <dgm:spPr/>
      <dgm:t>
        <a:bodyPr/>
        <a:lstStyle/>
        <a:p>
          <a:endParaRPr lang="de-DE"/>
        </a:p>
      </dgm:t>
    </dgm:pt>
    <dgm:pt modelId="{FA1BE47C-2B08-4B52-9891-FED8FFD9E56C}">
      <dgm:prSet phldrT="[Text]" custT="1"/>
      <dgm:spPr/>
      <dgm:t>
        <a:bodyPr/>
        <a:lstStyle/>
        <a:p>
          <a:r>
            <a:rPr lang="de-DE" sz="1300" b="1"/>
            <a:t>Neuronale Netze</a:t>
          </a:r>
        </a:p>
      </dgm:t>
    </dgm:pt>
    <dgm:pt modelId="{0E9C761D-F661-4341-B167-D4F6C0A929E5}" type="parTrans" cxnId="{B0319BF5-B0BB-4B48-AC17-D1CE5ADB034A}">
      <dgm:prSet/>
      <dgm:spPr/>
      <dgm:t>
        <a:bodyPr/>
        <a:lstStyle/>
        <a:p>
          <a:endParaRPr lang="de-DE"/>
        </a:p>
      </dgm:t>
    </dgm:pt>
    <dgm:pt modelId="{35871CCD-024B-49DB-BAE2-FD824A374D2B}" type="sibTrans" cxnId="{B0319BF5-B0BB-4B48-AC17-D1CE5ADB034A}">
      <dgm:prSet/>
      <dgm:spPr/>
      <dgm:t>
        <a:bodyPr/>
        <a:lstStyle/>
        <a:p>
          <a:endParaRPr lang="de-DE"/>
        </a:p>
      </dgm:t>
    </dgm:pt>
    <dgm:pt modelId="{61006E37-3390-4E8E-BCAE-705E7F05F74C}" type="pres">
      <dgm:prSet presAssocID="{A6D2C8E5-28B0-4BF3-9FFD-50C9B7AD8C18}" presName="Name0" presStyleCnt="0">
        <dgm:presLayoutVars>
          <dgm:chMax val="7"/>
          <dgm:resizeHandles val="exact"/>
        </dgm:presLayoutVars>
      </dgm:prSet>
      <dgm:spPr/>
    </dgm:pt>
    <dgm:pt modelId="{05A9FF80-1B20-45CC-997B-1EA69E0D79B4}" type="pres">
      <dgm:prSet presAssocID="{A6D2C8E5-28B0-4BF3-9FFD-50C9B7AD8C18}" presName="comp1" presStyleCnt="0"/>
      <dgm:spPr/>
    </dgm:pt>
    <dgm:pt modelId="{47A23D5B-19F5-4A1F-8897-C4166698C784}" type="pres">
      <dgm:prSet presAssocID="{A6D2C8E5-28B0-4BF3-9FFD-50C9B7AD8C18}" presName="circle1" presStyleLbl="node1" presStyleIdx="0" presStyleCnt="4" custScaleX="121054"/>
      <dgm:spPr/>
    </dgm:pt>
    <dgm:pt modelId="{6042707A-B21A-4EE5-AA27-66B99C19021C}" type="pres">
      <dgm:prSet presAssocID="{A6D2C8E5-28B0-4BF3-9FFD-50C9B7AD8C18}" presName="c1text" presStyleLbl="node1" presStyleIdx="0" presStyleCnt="4">
        <dgm:presLayoutVars>
          <dgm:bulletEnabled val="1"/>
        </dgm:presLayoutVars>
      </dgm:prSet>
      <dgm:spPr/>
    </dgm:pt>
    <dgm:pt modelId="{3966B582-6824-48E2-8CD9-5BC9972E0A14}" type="pres">
      <dgm:prSet presAssocID="{A6D2C8E5-28B0-4BF3-9FFD-50C9B7AD8C18}" presName="comp2" presStyleCnt="0"/>
      <dgm:spPr/>
    </dgm:pt>
    <dgm:pt modelId="{10BE5D33-C8F3-4F85-9FD0-C23B5EC53DB9}" type="pres">
      <dgm:prSet presAssocID="{A6D2C8E5-28B0-4BF3-9FFD-50C9B7AD8C18}" presName="circle2" presStyleLbl="node1" presStyleIdx="1" presStyleCnt="4" custScaleX="123502" custLinFactNeighborX="36" custLinFactNeighborY="-2029"/>
      <dgm:spPr/>
    </dgm:pt>
    <dgm:pt modelId="{D90ABB3F-B583-40D2-B8B7-3672182DF22F}" type="pres">
      <dgm:prSet presAssocID="{A6D2C8E5-28B0-4BF3-9FFD-50C9B7AD8C18}" presName="c2text" presStyleLbl="node1" presStyleIdx="1" presStyleCnt="4">
        <dgm:presLayoutVars>
          <dgm:bulletEnabled val="1"/>
        </dgm:presLayoutVars>
      </dgm:prSet>
      <dgm:spPr/>
    </dgm:pt>
    <dgm:pt modelId="{49F504BF-2914-49C3-A96A-35CB2AF50830}" type="pres">
      <dgm:prSet presAssocID="{A6D2C8E5-28B0-4BF3-9FFD-50C9B7AD8C18}" presName="comp3" presStyleCnt="0"/>
      <dgm:spPr/>
    </dgm:pt>
    <dgm:pt modelId="{77943197-0EF7-4A29-B849-656048EF1E93}" type="pres">
      <dgm:prSet presAssocID="{A6D2C8E5-28B0-4BF3-9FFD-50C9B7AD8C18}" presName="circle3" presStyleLbl="node1" presStyleIdx="2" presStyleCnt="4" custLinFactNeighborX="0" custLinFactNeighborY="-7405"/>
      <dgm:spPr/>
    </dgm:pt>
    <dgm:pt modelId="{8D9263EC-BCDF-4FBD-A5A4-353CC205AF9B}" type="pres">
      <dgm:prSet presAssocID="{A6D2C8E5-28B0-4BF3-9FFD-50C9B7AD8C18}" presName="c3text" presStyleLbl="node1" presStyleIdx="2" presStyleCnt="4">
        <dgm:presLayoutVars>
          <dgm:bulletEnabled val="1"/>
        </dgm:presLayoutVars>
      </dgm:prSet>
      <dgm:spPr/>
    </dgm:pt>
    <dgm:pt modelId="{C7FBC235-C430-4526-B085-CDF6469ED333}" type="pres">
      <dgm:prSet presAssocID="{A6D2C8E5-28B0-4BF3-9FFD-50C9B7AD8C18}" presName="comp4" presStyleCnt="0"/>
      <dgm:spPr/>
    </dgm:pt>
    <dgm:pt modelId="{732711D6-EB8E-4488-93F0-BCE4EAC70043}" type="pres">
      <dgm:prSet presAssocID="{A6D2C8E5-28B0-4BF3-9FFD-50C9B7AD8C18}" presName="circle4" presStyleLbl="node1" presStyleIdx="3" presStyleCnt="4" custLinFactNeighborX="72" custLinFactNeighborY="-18749"/>
      <dgm:spPr/>
    </dgm:pt>
    <dgm:pt modelId="{0105A62A-80FC-4243-B7DD-1BCA7790F34C}" type="pres">
      <dgm:prSet presAssocID="{A6D2C8E5-28B0-4BF3-9FFD-50C9B7AD8C1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F8EAA00-4C09-4DA0-B309-BE29F194ECBC}" type="presOf" srcId="{CF1025BF-2AEA-4E54-987D-0ABDA624FE8F}" destId="{0105A62A-80FC-4243-B7DD-1BCA7790F34C}" srcOrd="1" destOrd="0" presId="urn:microsoft.com/office/officeart/2005/8/layout/venn2"/>
    <dgm:cxn modelId="{3462250C-18EF-42D4-9905-883FD2539460}" type="presOf" srcId="{A67147A4-52AD-4F99-9307-11BADBF7D76E}" destId="{6042707A-B21A-4EE5-AA27-66B99C19021C}" srcOrd="1" destOrd="0" presId="urn:microsoft.com/office/officeart/2005/8/layout/venn2"/>
    <dgm:cxn modelId="{7B32005E-A32B-4189-B3F3-608AE9A62DD4}" type="presOf" srcId="{CF1025BF-2AEA-4E54-987D-0ABDA624FE8F}" destId="{732711D6-EB8E-4488-93F0-BCE4EAC70043}" srcOrd="0" destOrd="0" presId="urn:microsoft.com/office/officeart/2005/8/layout/venn2"/>
    <dgm:cxn modelId="{77509B6E-2A49-48EC-9FB2-35AE927A4192}" type="presOf" srcId="{FA1BE47C-2B08-4B52-9891-FED8FFD9E56C}" destId="{77943197-0EF7-4A29-B849-656048EF1E93}" srcOrd="0" destOrd="0" presId="urn:microsoft.com/office/officeart/2005/8/layout/venn2"/>
    <dgm:cxn modelId="{374C2A73-72FD-4106-B507-1709326AFCE2}" type="presOf" srcId="{A50DD0D1-AF43-43F0-B6E8-E42068214884}" destId="{10BE5D33-C8F3-4F85-9FD0-C23B5EC53DB9}" srcOrd="0" destOrd="0" presId="urn:microsoft.com/office/officeart/2005/8/layout/venn2"/>
    <dgm:cxn modelId="{3D415F8F-6B04-4394-A19E-76E053E2BD0A}" type="presOf" srcId="{A67147A4-52AD-4F99-9307-11BADBF7D76E}" destId="{47A23D5B-19F5-4A1F-8897-C4166698C784}" srcOrd="0" destOrd="0" presId="urn:microsoft.com/office/officeart/2005/8/layout/venn2"/>
    <dgm:cxn modelId="{ABAB94DA-AE57-49A0-A1BD-8A2E42C27F77}" srcId="{A6D2C8E5-28B0-4BF3-9FFD-50C9B7AD8C18}" destId="{A50DD0D1-AF43-43F0-B6E8-E42068214884}" srcOrd="1" destOrd="0" parTransId="{F3AB8D49-68E2-4B5B-ABB4-BAD49DEAE967}" sibTransId="{2D2A8AEE-8011-4344-B75F-98A3CC0B0C9A}"/>
    <dgm:cxn modelId="{9919C8E0-284A-4BC8-8084-CB71FFBADD22}" srcId="{A6D2C8E5-28B0-4BF3-9FFD-50C9B7AD8C18}" destId="{CF1025BF-2AEA-4E54-987D-0ABDA624FE8F}" srcOrd="3" destOrd="0" parTransId="{38D9BE20-27C8-44ED-A7D1-2DDB93871B9F}" sibTransId="{8E03DC43-123E-43D1-80AC-140129843BBD}"/>
    <dgm:cxn modelId="{C8A010E8-129C-479E-A051-CAFCE83B23F1}" srcId="{A6D2C8E5-28B0-4BF3-9FFD-50C9B7AD8C18}" destId="{A67147A4-52AD-4F99-9307-11BADBF7D76E}" srcOrd="0" destOrd="0" parTransId="{A89BFC25-C03D-4B86-8768-56A59EA6CB69}" sibTransId="{3BC06C4A-39E8-435E-BF23-99B8B565686A}"/>
    <dgm:cxn modelId="{B0319BF5-B0BB-4B48-AC17-D1CE5ADB034A}" srcId="{A6D2C8E5-28B0-4BF3-9FFD-50C9B7AD8C18}" destId="{FA1BE47C-2B08-4B52-9891-FED8FFD9E56C}" srcOrd="2" destOrd="0" parTransId="{0E9C761D-F661-4341-B167-D4F6C0A929E5}" sibTransId="{35871CCD-024B-49DB-BAE2-FD824A374D2B}"/>
    <dgm:cxn modelId="{7AD149F7-0684-4A2F-983B-BD79C0BA8997}" type="presOf" srcId="{A50DD0D1-AF43-43F0-B6E8-E42068214884}" destId="{D90ABB3F-B583-40D2-B8B7-3672182DF22F}" srcOrd="1" destOrd="0" presId="urn:microsoft.com/office/officeart/2005/8/layout/venn2"/>
    <dgm:cxn modelId="{EAA957FB-2398-433C-94CA-4E890440BA76}" type="presOf" srcId="{FA1BE47C-2B08-4B52-9891-FED8FFD9E56C}" destId="{8D9263EC-BCDF-4FBD-A5A4-353CC205AF9B}" srcOrd="1" destOrd="0" presId="urn:microsoft.com/office/officeart/2005/8/layout/venn2"/>
    <dgm:cxn modelId="{DB11A8FC-E6CE-4039-9693-7B1877741A7F}" type="presOf" srcId="{A6D2C8E5-28B0-4BF3-9FFD-50C9B7AD8C18}" destId="{61006E37-3390-4E8E-BCAE-705E7F05F74C}" srcOrd="0" destOrd="0" presId="urn:microsoft.com/office/officeart/2005/8/layout/venn2"/>
    <dgm:cxn modelId="{C497BFFC-1CC9-4464-A9F4-5268BF1972A6}" type="presParOf" srcId="{61006E37-3390-4E8E-BCAE-705E7F05F74C}" destId="{05A9FF80-1B20-45CC-997B-1EA69E0D79B4}" srcOrd="0" destOrd="0" presId="urn:microsoft.com/office/officeart/2005/8/layout/venn2"/>
    <dgm:cxn modelId="{7F6B7777-E0B5-4578-9C45-52998C71D391}" type="presParOf" srcId="{05A9FF80-1B20-45CC-997B-1EA69E0D79B4}" destId="{47A23D5B-19F5-4A1F-8897-C4166698C784}" srcOrd="0" destOrd="0" presId="urn:microsoft.com/office/officeart/2005/8/layout/venn2"/>
    <dgm:cxn modelId="{C633E052-932E-4367-8936-41AB00569DCD}" type="presParOf" srcId="{05A9FF80-1B20-45CC-997B-1EA69E0D79B4}" destId="{6042707A-B21A-4EE5-AA27-66B99C19021C}" srcOrd="1" destOrd="0" presId="urn:microsoft.com/office/officeart/2005/8/layout/venn2"/>
    <dgm:cxn modelId="{D92C9B08-79A7-4339-A6C8-B33F9088D781}" type="presParOf" srcId="{61006E37-3390-4E8E-BCAE-705E7F05F74C}" destId="{3966B582-6824-48E2-8CD9-5BC9972E0A14}" srcOrd="1" destOrd="0" presId="urn:microsoft.com/office/officeart/2005/8/layout/venn2"/>
    <dgm:cxn modelId="{A04721D7-BD21-4A07-8CA4-22FA3C05FC62}" type="presParOf" srcId="{3966B582-6824-48E2-8CD9-5BC9972E0A14}" destId="{10BE5D33-C8F3-4F85-9FD0-C23B5EC53DB9}" srcOrd="0" destOrd="0" presId="urn:microsoft.com/office/officeart/2005/8/layout/venn2"/>
    <dgm:cxn modelId="{5B7B1A03-5F01-4081-8D39-8753F951D0B5}" type="presParOf" srcId="{3966B582-6824-48E2-8CD9-5BC9972E0A14}" destId="{D90ABB3F-B583-40D2-B8B7-3672182DF22F}" srcOrd="1" destOrd="0" presId="urn:microsoft.com/office/officeart/2005/8/layout/venn2"/>
    <dgm:cxn modelId="{E6C1088F-D231-408F-ABCC-42D41F7C5CC6}" type="presParOf" srcId="{61006E37-3390-4E8E-BCAE-705E7F05F74C}" destId="{49F504BF-2914-49C3-A96A-35CB2AF50830}" srcOrd="2" destOrd="0" presId="urn:microsoft.com/office/officeart/2005/8/layout/venn2"/>
    <dgm:cxn modelId="{1FD12B63-A164-40C3-AAAF-626BA573D997}" type="presParOf" srcId="{49F504BF-2914-49C3-A96A-35CB2AF50830}" destId="{77943197-0EF7-4A29-B849-656048EF1E93}" srcOrd="0" destOrd="0" presId="urn:microsoft.com/office/officeart/2005/8/layout/venn2"/>
    <dgm:cxn modelId="{464AABC8-BA58-4481-AD5A-85E8AA45A0B7}" type="presParOf" srcId="{49F504BF-2914-49C3-A96A-35CB2AF50830}" destId="{8D9263EC-BCDF-4FBD-A5A4-353CC205AF9B}" srcOrd="1" destOrd="0" presId="urn:microsoft.com/office/officeart/2005/8/layout/venn2"/>
    <dgm:cxn modelId="{FA6F626C-D4AA-4FAC-B578-9366BF802128}" type="presParOf" srcId="{61006E37-3390-4E8E-BCAE-705E7F05F74C}" destId="{C7FBC235-C430-4526-B085-CDF6469ED333}" srcOrd="3" destOrd="0" presId="urn:microsoft.com/office/officeart/2005/8/layout/venn2"/>
    <dgm:cxn modelId="{F28A3CA2-A24B-449B-918B-05CBB931BCCD}" type="presParOf" srcId="{C7FBC235-C430-4526-B085-CDF6469ED333}" destId="{732711D6-EB8E-4488-93F0-BCE4EAC70043}" srcOrd="0" destOrd="0" presId="urn:microsoft.com/office/officeart/2005/8/layout/venn2"/>
    <dgm:cxn modelId="{5958113F-8CF3-4643-A6C5-19DEA57D85DB}" type="presParOf" srcId="{C7FBC235-C430-4526-B085-CDF6469ED333}" destId="{0105A62A-80FC-4243-B7DD-1BCA7790F34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0515-2B03-45EA-AE37-3E22B3F23590}">
      <dsp:nvSpPr>
        <dsp:cNvPr id="0" name=""/>
        <dsp:cNvSpPr/>
      </dsp:nvSpPr>
      <dsp:spPr>
        <a:xfrm>
          <a:off x="7753672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A66C-F054-4821-AF0A-32918F20B3F9}">
      <dsp:nvSpPr>
        <dsp:cNvPr id="0" name=""/>
        <dsp:cNvSpPr/>
      </dsp:nvSpPr>
      <dsp:spPr>
        <a:xfrm>
          <a:off x="5488722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2905218" y="168070"/>
              </a:lnTo>
              <a:lnTo>
                <a:pt x="2905218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DEDD-725A-4529-9B21-188749A0D48E}">
      <dsp:nvSpPr>
        <dsp:cNvPr id="0" name=""/>
        <dsp:cNvSpPr/>
      </dsp:nvSpPr>
      <dsp:spPr>
        <a:xfrm>
          <a:off x="5816860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225B6-72C4-41AA-BCF9-B20C30D61D7D}">
      <dsp:nvSpPr>
        <dsp:cNvPr id="0" name=""/>
        <dsp:cNvSpPr/>
      </dsp:nvSpPr>
      <dsp:spPr>
        <a:xfrm>
          <a:off x="5488722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968406" y="168070"/>
              </a:lnTo>
              <a:lnTo>
                <a:pt x="968406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3104E-C9D8-455E-9221-C4C9FAFC28CD}">
      <dsp:nvSpPr>
        <dsp:cNvPr id="0" name=""/>
        <dsp:cNvSpPr/>
      </dsp:nvSpPr>
      <dsp:spPr>
        <a:xfrm>
          <a:off x="3880047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76E69-47CE-4595-BCB9-DED883C0DBB2}">
      <dsp:nvSpPr>
        <dsp:cNvPr id="0" name=""/>
        <dsp:cNvSpPr/>
      </dsp:nvSpPr>
      <dsp:spPr>
        <a:xfrm>
          <a:off x="4520316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968406" y="0"/>
              </a:moveTo>
              <a:lnTo>
                <a:pt x="968406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F91FE-559A-4524-89E1-2F34C7734361}">
      <dsp:nvSpPr>
        <dsp:cNvPr id="0" name=""/>
        <dsp:cNvSpPr/>
      </dsp:nvSpPr>
      <dsp:spPr>
        <a:xfrm>
          <a:off x="1943235" y="1936954"/>
          <a:ext cx="240100" cy="1872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85"/>
              </a:lnTo>
              <a:lnTo>
                <a:pt x="240100" y="18727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A796-E407-4C1C-8B66-00A29F3FB1A2}">
      <dsp:nvSpPr>
        <dsp:cNvPr id="0" name=""/>
        <dsp:cNvSpPr/>
      </dsp:nvSpPr>
      <dsp:spPr>
        <a:xfrm>
          <a:off x="1943235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4207-7C9A-458C-A648-C3505FB5DE13}">
      <dsp:nvSpPr>
        <dsp:cNvPr id="0" name=""/>
        <dsp:cNvSpPr/>
      </dsp:nvSpPr>
      <dsp:spPr>
        <a:xfrm>
          <a:off x="2583504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2905218" y="0"/>
              </a:moveTo>
              <a:lnTo>
                <a:pt x="2905218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5E87-EEA7-4CDF-AD16-DEB356EDBAE8}">
      <dsp:nvSpPr>
        <dsp:cNvPr id="0" name=""/>
        <dsp:cNvSpPr/>
      </dsp:nvSpPr>
      <dsp:spPr>
        <a:xfrm>
          <a:off x="4688386" y="14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Maschinelles Lernen</a:t>
          </a:r>
        </a:p>
      </dsp:txBody>
      <dsp:txXfrm>
        <a:off x="4688386" y="142"/>
        <a:ext cx="1600671" cy="800335"/>
      </dsp:txXfrm>
    </dsp:sp>
    <dsp:sp modelId="{4041F653-E67B-4C9A-B65C-939463BA36EE}">
      <dsp:nvSpPr>
        <dsp:cNvPr id="0" name=""/>
        <dsp:cNvSpPr/>
      </dsp:nvSpPr>
      <dsp:spPr>
        <a:xfrm>
          <a:off x="1783168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Supervised Learning</a:t>
          </a:r>
        </a:p>
      </dsp:txBody>
      <dsp:txXfrm>
        <a:off x="1783168" y="1136618"/>
        <a:ext cx="1600671" cy="800335"/>
      </dsp:txXfrm>
    </dsp:sp>
    <dsp:sp modelId="{F935ADB9-EF01-43B1-9562-53B108EDC8DD}">
      <dsp:nvSpPr>
        <dsp:cNvPr id="0" name=""/>
        <dsp:cNvSpPr/>
      </dsp:nvSpPr>
      <dsp:spPr>
        <a:xfrm>
          <a:off x="2183336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err="1"/>
            <a:t>Klassifizierung</a:t>
          </a:r>
          <a:endParaRPr lang="en-US" sz="1700" b="1" kern="1200"/>
        </a:p>
      </dsp:txBody>
      <dsp:txXfrm>
        <a:off x="2183336" y="2273095"/>
        <a:ext cx="1600671" cy="800335"/>
      </dsp:txXfrm>
    </dsp:sp>
    <dsp:sp modelId="{891F8923-5630-40E7-A029-162ED2C9DC02}">
      <dsp:nvSpPr>
        <dsp:cNvPr id="0" name=""/>
        <dsp:cNvSpPr/>
      </dsp:nvSpPr>
      <dsp:spPr>
        <a:xfrm>
          <a:off x="2183336" y="340957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</a:rPr>
            <a:t>???</a:t>
          </a:r>
        </a:p>
      </dsp:txBody>
      <dsp:txXfrm>
        <a:off x="2183336" y="3409572"/>
        <a:ext cx="1600671" cy="800335"/>
      </dsp:txXfrm>
    </dsp:sp>
    <dsp:sp modelId="{D6D693D0-0F5E-43A1-86EC-9545711F24DE}">
      <dsp:nvSpPr>
        <dsp:cNvPr id="0" name=""/>
        <dsp:cNvSpPr/>
      </dsp:nvSpPr>
      <dsp:spPr>
        <a:xfrm>
          <a:off x="3719980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Unsupervised Learning</a:t>
          </a:r>
        </a:p>
      </dsp:txBody>
      <dsp:txXfrm>
        <a:off x="3719980" y="1136618"/>
        <a:ext cx="1600671" cy="800335"/>
      </dsp:txXfrm>
    </dsp:sp>
    <dsp:sp modelId="{01105CD6-56AA-434C-A003-4D4DB08DB1C4}">
      <dsp:nvSpPr>
        <dsp:cNvPr id="0" name=""/>
        <dsp:cNvSpPr/>
      </dsp:nvSpPr>
      <dsp:spPr>
        <a:xfrm>
          <a:off x="4120148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</a:rPr>
            <a:t>???</a:t>
          </a:r>
        </a:p>
      </dsp:txBody>
      <dsp:txXfrm>
        <a:off x="4120148" y="2273095"/>
        <a:ext cx="1600671" cy="800335"/>
      </dsp:txXfrm>
    </dsp:sp>
    <dsp:sp modelId="{CE9C2771-90D2-414E-9664-3A91A3746E70}">
      <dsp:nvSpPr>
        <dsp:cNvPr id="0" name=""/>
        <dsp:cNvSpPr/>
      </dsp:nvSpPr>
      <dsp:spPr>
        <a:xfrm>
          <a:off x="5656793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Reinforcement Learning</a:t>
          </a:r>
        </a:p>
      </dsp:txBody>
      <dsp:txXfrm>
        <a:off x="5656793" y="1136618"/>
        <a:ext cx="1600671" cy="800335"/>
      </dsp:txXfrm>
    </dsp:sp>
    <dsp:sp modelId="{F4E6D867-F03C-4735-853C-4D14F37D85CF}">
      <dsp:nvSpPr>
        <dsp:cNvPr id="0" name=""/>
        <dsp:cNvSpPr/>
      </dsp:nvSpPr>
      <dsp:spPr>
        <a:xfrm>
          <a:off x="6056960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</a:rPr>
            <a:t>???</a:t>
          </a:r>
        </a:p>
      </dsp:txBody>
      <dsp:txXfrm>
        <a:off x="6056960" y="2273095"/>
        <a:ext cx="1600671" cy="800335"/>
      </dsp:txXfrm>
    </dsp:sp>
    <dsp:sp modelId="{491EC493-4CE0-4617-AD72-BA2B14466016}">
      <dsp:nvSpPr>
        <dsp:cNvPr id="0" name=""/>
        <dsp:cNvSpPr/>
      </dsp:nvSpPr>
      <dsp:spPr>
        <a:xfrm>
          <a:off x="7593605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Neuronale</a:t>
          </a:r>
          <a:r>
            <a:rPr lang="en-US" sz="1700" kern="1200"/>
            <a:t> </a:t>
          </a:r>
          <a:r>
            <a:rPr lang="en-US" sz="1700" kern="1200" err="1"/>
            <a:t>Netze</a:t>
          </a:r>
          <a:endParaRPr lang="en-US" sz="1700" kern="1200"/>
        </a:p>
      </dsp:txBody>
      <dsp:txXfrm>
        <a:off x="7593605" y="1136618"/>
        <a:ext cx="1600671" cy="800335"/>
      </dsp:txXfrm>
    </dsp:sp>
    <dsp:sp modelId="{6FED207F-BB28-424E-9773-F5B1F77AE1A6}">
      <dsp:nvSpPr>
        <dsp:cNvPr id="0" name=""/>
        <dsp:cNvSpPr/>
      </dsp:nvSpPr>
      <dsp:spPr>
        <a:xfrm>
          <a:off x="7993773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Deep Learning</a:t>
          </a:r>
        </a:p>
      </dsp:txBody>
      <dsp:txXfrm>
        <a:off x="7993773" y="2273095"/>
        <a:ext cx="1600671" cy="800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0515-2B03-45EA-AE37-3E22B3F23590}">
      <dsp:nvSpPr>
        <dsp:cNvPr id="0" name=""/>
        <dsp:cNvSpPr/>
      </dsp:nvSpPr>
      <dsp:spPr>
        <a:xfrm>
          <a:off x="7753672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A66C-F054-4821-AF0A-32918F20B3F9}">
      <dsp:nvSpPr>
        <dsp:cNvPr id="0" name=""/>
        <dsp:cNvSpPr/>
      </dsp:nvSpPr>
      <dsp:spPr>
        <a:xfrm>
          <a:off x="5488722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2905218" y="168070"/>
              </a:lnTo>
              <a:lnTo>
                <a:pt x="2905218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DEDD-725A-4529-9B21-188749A0D48E}">
      <dsp:nvSpPr>
        <dsp:cNvPr id="0" name=""/>
        <dsp:cNvSpPr/>
      </dsp:nvSpPr>
      <dsp:spPr>
        <a:xfrm>
          <a:off x="5816860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225B6-72C4-41AA-BCF9-B20C30D61D7D}">
      <dsp:nvSpPr>
        <dsp:cNvPr id="0" name=""/>
        <dsp:cNvSpPr/>
      </dsp:nvSpPr>
      <dsp:spPr>
        <a:xfrm>
          <a:off x="5488722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968406" y="168070"/>
              </a:lnTo>
              <a:lnTo>
                <a:pt x="968406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3104E-C9D8-455E-9221-C4C9FAFC28CD}">
      <dsp:nvSpPr>
        <dsp:cNvPr id="0" name=""/>
        <dsp:cNvSpPr/>
      </dsp:nvSpPr>
      <dsp:spPr>
        <a:xfrm>
          <a:off x="3880047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76E69-47CE-4595-BCB9-DED883C0DBB2}">
      <dsp:nvSpPr>
        <dsp:cNvPr id="0" name=""/>
        <dsp:cNvSpPr/>
      </dsp:nvSpPr>
      <dsp:spPr>
        <a:xfrm>
          <a:off x="4520316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968406" y="0"/>
              </a:moveTo>
              <a:lnTo>
                <a:pt x="968406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F91FE-559A-4524-89E1-2F34C7734361}">
      <dsp:nvSpPr>
        <dsp:cNvPr id="0" name=""/>
        <dsp:cNvSpPr/>
      </dsp:nvSpPr>
      <dsp:spPr>
        <a:xfrm>
          <a:off x="1943235" y="1936954"/>
          <a:ext cx="240100" cy="1872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85"/>
              </a:lnTo>
              <a:lnTo>
                <a:pt x="240100" y="18727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A796-E407-4C1C-8B66-00A29F3FB1A2}">
      <dsp:nvSpPr>
        <dsp:cNvPr id="0" name=""/>
        <dsp:cNvSpPr/>
      </dsp:nvSpPr>
      <dsp:spPr>
        <a:xfrm>
          <a:off x="1943235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4207-7C9A-458C-A648-C3505FB5DE13}">
      <dsp:nvSpPr>
        <dsp:cNvPr id="0" name=""/>
        <dsp:cNvSpPr/>
      </dsp:nvSpPr>
      <dsp:spPr>
        <a:xfrm>
          <a:off x="2583504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2905218" y="0"/>
              </a:moveTo>
              <a:lnTo>
                <a:pt x="2905218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5E87-EEA7-4CDF-AD16-DEB356EDBAE8}">
      <dsp:nvSpPr>
        <dsp:cNvPr id="0" name=""/>
        <dsp:cNvSpPr/>
      </dsp:nvSpPr>
      <dsp:spPr>
        <a:xfrm>
          <a:off x="4688386" y="14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Maschinelles Lernen</a:t>
          </a:r>
        </a:p>
      </dsp:txBody>
      <dsp:txXfrm>
        <a:off x="4688386" y="142"/>
        <a:ext cx="1600671" cy="800335"/>
      </dsp:txXfrm>
    </dsp:sp>
    <dsp:sp modelId="{4041F653-E67B-4C9A-B65C-939463BA36EE}">
      <dsp:nvSpPr>
        <dsp:cNvPr id="0" name=""/>
        <dsp:cNvSpPr/>
      </dsp:nvSpPr>
      <dsp:spPr>
        <a:xfrm>
          <a:off x="1783168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Supervised Learning</a:t>
          </a:r>
        </a:p>
      </dsp:txBody>
      <dsp:txXfrm>
        <a:off x="1783168" y="1136618"/>
        <a:ext cx="1600671" cy="800335"/>
      </dsp:txXfrm>
    </dsp:sp>
    <dsp:sp modelId="{F935ADB9-EF01-43B1-9562-53B108EDC8DD}">
      <dsp:nvSpPr>
        <dsp:cNvPr id="0" name=""/>
        <dsp:cNvSpPr/>
      </dsp:nvSpPr>
      <dsp:spPr>
        <a:xfrm>
          <a:off x="2183336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err="1"/>
            <a:t>Klassifizierung</a:t>
          </a:r>
          <a:endParaRPr lang="en-US" sz="1700" b="1" kern="1200"/>
        </a:p>
      </dsp:txBody>
      <dsp:txXfrm>
        <a:off x="2183336" y="2273095"/>
        <a:ext cx="1600671" cy="800335"/>
      </dsp:txXfrm>
    </dsp:sp>
    <dsp:sp modelId="{891F8923-5630-40E7-A029-162ED2C9DC02}">
      <dsp:nvSpPr>
        <dsp:cNvPr id="0" name=""/>
        <dsp:cNvSpPr/>
      </dsp:nvSpPr>
      <dsp:spPr>
        <a:xfrm>
          <a:off x="2183336" y="340957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  <a:latin typeface="Arial"/>
            </a:rPr>
            <a:t>???</a:t>
          </a:r>
          <a:endParaRPr lang="en-US" sz="1700" kern="1200">
            <a:solidFill>
              <a:schemeClr val="bg2"/>
            </a:solidFill>
          </a:endParaRPr>
        </a:p>
      </dsp:txBody>
      <dsp:txXfrm>
        <a:off x="2183336" y="3409572"/>
        <a:ext cx="1600671" cy="800335"/>
      </dsp:txXfrm>
    </dsp:sp>
    <dsp:sp modelId="{D6D693D0-0F5E-43A1-86EC-9545711F24DE}">
      <dsp:nvSpPr>
        <dsp:cNvPr id="0" name=""/>
        <dsp:cNvSpPr/>
      </dsp:nvSpPr>
      <dsp:spPr>
        <a:xfrm>
          <a:off x="3719980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Unsupervised Learning</a:t>
          </a:r>
        </a:p>
      </dsp:txBody>
      <dsp:txXfrm>
        <a:off x="3719980" y="1136618"/>
        <a:ext cx="1600671" cy="800335"/>
      </dsp:txXfrm>
    </dsp:sp>
    <dsp:sp modelId="{01105CD6-56AA-434C-A003-4D4DB08DB1C4}">
      <dsp:nvSpPr>
        <dsp:cNvPr id="0" name=""/>
        <dsp:cNvSpPr/>
      </dsp:nvSpPr>
      <dsp:spPr>
        <a:xfrm>
          <a:off x="4120148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</a:rPr>
            <a:t>???</a:t>
          </a:r>
        </a:p>
      </dsp:txBody>
      <dsp:txXfrm>
        <a:off x="4120148" y="2273095"/>
        <a:ext cx="1600671" cy="800335"/>
      </dsp:txXfrm>
    </dsp:sp>
    <dsp:sp modelId="{CE9C2771-90D2-414E-9664-3A91A3746E70}">
      <dsp:nvSpPr>
        <dsp:cNvPr id="0" name=""/>
        <dsp:cNvSpPr/>
      </dsp:nvSpPr>
      <dsp:spPr>
        <a:xfrm>
          <a:off x="5656793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Reinforcement Learning</a:t>
          </a:r>
        </a:p>
      </dsp:txBody>
      <dsp:txXfrm>
        <a:off x="5656793" y="1136618"/>
        <a:ext cx="1600671" cy="800335"/>
      </dsp:txXfrm>
    </dsp:sp>
    <dsp:sp modelId="{F4E6D867-F03C-4735-853C-4D14F37D85CF}">
      <dsp:nvSpPr>
        <dsp:cNvPr id="0" name=""/>
        <dsp:cNvSpPr/>
      </dsp:nvSpPr>
      <dsp:spPr>
        <a:xfrm>
          <a:off x="6056960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2"/>
              </a:solidFill>
            </a:rPr>
            <a:t>???</a:t>
          </a:r>
        </a:p>
      </dsp:txBody>
      <dsp:txXfrm>
        <a:off x="6056960" y="2273095"/>
        <a:ext cx="1600671" cy="800335"/>
      </dsp:txXfrm>
    </dsp:sp>
    <dsp:sp modelId="{491EC493-4CE0-4617-AD72-BA2B14466016}">
      <dsp:nvSpPr>
        <dsp:cNvPr id="0" name=""/>
        <dsp:cNvSpPr/>
      </dsp:nvSpPr>
      <dsp:spPr>
        <a:xfrm>
          <a:off x="7593605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Neuronale</a:t>
          </a:r>
          <a:r>
            <a:rPr lang="en-US" sz="1700" kern="1200"/>
            <a:t> </a:t>
          </a:r>
          <a:r>
            <a:rPr lang="en-US" sz="1700" kern="1200" err="1"/>
            <a:t>Netze</a:t>
          </a:r>
          <a:endParaRPr lang="en-US" sz="1700" kern="1200"/>
        </a:p>
      </dsp:txBody>
      <dsp:txXfrm>
        <a:off x="7593605" y="1136618"/>
        <a:ext cx="1600671" cy="800335"/>
      </dsp:txXfrm>
    </dsp:sp>
    <dsp:sp modelId="{6FED207F-BB28-424E-9773-F5B1F77AE1A6}">
      <dsp:nvSpPr>
        <dsp:cNvPr id="0" name=""/>
        <dsp:cNvSpPr/>
      </dsp:nvSpPr>
      <dsp:spPr>
        <a:xfrm>
          <a:off x="7993773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Deep Learning</a:t>
          </a:r>
        </a:p>
      </dsp:txBody>
      <dsp:txXfrm>
        <a:off x="7993773" y="2273095"/>
        <a:ext cx="1600671" cy="800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3D5B-19F5-4A1F-8897-C4166698C784}">
      <dsp:nvSpPr>
        <dsp:cNvPr id="0" name=""/>
        <dsp:cNvSpPr/>
      </dsp:nvSpPr>
      <dsp:spPr>
        <a:xfrm>
          <a:off x="618470" y="0"/>
          <a:ext cx="4452653" cy="367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Künstliche Intelligenz</a:t>
          </a:r>
        </a:p>
      </dsp:txBody>
      <dsp:txXfrm>
        <a:off x="2222316" y="183911"/>
        <a:ext cx="1244961" cy="551735"/>
      </dsp:txXfrm>
    </dsp:sp>
    <dsp:sp modelId="{10BE5D33-C8F3-4F85-9FD0-C23B5EC53DB9}">
      <dsp:nvSpPr>
        <dsp:cNvPr id="0" name=""/>
        <dsp:cNvSpPr/>
      </dsp:nvSpPr>
      <dsp:spPr>
        <a:xfrm>
          <a:off x="1028778" y="675942"/>
          <a:ext cx="3634157" cy="29425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Maschinelles Lernen</a:t>
          </a:r>
        </a:p>
      </dsp:txBody>
      <dsp:txXfrm>
        <a:off x="2210787" y="852497"/>
        <a:ext cx="1270137" cy="529666"/>
      </dsp:txXfrm>
    </dsp:sp>
    <dsp:sp modelId="{77943197-0EF7-4A29-B849-656048EF1E93}">
      <dsp:nvSpPr>
        <dsp:cNvPr id="0" name=""/>
        <dsp:cNvSpPr/>
      </dsp:nvSpPr>
      <dsp:spPr>
        <a:xfrm>
          <a:off x="1741326" y="1307870"/>
          <a:ext cx="2206942" cy="2206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Neuronale Netze</a:t>
          </a:r>
        </a:p>
      </dsp:txBody>
      <dsp:txXfrm>
        <a:off x="2330579" y="1473391"/>
        <a:ext cx="1028435" cy="496561"/>
      </dsp:txXfrm>
    </dsp:sp>
    <dsp:sp modelId="{732711D6-EB8E-4488-93F0-BCE4EAC70043}">
      <dsp:nvSpPr>
        <dsp:cNvPr id="0" name=""/>
        <dsp:cNvSpPr/>
      </dsp:nvSpPr>
      <dsp:spPr>
        <a:xfrm>
          <a:off x="2110209" y="1931089"/>
          <a:ext cx="1471294" cy="1471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Deep Learning</a:t>
          </a:r>
        </a:p>
      </dsp:txBody>
      <dsp:txXfrm>
        <a:off x="2325675" y="2298912"/>
        <a:ext cx="1040362" cy="735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Zeitlimit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entsprechend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Trackgrößen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vorher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überlegen</a:t>
            </a:r>
            <a:r>
              <a:rPr lang="en-US" dirty="0">
                <a:cs typeface="Calibri"/>
              </a:rPr>
              <a:t> und den Schüler*</a:t>
            </a:r>
            <a:r>
              <a:rPr lang="en-US" dirty="0" err="1">
                <a:cs typeface="Calibri"/>
              </a:rPr>
              <a:t>innen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vorher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mitteilen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siehe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Notizen</a:t>
            </a:r>
            <a:r>
              <a:rPr lang="en-US" dirty="0">
                <a:cs typeface="Calibri"/>
              </a:rPr>
              <a:t> Temin </a:t>
            </a:r>
            <a:r>
              <a:rPr lang="en-US" dirty="0" err="1">
                <a:cs typeface="Calibri"/>
              </a:rPr>
              <a:t>zuvor</a:t>
            </a:r>
            <a:r>
              <a:rPr lang="en-US" dirty="0">
                <a:cs typeface="Calibri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05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Schilder klassifizieren ist Mehrklassen-Klassifizierung</a:t>
            </a:r>
          </a:p>
          <a:p>
            <a:pPr marL="171450" indent="-171450">
              <a:buFontTx/>
              <a:buChar char="-"/>
            </a:pPr>
            <a:r>
              <a:rPr lang="de-DE"/>
              <a:t>Spam oder nicht Spam ist eine binäre Klassifizierung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5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Handy mit Gesicht/Fingerabdruck entsperren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69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Kurze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Einführung</a:t>
            </a:r>
            <a:r>
              <a:rPr lang="en-US" dirty="0">
                <a:cs typeface="Calibri"/>
              </a:rPr>
              <a:t> das es </a:t>
            </a:r>
            <a:r>
              <a:rPr lang="en-US" dirty="0" err="1">
                <a:cs typeface="Calibri"/>
              </a:rPr>
              <a:t>viele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Algorithmen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Klassifikation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8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Wir </a:t>
            </a:r>
            <a:r>
              <a:rPr lang="en-US" dirty="0" err="1">
                <a:cs typeface="Calibri"/>
              </a:rPr>
              <a:t>betrachten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vorerst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2, </a:t>
            </a:r>
            <a:r>
              <a:rPr lang="en-US" dirty="0" err="1">
                <a:cs typeface="Calibri"/>
              </a:rPr>
              <a:t>sollte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deutlich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dass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noch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gibt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19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Sprach und </a:t>
            </a:r>
            <a:r>
              <a:rPr lang="de-DE" err="1"/>
              <a:t>gesichtserkennung</a:t>
            </a:r>
            <a:r>
              <a:rPr lang="de-DE"/>
              <a:t> DL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Bevor überwachtes/unüberwachtes/bestärkendes Lernen verstanden werden kann, muss der Unterschied zwischen Training und Inferenz geklärt werden</a:t>
            </a:r>
          </a:p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Inferenz -&gt; das Schließen auf der Grundlage von vorhandenen Informationen oder Daten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9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Inferenz -&gt; das Schließen auf der Grundlage von vorhandenen Informationen oder Daten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08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Keine definierte Lösung</a:t>
            </a:r>
          </a:p>
          <a:p>
            <a:pPr marL="171450" indent="-171450">
              <a:buFontTx/>
              <a:buChar char="-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8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Zeitlimit</a:t>
            </a:r>
            <a:r>
              <a:rPr lang="en-US" dirty="0"/>
              <a:t> </a:t>
            </a:r>
            <a:r>
              <a:rPr lang="en-US" dirty="0" err="1"/>
              <a:t>entsprechend</a:t>
            </a:r>
            <a:r>
              <a:rPr lang="en-US" dirty="0"/>
              <a:t> der </a:t>
            </a:r>
            <a:r>
              <a:rPr lang="en-US" dirty="0" err="1"/>
              <a:t>Trackgrößen</a:t>
            </a:r>
            <a:r>
              <a:rPr lang="en-US" dirty="0"/>
              <a:t>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überlegen</a:t>
            </a:r>
            <a:r>
              <a:rPr lang="en-US" dirty="0"/>
              <a:t> und den Schüler*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mitteilen</a:t>
            </a:r>
            <a:r>
              <a:rPr lang="en-US" dirty="0"/>
              <a:t> (</a:t>
            </a:r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 err="1"/>
              <a:t>Notizen</a:t>
            </a:r>
            <a:r>
              <a:rPr lang="en-US" dirty="0"/>
              <a:t> Temin </a:t>
            </a:r>
            <a:r>
              <a:rPr lang="en-US" dirty="0" err="1"/>
              <a:t>zuvor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9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38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Wie im Video: gegebene Outputs/Lösungen nutzen, um die gesuchte Funktion zu finden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5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Durch die gegebenen Lösungen/Outputs können wir vermuten, dass die gesuchte Funktion </a:t>
            </a:r>
            <a:r>
              <a:rPr lang="de-DE" b="1"/>
              <a:t>x</a:t>
            </a:r>
            <a:r>
              <a:rPr lang="de-DE" b="1" baseline="30000"/>
              <a:t>2</a:t>
            </a:r>
            <a:r>
              <a:rPr lang="de-DE"/>
              <a:t>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Diese Annäherung können wir nutzen, um eine Vorhersage für unbekannte Inputs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3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Achtung!!! Funktionsannäherung muss nicht stimmen!!!</a:t>
            </a:r>
          </a:p>
          <a:p>
            <a:pPr marL="171450" indent="-171450">
              <a:buFontTx/>
              <a:buChar char="-"/>
            </a:pPr>
            <a:r>
              <a:rPr lang="de-DE"/>
              <a:t>Es ist eben nur eine Annäherung</a:t>
            </a:r>
          </a:p>
          <a:p>
            <a:pPr marL="171450" indent="-171450">
              <a:buFontTx/>
              <a:buChar char="-"/>
            </a:pPr>
            <a:r>
              <a:rPr lang="de-DE"/>
              <a:t>Die zugrunde liegende Funktion kann anders sein</a:t>
            </a:r>
          </a:p>
          <a:p>
            <a:pPr marL="171450" indent="-171450">
              <a:buFontTx/>
              <a:buChar char="-"/>
            </a:pPr>
            <a:r>
              <a:rPr lang="de-DE"/>
              <a:t>Output wird auch Label genannt</a:t>
            </a:r>
          </a:p>
          <a:p>
            <a:pPr marL="171450" indent="-171450">
              <a:buFontTx/>
              <a:buChar char="-"/>
            </a:pPr>
            <a:r>
              <a:rPr lang="de-DE"/>
              <a:t>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6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In der Anwendung macht das Modell Vorhersagen für (unbekannte) Inputs mit der angenäherten Funktion</a:t>
            </a:r>
          </a:p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Klassifizierung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48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D313CD97-4B27-4629-AA24-141EE7530668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8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2B91-9147-4DB6-AA4B-0A3B4C0F5FE8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5402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A91A-664B-4A04-921D-63A06E76E069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3548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ADE9-FE1E-493E-BEF3-33EA978D63A7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83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5616-4C6A-4ECD-B736-A929C358D324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1354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7432-AC34-4D87-BEF6-D2D8055303FE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7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9D7-9406-415B-B9E8-421D07F839A0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95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670D9420-95C7-484F-BDE6-8FD0F788775B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1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92EF7047-32E0-4EA3-A122-173EF3AAB592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F785825-72A0-4177-A4AC-D12E27BD093C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2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CCE09458-2B77-4105-B17C-F87DF4F2C839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4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B07EADB6-156C-410C-87B1-5A795E18E5A9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8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0A7D-D1BF-4342-AD78-58AA7F90BC5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24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7BB-8D0C-4D75-A4F2-6F3929E6B54F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81095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7B3A-7A49-4825-9E5A-F5016BE8E4AF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627236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B31E-DB80-4CFF-9E7C-1CCD9120644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77598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C607-1163-439E-89CC-949516D1A4EA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83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7512-5498-40BE-AA1F-41155B6A27B2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33679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12FE-33B6-436D-B0E7-A6A7A3FCB281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381860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F80D-2A56-4859-89BA-65F2C72D1394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03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A31-CDAC-42EB-B974-1714581A5822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76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A425-5C67-441F-8A56-38E94976A6DF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87F07707-A598-4574-A184-39B3DC9FF96E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0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17340C54-1D60-4E1D-87A1-D74746831154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9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A8693559-B1DA-4A17-B69F-ADA36D7B5343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E1140E7B-EDC1-427F-AD84-93101061B2CE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0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56420724-610C-4675-B413-CF49BF1D817F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76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4917-3F13-4F10-9E89-6B5F3E830113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6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8B71-DF0D-4E6F-BD97-FC096248C6CA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97382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C164-0D86-4762-834D-EB0E096AB62F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954820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888A-78F7-4B86-94A4-EF6E24CA4A12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74928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F554-8780-4B92-86F8-01D877D76115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3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2C53-C14E-40EF-8D14-073D11900A9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0320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7EB8E0FD-A38A-4C11-8726-A6F3DBA717F2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98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8FD4-9FD7-492B-ABDE-0F497E19A4BA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96975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87D7-D2EA-4346-9BAA-DA12813B80EE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962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0933-B7F6-45BE-BF2F-1C48E11CD93B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76917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DE82-5EDF-4140-A479-6AC3E150CF41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8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8CCC-80D4-4AAB-BB04-174B1CE235DF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458A-2ADA-421F-8745-A7B6C48CAF20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0761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932-3621-43FC-942B-EAD4A43F13FC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40790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2C2D2-D983-44AF-AAA1-916C653326C5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339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13AF-6143-4395-B86F-D2B8A657E23F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10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EF9E9075-BEF4-48D2-8FE6-09C034873917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7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8181FE5F-C275-411D-A8A8-DD8863CAC1E4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A0BDD74B-392D-490A-8337-384A85A32CAA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gemeinsam – Einführung in die KI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68D967EC-A4F2-4E12-9584-D2CF81E8BDC5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15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24" Type="http://schemas.openxmlformats.org/officeDocument/2006/relationships/image" Target="../media/image54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svg"/><Relationship Id="rId19" Type="http://schemas.openxmlformats.org/officeDocument/2006/relationships/image" Target="../media/image49.png"/><Relationship Id="rId4" Type="http://schemas.openxmlformats.org/officeDocument/2006/relationships/image" Target="../media/image1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Relationship Id="rId22" Type="http://schemas.openxmlformats.org/officeDocument/2006/relationships/image" Target="../media/image5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5BD148E-9B66-D9D7-B313-5D6055C9CE2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21823" b="6499"/>
          <a:stretch/>
        </p:blipFill>
        <p:spPr>
          <a:xfrm>
            <a:off x="1" y="1407058"/>
            <a:ext cx="12191999" cy="54505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Austausch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21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Supervised</a:t>
            </a:r>
            <a:r>
              <a:rPr lang="de-DE" dirty="0"/>
              <a:t> Learning / </a:t>
            </a:r>
            <a:br>
              <a:rPr lang="de-DE" dirty="0"/>
            </a:br>
            <a:r>
              <a:rPr lang="de-DE" dirty="0"/>
              <a:t>Überwachtes Lernen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pic>
        <p:nvPicPr>
          <p:cNvPr id="16" name="Grafik 15" descr="Banane Silhouette">
            <a:extLst>
              <a:ext uri="{FF2B5EF4-FFF2-40B4-BE49-F238E27FC236}">
                <a16:creationId xmlns:a16="http://schemas.microsoft.com/office/drawing/2014/main" id="{D2554147-0893-21A1-25CC-3579B39E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56" y="2685276"/>
            <a:ext cx="914400" cy="914400"/>
          </a:xfrm>
          <a:prstGeom prst="rect">
            <a:avLst/>
          </a:prstGeom>
        </p:spPr>
      </p:pic>
      <p:pic>
        <p:nvPicPr>
          <p:cNvPr id="18" name="Grafik 17" descr="Apfel Silhouette">
            <a:extLst>
              <a:ext uri="{FF2B5EF4-FFF2-40B4-BE49-F238E27FC236}">
                <a16:creationId xmlns:a16="http://schemas.microsoft.com/office/drawing/2014/main" id="{578D4D9E-1E53-8E2B-2E84-C1E9E3D42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225" y="2707334"/>
            <a:ext cx="914400" cy="914400"/>
          </a:xfrm>
          <a:prstGeom prst="rect">
            <a:avLst/>
          </a:prstGeom>
        </p:spPr>
      </p:pic>
      <p:pic>
        <p:nvPicPr>
          <p:cNvPr id="20" name="Grafik 19" descr="Erdbeere Silhouette">
            <a:extLst>
              <a:ext uri="{FF2B5EF4-FFF2-40B4-BE49-F238E27FC236}">
                <a16:creationId xmlns:a16="http://schemas.microsoft.com/office/drawing/2014/main" id="{E192B57B-4C9F-580C-F030-2D3C2D59D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087" y="2684881"/>
            <a:ext cx="914400" cy="914400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1BD6737-82F1-5BD4-0CA5-B24682D89AE5}"/>
              </a:ext>
            </a:extLst>
          </p:cNvPr>
          <p:cNvSpPr txBox="1"/>
          <p:nvPr/>
        </p:nvSpPr>
        <p:spPr>
          <a:xfrm>
            <a:off x="564368" y="3715608"/>
            <a:ext cx="13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„Erdbeere“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6224B0-FEAA-2822-5CC6-B8741C4C4322}"/>
              </a:ext>
            </a:extLst>
          </p:cNvPr>
          <p:cNvSpPr txBox="1"/>
          <p:nvPr/>
        </p:nvSpPr>
        <p:spPr>
          <a:xfrm>
            <a:off x="2247343" y="3727635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„Banane“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83E18A-DC4D-7D61-6EBF-F3E960986BB9}"/>
              </a:ext>
            </a:extLst>
          </p:cNvPr>
          <p:cNvSpPr txBox="1"/>
          <p:nvPr/>
        </p:nvSpPr>
        <p:spPr>
          <a:xfrm>
            <a:off x="3854412" y="371560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147" y="3898649"/>
            <a:ext cx="914400" cy="914400"/>
          </a:xfrm>
          <a:prstGeom prst="rect">
            <a:avLst/>
          </a:prstGeom>
        </p:spPr>
      </p:pic>
      <p:pic>
        <p:nvPicPr>
          <p:cNvPr id="26" name="Grafik 25" descr="Apfel Silhouette">
            <a:extLst>
              <a:ext uri="{FF2B5EF4-FFF2-40B4-BE49-F238E27FC236}">
                <a16:creationId xmlns:a16="http://schemas.microsoft.com/office/drawing/2014/main" id="{F4624920-7790-BE56-073A-ABFEBF86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6147" y="1992868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9609335" y="3207845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356408" y="5900270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 rot="5400000">
            <a:off x="9590008" y="5119020"/>
            <a:ext cx="717235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42A86253-3231-68D1-EDC8-2577830E42D1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F135E6-26AC-AFEC-345F-33FB9472FF9C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</p:spTree>
    <p:extLst>
      <p:ext uri="{BB962C8B-B14F-4D97-AF65-F5344CB8AC3E}">
        <p14:creationId xmlns:p14="http://schemas.microsoft.com/office/powerpoint/2010/main" val="370691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Supervised Learning - </a:t>
            </a:r>
            <a:r>
              <a:rPr lang="en-US" err="1"/>
              <a:t>Klassifizierung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Quadrat, Rechteck, Diagramm enthält.&#10;&#10;Automatisch generierte Beschreibung">
            <a:extLst>
              <a:ext uri="{FF2B5EF4-FFF2-40B4-BE49-F238E27FC236}">
                <a16:creationId xmlns:a16="http://schemas.microsoft.com/office/drawing/2014/main" id="{7393AE33-D05B-587A-CC8C-3D08CADA1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51" y="1893631"/>
            <a:ext cx="6078392" cy="45785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Wo </a:t>
            </a:r>
            <a:r>
              <a:rPr lang="en-US" err="1"/>
              <a:t>befinden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uns</a:t>
            </a:r>
            <a:r>
              <a:rPr lang="en-US"/>
              <a:t>?</a:t>
            </a: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60C765E1-87FE-FA26-5139-36E44A29E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31142"/>
              </p:ext>
            </p:extLst>
          </p:nvPr>
        </p:nvGraphicFramePr>
        <p:xfrm>
          <a:off x="-12186139" y="1847973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129" name="Picture 129">
            <a:extLst>
              <a:ext uri="{FF2B5EF4-FFF2-40B4-BE49-F238E27FC236}">
                <a16:creationId xmlns:a16="http://schemas.microsoft.com/office/drawing/2014/main" id="{FBF136D7-9EB5-1272-A348-6E5F8251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4920" y="1761847"/>
            <a:ext cx="8634482" cy="4382302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A0B88A0-CFD1-C3EC-E1DB-C67B9E255ABF}"/>
              </a:ext>
            </a:extLst>
          </p:cNvPr>
          <p:cNvSpPr/>
          <p:nvPr/>
        </p:nvSpPr>
        <p:spPr>
          <a:xfrm>
            <a:off x="4146331" y="4185745"/>
            <a:ext cx="1072055" cy="232663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/>
              <a:t>Was ist Klassifizierung?</a:t>
            </a:r>
          </a:p>
        </p:txBody>
      </p:sp>
      <p:sp>
        <p:nvSpPr>
          <p:cNvPr id="18" name="Vertical Text Placeholder 4">
            <a:extLst>
              <a:ext uri="{FF2B5EF4-FFF2-40B4-BE49-F238E27FC236}">
                <a16:creationId xmlns:a16="http://schemas.microsoft.com/office/drawing/2014/main" id="{CBE04F93-3167-1126-6D7C-9178720F2497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/>
              <a:t>Klassifikation</a:t>
            </a:r>
            <a:r>
              <a:rPr lang="en-US"/>
              <a:t> von </a:t>
            </a:r>
            <a:r>
              <a:rPr lang="en-US" err="1"/>
              <a:t>Objekten</a:t>
            </a:r>
            <a:r>
              <a:rPr lang="en-US"/>
              <a:t> </a:t>
            </a:r>
            <a:r>
              <a:rPr lang="en-US" err="1"/>
              <a:t>anhand</a:t>
            </a:r>
            <a:r>
              <a:rPr lang="en-US"/>
              <a:t> von </a:t>
            </a:r>
            <a:r>
              <a:rPr lang="en-US" err="1"/>
              <a:t>bestimmten</a:t>
            </a:r>
            <a:r>
              <a:rPr lang="en-US"/>
              <a:t> </a:t>
            </a:r>
            <a:r>
              <a:rPr lang="en-US" err="1"/>
              <a:t>Eigenschaften</a:t>
            </a: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C2C5D31-B9A4-FCFD-39C4-F8447AEE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68" y="2460297"/>
            <a:ext cx="3862917" cy="3235192"/>
          </a:xfrm>
          <a:prstGeom prst="rect">
            <a:avLst/>
          </a:prstGeom>
          <a:noFill/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A83DB73-BA7D-E9D6-26CD-69C10894DE44}"/>
              </a:ext>
            </a:extLst>
          </p:cNvPr>
          <p:cNvSpPr txBox="1"/>
          <p:nvPr/>
        </p:nvSpPr>
        <p:spPr>
          <a:xfrm>
            <a:off x="8489574" y="574750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https://www.epoq.de/blog/supervised-learning-ki-modell/</a:t>
            </a:r>
          </a:p>
        </p:txBody>
      </p:sp>
      <p:pic>
        <p:nvPicPr>
          <p:cNvPr id="6" name="Grafik 5" descr="Ein Bild, das Farbigkeit, Verschwommen, Licht enthält.&#10;&#10;Automatisch generierte Beschreibung">
            <a:extLst>
              <a:ext uri="{FF2B5EF4-FFF2-40B4-BE49-F238E27FC236}">
                <a16:creationId xmlns:a16="http://schemas.microsoft.com/office/drawing/2014/main" id="{B7AFC3B4-F9E0-FED3-3668-1602D439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35" y="3293153"/>
            <a:ext cx="3949577" cy="261193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B3BC348-82D1-D410-F208-5DD36CC9DF94}"/>
              </a:ext>
            </a:extLst>
          </p:cNvPr>
          <p:cNvSpPr txBox="1"/>
          <p:nvPr/>
        </p:nvSpPr>
        <p:spPr>
          <a:xfrm>
            <a:off x="2018435" y="6123328"/>
            <a:ext cx="272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https://aigeekprogrammer.com/binary-classification-using-logistic-regression-and-keras/</a:t>
            </a:r>
          </a:p>
        </p:txBody>
      </p:sp>
    </p:spTree>
    <p:extLst>
      <p:ext uri="{BB962C8B-B14F-4D97-AF65-F5344CB8AC3E}">
        <p14:creationId xmlns:p14="http://schemas.microsoft.com/office/powerpoint/2010/main" val="9653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C5CC7-C68A-462B-2DDF-0ACD749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8C35DD-A63D-C35A-35CE-98CE397D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CDBE51-B14E-25B8-A108-6699F8C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Mehrklassen-Klassifizierung</a:t>
            </a:r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E2D8364-D235-5213-21EC-C25BE4A5A79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16" y="2033588"/>
            <a:ext cx="9141580" cy="421005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6F397D1-9A46-286C-F0A3-6EDE608B74C0}"/>
              </a:ext>
            </a:extLst>
          </p:cNvPr>
          <p:cNvSpPr txBox="1"/>
          <p:nvPr/>
        </p:nvSpPr>
        <p:spPr>
          <a:xfrm>
            <a:off x="2018435" y="6127705"/>
            <a:ext cx="4270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https://www.geeksforgeeks.org/one-vs-rest-strategy-for-multi-class-classification/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73209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1EB639-B5B4-1898-F95C-251276CD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447556-7388-EBA5-38AD-B38EA612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814CD9-9D42-2B05-ACC5-04165627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ERinnerung</a:t>
            </a:r>
            <a:r>
              <a:rPr lang="de-DE" dirty="0"/>
              <a:t>: Wo wird Klassifizierung genutzt?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67FA9-0661-4748-EBFA-ED131685EF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Spam vs. Kein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Autonomes Fahren: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Klassifizieren von Fahrzeugen,</a:t>
            </a:r>
            <a:br>
              <a:rPr lang="de-DE"/>
            </a:br>
            <a:r>
              <a:rPr lang="de-DE"/>
              <a:t>Fußgängern, Hindernissen…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Verkehrszeichen klassifizieren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…</a:t>
            </a:r>
          </a:p>
        </p:txBody>
      </p:sp>
      <p:pic>
        <p:nvPicPr>
          <p:cNvPr id="7" name="Grafik 6" descr="Ein Bild, das Text, Diagramm, Screenshot, Schrift enthält.&#10;&#10;Automatisch generierte Beschreibung">
            <a:extLst>
              <a:ext uri="{FF2B5EF4-FFF2-40B4-BE49-F238E27FC236}">
                <a16:creationId xmlns:a16="http://schemas.microsoft.com/office/drawing/2014/main" id="{649156F3-8D63-763D-BCDD-1180A2E1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91" y="4561393"/>
            <a:ext cx="3638918" cy="1818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0077CA4-3DFA-03E0-426C-14970E51A60D}"/>
              </a:ext>
            </a:extLst>
          </p:cNvPr>
          <p:cNvSpPr txBox="1"/>
          <p:nvPr/>
        </p:nvSpPr>
        <p:spPr>
          <a:xfrm>
            <a:off x="1412068" y="6231320"/>
            <a:ext cx="508575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https://github.com/deepankarkotnala/Email-Spam-Ham-Classifier-NLP/blob/master/README.md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0A9631-CAE2-8AAC-CE29-CB91F1324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95" y="1834038"/>
            <a:ext cx="4476754" cy="440960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9B3AFE-C916-5A73-8632-B20E2F33F526}"/>
              </a:ext>
            </a:extLst>
          </p:cNvPr>
          <p:cNvSpPr txBox="1"/>
          <p:nvPr/>
        </p:nvSpPr>
        <p:spPr>
          <a:xfrm>
            <a:off x="6583295" y="6231320"/>
            <a:ext cx="508575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https://pyimagesearch.com/2019/11/04/traffic-sign-classification-with-keras-and-deep-learning/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447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D69F8-417D-C7F0-54C0-0A239738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9AC65-7768-90C5-A8B1-F482E96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588E7E-FEC6-9CBF-5120-D19C1B08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Klassifikationsalgorithmen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F6D1F-8AD4-1359-818F-A6EFE88760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 sz="2200" err="1">
                <a:cs typeface="Arial"/>
              </a:rPr>
              <a:t>Entscheidungsbäume</a:t>
            </a:r>
            <a:endParaRPr lang="en-US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Nearest Neighbors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 err="1">
                <a:cs typeface="Arial"/>
              </a:rPr>
              <a:t>Neuronale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 err="1">
                <a:cs typeface="Arial"/>
              </a:rPr>
              <a:t>Netze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K-means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Support Vector Machine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...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50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D69F8-417D-C7F0-54C0-0A239738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2 + Klassifizierung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9AC65-7768-90C5-A8B1-F482E96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588E7E-FEC6-9CBF-5120-D19C1B08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Klassifikationsalgorithmen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F6D1F-8AD4-1359-818F-A6EFE88760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 sz="2200" err="1">
                <a:cs typeface="Arial"/>
              </a:rPr>
              <a:t>Entscheidungsbäume</a:t>
            </a:r>
            <a:endParaRPr lang="en-US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Nearest Neighbors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 err="1">
                <a:cs typeface="Arial"/>
              </a:rPr>
              <a:t>Neuronale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 err="1">
                <a:cs typeface="Arial"/>
              </a:rPr>
              <a:t>Netze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K-means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Support Vector Machine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dirty="0">
                <a:cs typeface="Arial"/>
              </a:rPr>
              <a:t>...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en-US" sz="2200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8E0EA-A6D6-017D-F551-E792CA2E1D15}"/>
              </a:ext>
            </a:extLst>
          </p:cNvPr>
          <p:cNvSpPr/>
          <p:nvPr/>
        </p:nvSpPr>
        <p:spPr>
          <a:xfrm>
            <a:off x="309256" y="1982536"/>
            <a:ext cx="3298433" cy="10703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Entscheidungsbäume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2DA054-0D65-EE1F-3671-56855B4461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 dirty="0">
                <a:cs typeface="Arial"/>
              </a:rPr>
              <a:t>Hierarchische Darstellung verschiedener Entscheidungen</a:t>
            </a:r>
          </a:p>
          <a:p>
            <a:pPr>
              <a:spcAft>
                <a:spcPts val="1998"/>
              </a:spcAft>
            </a:pPr>
            <a:endParaRPr lang="de-DE" sz="2200" dirty="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435" y="2224530"/>
            <a:ext cx="4570217" cy="355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27046-2C2B-A677-45D2-DD644E67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6" y="4265835"/>
            <a:ext cx="3656708" cy="2056121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7538048" y="567019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9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Entscheidungsbäume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2DA054-0D65-EE1F-3671-56855B4461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 dirty="0">
                <a:cs typeface="Arial"/>
              </a:rPr>
              <a:t>Hierarchische Darstellung verschiedener Entscheidungen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jeder Knoten eine binäre Entscheidung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435" y="2224530"/>
            <a:ext cx="4570217" cy="355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27046-2C2B-A677-45D2-DD644E67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6" y="4265835"/>
            <a:ext cx="3656708" cy="2056121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7538048" y="567019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1F0BB-5BE3-E7C9-5BBD-F507EC028657}"/>
              </a:ext>
            </a:extLst>
          </p:cNvPr>
          <p:cNvSpPr/>
          <p:nvPr/>
        </p:nvSpPr>
        <p:spPr>
          <a:xfrm>
            <a:off x="9642509" y="2400887"/>
            <a:ext cx="1037337" cy="527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8E6262-D7CE-FC79-F940-B7D0D0310DAA}"/>
              </a:ext>
            </a:extLst>
          </p:cNvPr>
          <p:cNvSpPr/>
          <p:nvPr/>
        </p:nvSpPr>
        <p:spPr>
          <a:xfrm>
            <a:off x="8536862" y="3571279"/>
            <a:ext cx="1037337" cy="527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9278E-B77B-8BBD-E789-F3BF2EBC3227}"/>
              </a:ext>
            </a:extLst>
          </p:cNvPr>
          <p:cNvSpPr/>
          <p:nvPr/>
        </p:nvSpPr>
        <p:spPr>
          <a:xfrm>
            <a:off x="10743175" y="3571278"/>
            <a:ext cx="1037337" cy="527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8797C-9583-1AAD-1BF4-64217299F1D3}"/>
              </a:ext>
            </a:extLst>
          </p:cNvPr>
          <p:cNvSpPr/>
          <p:nvPr/>
        </p:nvSpPr>
        <p:spPr>
          <a:xfrm>
            <a:off x="9532940" y="5100259"/>
            <a:ext cx="1037337" cy="527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8216-F881-C28A-FED7-D4F6432A2B99}"/>
              </a:ext>
            </a:extLst>
          </p:cNvPr>
          <p:cNvSpPr/>
          <p:nvPr/>
        </p:nvSpPr>
        <p:spPr>
          <a:xfrm>
            <a:off x="7505920" y="5100259"/>
            <a:ext cx="1037337" cy="5275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4CF2DE-BE7E-59FF-338F-C84C0AE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3FB13-42C0-C0DE-DAA7-7524972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03913-1B6B-0C51-C226-8776FB4D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Austausch</a:t>
            </a:r>
            <a:r>
              <a:rPr lang="en-US">
                <a:cs typeface="Arial"/>
              </a:rPr>
              <a:t> 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tech. </a:t>
            </a:r>
            <a:r>
              <a:rPr lang="en-US" err="1">
                <a:cs typeface="Arial"/>
              </a:rPr>
              <a:t>gruppe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9558E-BE38-832E-9A9A-E9524F356C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 sz="2200">
                <a:cs typeface="Arial"/>
              </a:rPr>
              <a:t>Was </a:t>
            </a:r>
            <a:r>
              <a:rPr lang="en-US" sz="2200" err="1">
                <a:cs typeface="Arial"/>
              </a:rPr>
              <a:t>habt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ihr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im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Programmierkurs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gelernt</a:t>
            </a:r>
            <a:r>
              <a:rPr lang="en-US" sz="2200">
                <a:cs typeface="Arial"/>
              </a:rPr>
              <a:t>?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err="1">
                <a:cs typeface="Arial"/>
              </a:rPr>
              <a:t>Könnt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ihr</a:t>
            </a:r>
            <a:r>
              <a:rPr lang="en-US" sz="2200">
                <a:cs typeface="Arial"/>
              </a:rPr>
              <a:t> die </a:t>
            </a:r>
            <a:r>
              <a:rPr lang="en-US" sz="2200" err="1">
                <a:cs typeface="Arial"/>
              </a:rPr>
              <a:t>Ausgaben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eurer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Jupyter</a:t>
            </a:r>
            <a:r>
              <a:rPr lang="en-US" sz="2200">
                <a:cs typeface="Arial"/>
              </a:rPr>
              <a:t> Notebooks für </a:t>
            </a:r>
            <a:r>
              <a:rPr lang="en-US" sz="2200" err="1">
                <a:cs typeface="Arial"/>
              </a:rPr>
              <a:t>nicht-Programmierer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erklären</a:t>
            </a:r>
            <a:r>
              <a:rPr lang="en-US" sz="2200">
                <a:cs typeface="Arial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66EA8-0BD7-9495-2F34-656FA735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3266017"/>
            <a:ext cx="4076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Entscheidungsbäume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2DA054-0D65-EE1F-3671-56855B4461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 dirty="0">
                <a:cs typeface="Arial"/>
              </a:rPr>
              <a:t>Hierarchische Darstellung verschiedener Entscheidungen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jeder Knoten eine binäre Entscheidung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Zweige Entscheidungskriterien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435" y="2224530"/>
            <a:ext cx="4570217" cy="355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27046-2C2B-A677-45D2-DD644E67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6" y="4265835"/>
            <a:ext cx="3656708" cy="2056121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7538048" y="567019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61EC4-A556-761B-4EAC-576A422FD381}"/>
              </a:ext>
            </a:extLst>
          </p:cNvPr>
          <p:cNvSpPr/>
          <p:nvPr/>
        </p:nvSpPr>
        <p:spPr>
          <a:xfrm>
            <a:off x="9418391" y="312304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92567-9477-63E6-FC1C-4E81DD1CCB1C}"/>
              </a:ext>
            </a:extLst>
          </p:cNvPr>
          <p:cNvSpPr/>
          <p:nvPr/>
        </p:nvSpPr>
        <p:spPr>
          <a:xfrm>
            <a:off x="10588783" y="3187789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68573-E54D-EE51-B803-5ADCF6C30B68}"/>
              </a:ext>
            </a:extLst>
          </p:cNvPr>
          <p:cNvSpPr/>
          <p:nvPr/>
        </p:nvSpPr>
        <p:spPr>
          <a:xfrm>
            <a:off x="8372508" y="4477710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C5779-2A07-D023-E2F3-D934D44B6A53}"/>
              </a:ext>
            </a:extLst>
          </p:cNvPr>
          <p:cNvSpPr/>
          <p:nvPr/>
        </p:nvSpPr>
        <p:spPr>
          <a:xfrm>
            <a:off x="9348665" y="4477711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Entscheidungsbäume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62DA054-0D65-EE1F-3671-56855B4461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 dirty="0">
                <a:cs typeface="Arial"/>
              </a:rPr>
              <a:t>Hierarchische Darstellung verschiedener Entscheidungen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jeder Knoten eine binäre Entscheidung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Zweige Entscheidungskriterien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dirty="0">
                <a:cs typeface="Arial"/>
              </a:rPr>
              <a:t>Anwendung: von oben nach unten gehen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435" y="2224530"/>
            <a:ext cx="4570217" cy="355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27046-2C2B-A677-45D2-DD644E67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6" y="4265835"/>
            <a:ext cx="3656708" cy="2056121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7538048" y="5670197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214C-2426-7073-DE9B-8194EFE9CE89}"/>
              </a:ext>
            </a:extLst>
          </p:cNvPr>
          <p:cNvSpPr/>
          <p:nvPr/>
        </p:nvSpPr>
        <p:spPr>
          <a:xfrm>
            <a:off x="6051646" y="325253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A2B8F-6D9D-EEDA-A030-DCAF9C6985F9}"/>
              </a:ext>
            </a:extLst>
          </p:cNvPr>
          <p:cNvSpPr/>
          <p:nvPr/>
        </p:nvSpPr>
        <p:spPr>
          <a:xfrm>
            <a:off x="4990823" y="3750572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214C-2426-7073-DE9B-8194EFE9CE89}"/>
              </a:ext>
            </a:extLst>
          </p:cNvPr>
          <p:cNvSpPr/>
          <p:nvPr/>
        </p:nvSpPr>
        <p:spPr>
          <a:xfrm>
            <a:off x="6051646" y="325253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A2B8F-6D9D-EEDA-A030-DCAF9C6985F9}"/>
              </a:ext>
            </a:extLst>
          </p:cNvPr>
          <p:cNvSpPr/>
          <p:nvPr/>
        </p:nvSpPr>
        <p:spPr>
          <a:xfrm>
            <a:off x="4990823" y="3750572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DAD02-D162-F9E3-446E-E516BC464C91}"/>
              </a:ext>
            </a:extLst>
          </p:cNvPr>
          <p:cNvSpPr/>
          <p:nvPr/>
        </p:nvSpPr>
        <p:spPr>
          <a:xfrm>
            <a:off x="4801568" y="4821358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214C-2426-7073-DE9B-8194EFE9CE89}"/>
              </a:ext>
            </a:extLst>
          </p:cNvPr>
          <p:cNvSpPr/>
          <p:nvPr/>
        </p:nvSpPr>
        <p:spPr>
          <a:xfrm>
            <a:off x="6051646" y="325253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A2B8F-6D9D-EEDA-A030-DCAF9C6985F9}"/>
              </a:ext>
            </a:extLst>
          </p:cNvPr>
          <p:cNvSpPr/>
          <p:nvPr/>
        </p:nvSpPr>
        <p:spPr>
          <a:xfrm>
            <a:off x="4990823" y="3750572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B7C90-4BD0-0472-3190-A2C471C1BDEB}"/>
              </a:ext>
            </a:extLst>
          </p:cNvPr>
          <p:cNvSpPr/>
          <p:nvPr/>
        </p:nvSpPr>
        <p:spPr>
          <a:xfrm>
            <a:off x="3785568" y="5508651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DAD02-D162-F9E3-446E-E516BC464C91}"/>
              </a:ext>
            </a:extLst>
          </p:cNvPr>
          <p:cNvSpPr/>
          <p:nvPr/>
        </p:nvSpPr>
        <p:spPr>
          <a:xfrm>
            <a:off x="4801568" y="4821358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214C-2426-7073-DE9B-8194EFE9CE89}"/>
              </a:ext>
            </a:extLst>
          </p:cNvPr>
          <p:cNvSpPr/>
          <p:nvPr/>
        </p:nvSpPr>
        <p:spPr>
          <a:xfrm>
            <a:off x="6051646" y="325253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CEEFF2-F003-5419-A81D-99540BD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0569D-723D-0580-17DB-FB8B994F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187E70-044F-5167-3044-617518B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BEispiel</a:t>
            </a:r>
            <a:r>
              <a:rPr lang="de-DE" dirty="0"/>
              <a:t>: Entscheidungsbäume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7801-8D95-0327-AECA-6C21B294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1" y="2184687"/>
            <a:ext cx="5297354" cy="4121930"/>
          </a:xfrm>
          <a:prstGeom prst="rect">
            <a:avLst/>
          </a:prstGeom>
        </p:spPr>
      </p:pic>
      <p:sp>
        <p:nvSpPr>
          <p:cNvPr id="8" name="Textfeld 15">
            <a:extLst>
              <a:ext uri="{FF2B5EF4-FFF2-40B4-BE49-F238E27FC236}">
                <a16:creationId xmlns:a16="http://schemas.microsoft.com/office/drawing/2014/main" id="{6738CC46-5287-AB04-05AA-5E95242C6AB3}"/>
              </a:ext>
            </a:extLst>
          </p:cNvPr>
          <p:cNvSpPr txBox="1"/>
          <p:nvPr/>
        </p:nvSpPr>
        <p:spPr>
          <a:xfrm>
            <a:off x="3628440" y="6198119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b="0" i="0">
                <a:solidFill>
                  <a:schemeClr val="tx2">
                    <a:lumMod val="75000"/>
                  </a:schemeClr>
                </a:solidFill>
                <a:effectLst/>
                <a:latin typeface="Roboto Slab" pitchFamily="2" charset="0"/>
              </a:rPr>
              <a:t>https://ddi.cs.fau.de/schule/ai-unplugged/</a:t>
            </a:r>
            <a:endParaRPr lang="de-DE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5C9E7-7E82-A8BE-56E4-493F2DD1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16791"/>
          <a:stretch/>
        </p:blipFill>
        <p:spPr>
          <a:xfrm>
            <a:off x="2241550" y="2030133"/>
            <a:ext cx="1383820" cy="1378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25968-02EC-B804-2FAB-550B23498247}"/>
              </a:ext>
            </a:extLst>
          </p:cNvPr>
          <p:cNvSpPr txBox="1"/>
          <p:nvPr/>
        </p:nvSpPr>
        <p:spPr>
          <a:xfrm>
            <a:off x="403998" y="1984245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Beißt</a:t>
            </a:r>
            <a:r>
              <a:rPr lang="en-US" dirty="0">
                <a:cs typeface="Arial"/>
              </a:rPr>
              <a:t> der Affe?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DD234-6A2A-6FAA-10C6-0891DDF3E5C2}"/>
              </a:ext>
            </a:extLst>
          </p:cNvPr>
          <p:cNvSpPr/>
          <p:nvPr/>
        </p:nvSpPr>
        <p:spPr>
          <a:xfrm>
            <a:off x="6275764" y="2356063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A2B8F-6D9D-EEDA-A030-DCAF9C6985F9}"/>
              </a:ext>
            </a:extLst>
          </p:cNvPr>
          <p:cNvSpPr/>
          <p:nvPr/>
        </p:nvSpPr>
        <p:spPr>
          <a:xfrm>
            <a:off x="4990823" y="3750572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B7C90-4BD0-0472-3190-A2C471C1BDEB}"/>
              </a:ext>
            </a:extLst>
          </p:cNvPr>
          <p:cNvSpPr/>
          <p:nvPr/>
        </p:nvSpPr>
        <p:spPr>
          <a:xfrm>
            <a:off x="3785568" y="5508651"/>
            <a:ext cx="1206670" cy="607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DAD02-D162-F9E3-446E-E516BC464C91}"/>
              </a:ext>
            </a:extLst>
          </p:cNvPr>
          <p:cNvSpPr/>
          <p:nvPr/>
        </p:nvSpPr>
        <p:spPr>
          <a:xfrm>
            <a:off x="4801568" y="4821358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8214C-2426-7073-DE9B-8194EFE9CE89}"/>
              </a:ext>
            </a:extLst>
          </p:cNvPr>
          <p:cNvSpPr/>
          <p:nvPr/>
        </p:nvSpPr>
        <p:spPr>
          <a:xfrm>
            <a:off x="6051646" y="3252534"/>
            <a:ext cx="384906" cy="2087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9FE01-6F58-931F-E8D8-F12A102C7475}"/>
              </a:ext>
            </a:extLst>
          </p:cNvPr>
          <p:cNvSpPr txBox="1"/>
          <p:nvPr/>
        </p:nvSpPr>
        <p:spPr>
          <a:xfrm>
            <a:off x="2012664" y="3612833"/>
            <a:ext cx="1835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Affe beißt nicht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6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8ED5BFF-5033-EC5F-F8E8-80E6161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500F62-E035-B940-F73D-A9993751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9A2CCF-9822-E449-405A-A2EC2320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Nearest</a:t>
            </a:r>
            <a:r>
              <a:rPr lang="de-DE"/>
              <a:t> Neighbors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230447-9192-DB80-1074-655956A63D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E323C3-37E5-32C3-B541-EBA247C5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6D7B6CC-DFD3-0A37-C396-BE5B56C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FD553-3160-B499-0E63-0BDD9A6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Austausch</a:t>
            </a:r>
            <a:br>
              <a:rPr lang="de-DE"/>
            </a:br>
            <a:r>
              <a:rPr lang="de-DE"/>
              <a:t>gesell. gruppe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A90BE8-8552-892E-C421-7F282A14DE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Vorstellung Themen der letzten beiden Termine: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Korrelation vs. Kausalität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Prädiktoren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Fairness und moralisches Dilemma</a:t>
            </a: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pic>
        <p:nvPicPr>
          <p:cNvPr id="6" name="Picture 5" descr="Ein Bild, das Text, Logo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1E68EF49-8C29-8141-3428-DE93B045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17" y="27664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9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000"/>
              <a:t>Supervised Learning - Regression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034A5-254F-5E55-22FA-5AD099CDEC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93875" y="6372225"/>
            <a:ext cx="10398125" cy="252413"/>
          </a:xfrm>
        </p:spPr>
        <p:txBody>
          <a:bodyPr/>
          <a:lstStyle/>
          <a:p>
            <a:r>
              <a:rPr lang="de-DE"/>
              <a:t>Seminarkurs KI – gemeinsam – Austausch + Supervised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59A1030-5143-4649-7034-EB7467B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73FB72-DC48-9F7B-E0BC-9FD2AD1B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105BBA-C6C0-6F20-48E6-BD0D112A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TODO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995ABA8-518C-5297-E4C1-7125916AE9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00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DB7F83-EBFA-1DB3-4189-EF0528B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3B8751-42F7-E9A9-7CA4-9E5067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32</a:t>
            </a:fld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294EF42F-E345-FDAF-B6E7-69819674943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7EE6E934-F168-F6EB-4D3B-70C35238710C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Dankeschön! Fragen?!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E4925CE-02C7-9D4C-8B60-007990B69A1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428518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B8BD4-9A19-6135-F324-60186834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3DAA6-3E07-5A44-21DC-DE972681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D8992-833A-37B5-C002-4303A9BC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Wie </a:t>
            </a:r>
            <a:r>
              <a:rPr lang="en-US" err="1">
                <a:cs typeface="Arial"/>
              </a:rPr>
              <a:t>funktioniert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Klassifizierung</a:t>
            </a:r>
            <a:r>
              <a:rPr lang="en-US">
                <a:cs typeface="Arial"/>
              </a:rPr>
              <a:t>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6DA02-FBCF-F8E9-84A2-1055F0F96E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6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C5CC7-C68A-462B-2DDF-0ACD749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8C35DD-A63D-C35A-35CE-98CE397D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CDBE51-B14E-25B8-A108-6699F8C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Erinnerung: Mehrklassen-Klassifizierung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555C86-F8D6-2232-7F04-34F1C1E8C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1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388557-4AE5-2B75-FBB3-0E1FA0F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4B071-791B-93F5-264F-DB770F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35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114A4D-AFC4-AE7A-04F0-57A33A93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/>
              <a:t>KI vs. ML VS. DL</a:t>
            </a:r>
            <a:br>
              <a:rPr lang="de-DE"/>
            </a:br>
            <a:r>
              <a:rPr lang="de-DE"/>
              <a:t>TODO Beispiele?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3480F4D-3DB8-9906-AA1A-FA0785AB1AC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2990882-C9C6-F33C-21AA-B457C4400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0049"/>
              </p:ext>
            </p:extLst>
          </p:nvPr>
        </p:nvGraphicFramePr>
        <p:xfrm>
          <a:off x="406405" y="2565404"/>
          <a:ext cx="5689595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8653F41-EAC7-33A3-289F-06760D8524DE}"/>
              </a:ext>
            </a:extLst>
          </p:cNvPr>
          <p:cNvSpPr/>
          <p:nvPr/>
        </p:nvSpPr>
        <p:spPr>
          <a:xfrm rot="20482458">
            <a:off x="3938655" y="3127259"/>
            <a:ext cx="2743444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70357-6BDD-EBF6-B0B2-7EAC97D241B2}"/>
              </a:ext>
            </a:extLst>
          </p:cNvPr>
          <p:cNvSpPr txBox="1"/>
          <p:nvPr/>
        </p:nvSpPr>
        <p:spPr>
          <a:xfrm>
            <a:off x="6673495" y="2565404"/>
            <a:ext cx="4312508" cy="923330"/>
          </a:xfrm>
          <a:prstGeom prst="rect">
            <a:avLst/>
          </a:prstGeom>
          <a:noFill/>
          <a:ln w="28575">
            <a:solidFill>
              <a:srgbClr val="667E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Bestärkendes Lernen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5BFF2F-96C2-F7B1-C20A-8F926E3B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2565404"/>
            <a:ext cx="8662087" cy="44159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2722A4-5400-DE8F-0A95-3A65E5D08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71221"/>
            <a:ext cx="4605345" cy="23478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DD84630-59F0-4E08-CD07-31452E05BE12}"/>
              </a:ext>
            </a:extLst>
          </p:cNvPr>
          <p:cNvSpPr/>
          <p:nvPr/>
        </p:nvSpPr>
        <p:spPr>
          <a:xfrm>
            <a:off x="3794234" y="4302816"/>
            <a:ext cx="5035515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7513582-2032-66C7-6F83-32C7C5F91ADF}"/>
              </a:ext>
            </a:extLst>
          </p:cNvPr>
          <p:cNvSpPr/>
          <p:nvPr/>
        </p:nvSpPr>
        <p:spPr>
          <a:xfrm rot="900000">
            <a:off x="3722679" y="5408061"/>
            <a:ext cx="2443862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758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Training + Anwendung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8173" y="3194074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488463" y="4254040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>
            <a:off x="4080046" y="3501397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>
            <a:off x="4031780" y="5484955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558709" y="5436602"/>
            <a:ext cx="1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Vorhersage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>
            <a:off x="7781701" y="5456071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DB54B5-7B94-5A2A-83B6-4E236C8AEE35}"/>
              </a:ext>
            </a:extLst>
          </p:cNvPr>
          <p:cNvSpPr txBox="1"/>
          <p:nvPr/>
        </p:nvSpPr>
        <p:spPr>
          <a:xfrm>
            <a:off x="1630566" y="348356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Daten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B67217E2-8849-0AD8-80A3-197A5993B206}"/>
              </a:ext>
            </a:extLst>
          </p:cNvPr>
          <p:cNvSpPr/>
          <p:nvPr/>
        </p:nvSpPr>
        <p:spPr>
          <a:xfrm>
            <a:off x="7829967" y="3491570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85508DA-EB80-2805-BFA2-7496129CC64F}"/>
              </a:ext>
            </a:extLst>
          </p:cNvPr>
          <p:cNvSpPr txBox="1"/>
          <p:nvPr/>
        </p:nvSpPr>
        <p:spPr>
          <a:xfrm>
            <a:off x="9692164" y="3432900"/>
            <a:ext cx="145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Vorhersage</a:t>
            </a:r>
          </a:p>
        </p:txBody>
      </p:sp>
      <p:sp>
        <p:nvSpPr>
          <p:cNvPr id="33" name="Pfeil: gebogen 32">
            <a:extLst>
              <a:ext uri="{FF2B5EF4-FFF2-40B4-BE49-F238E27FC236}">
                <a16:creationId xmlns:a16="http://schemas.microsoft.com/office/drawing/2014/main" id="{39D923E4-87FF-E13A-E418-35E9BDF3B4FC}"/>
              </a:ext>
            </a:extLst>
          </p:cNvPr>
          <p:cNvSpPr/>
          <p:nvPr/>
        </p:nvSpPr>
        <p:spPr>
          <a:xfrm flipH="1">
            <a:off x="6383887" y="1452744"/>
            <a:ext cx="4369406" cy="3341527"/>
          </a:xfrm>
          <a:prstGeom prst="circularArrow">
            <a:avLst>
              <a:gd name="adj1" fmla="val 2927"/>
              <a:gd name="adj2" fmla="val 707433"/>
              <a:gd name="adj3" fmla="val 20680263"/>
              <a:gd name="adj4" fmla="val 13231096"/>
              <a:gd name="adj5" fmla="val 6131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4D86BA9-70DB-CF74-418E-01AAB39D7E30}"/>
              </a:ext>
            </a:extLst>
          </p:cNvPr>
          <p:cNvSpPr txBox="1"/>
          <p:nvPr/>
        </p:nvSpPr>
        <p:spPr>
          <a:xfrm>
            <a:off x="7501166" y="580124"/>
            <a:ext cx="213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 mithilfe des Fehlers verbessern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85A93D-9258-9A1D-3009-D87FB37C0198}"/>
              </a:ext>
            </a:extLst>
          </p:cNvPr>
          <p:cNvSpPr txBox="1"/>
          <p:nvPr/>
        </p:nvSpPr>
        <p:spPr>
          <a:xfrm>
            <a:off x="5929898" y="4106057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1D3CAEB-56B5-5B22-7D66-2706F682FE67}"/>
              </a:ext>
            </a:extLst>
          </p:cNvPr>
          <p:cNvSpPr txBox="1"/>
          <p:nvPr/>
        </p:nvSpPr>
        <p:spPr>
          <a:xfrm>
            <a:off x="9479473" y="2168113"/>
            <a:ext cx="145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Fehler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2A9E0707-C4C2-5A6B-2404-439E3124A4E9}"/>
              </a:ext>
            </a:extLst>
          </p:cNvPr>
          <p:cNvSpPr/>
          <p:nvPr/>
        </p:nvSpPr>
        <p:spPr>
          <a:xfrm rot="16200000">
            <a:off x="9909168" y="2865083"/>
            <a:ext cx="707389" cy="316510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2170B24-F509-036F-29D3-7F196733D71F}"/>
              </a:ext>
            </a:extLst>
          </p:cNvPr>
          <p:cNvSpPr txBox="1"/>
          <p:nvPr/>
        </p:nvSpPr>
        <p:spPr>
          <a:xfrm>
            <a:off x="1572729" y="5456071"/>
            <a:ext cx="17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(Unbekannte) Daten</a:t>
            </a:r>
          </a:p>
        </p:txBody>
      </p:sp>
      <p:pic>
        <p:nvPicPr>
          <p:cNvPr id="40" name="Grafik 39" descr="Kopf mit Zahnrädern mit einfarbiger Füllung">
            <a:extLst>
              <a:ext uri="{FF2B5EF4-FFF2-40B4-BE49-F238E27FC236}">
                <a16:creationId xmlns:a16="http://schemas.microsoft.com/office/drawing/2014/main" id="{915C5DF5-83E8-94FC-9B7B-3C3751B5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907" y="4887005"/>
            <a:ext cx="914400" cy="9144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CD70D46-B646-E343-8305-2174C3F0FF71}"/>
              </a:ext>
            </a:extLst>
          </p:cNvPr>
          <p:cNvSpPr txBox="1"/>
          <p:nvPr/>
        </p:nvSpPr>
        <p:spPr>
          <a:xfrm>
            <a:off x="5881632" y="579898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KI Modell</a:t>
            </a:r>
          </a:p>
        </p:txBody>
      </p:sp>
    </p:spTree>
    <p:extLst>
      <p:ext uri="{BB962C8B-B14F-4D97-AF65-F5344CB8AC3E}">
        <p14:creationId xmlns:p14="http://schemas.microsoft.com/office/powerpoint/2010/main" val="3666134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Überwachtes Lernen</a:t>
            </a:r>
            <a:br>
              <a:rPr lang="de-DE"/>
            </a:br>
            <a:r>
              <a:rPr lang="de-DE"/>
              <a:t>TODO </a:t>
            </a:r>
            <a:r>
              <a:rPr lang="de-DE" err="1"/>
              <a:t>vll</a:t>
            </a:r>
            <a:r>
              <a:rPr lang="de-DE"/>
              <a:t> nebeneinander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2362" y="2707334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406401" y="4685199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pic>
        <p:nvPicPr>
          <p:cNvPr id="16" name="Grafik 15" descr="Banane Silhouette">
            <a:extLst>
              <a:ext uri="{FF2B5EF4-FFF2-40B4-BE49-F238E27FC236}">
                <a16:creationId xmlns:a16="http://schemas.microsoft.com/office/drawing/2014/main" id="{D2554147-0893-21A1-25CC-3579B39E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56" y="2685276"/>
            <a:ext cx="914400" cy="914400"/>
          </a:xfrm>
          <a:prstGeom prst="rect">
            <a:avLst/>
          </a:prstGeom>
        </p:spPr>
      </p:pic>
      <p:pic>
        <p:nvPicPr>
          <p:cNvPr id="18" name="Grafik 17" descr="Apfel Silhouette">
            <a:extLst>
              <a:ext uri="{FF2B5EF4-FFF2-40B4-BE49-F238E27FC236}">
                <a16:creationId xmlns:a16="http://schemas.microsoft.com/office/drawing/2014/main" id="{578D4D9E-1E53-8E2B-2E84-C1E9E3D42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225" y="2707334"/>
            <a:ext cx="914400" cy="914400"/>
          </a:xfrm>
          <a:prstGeom prst="rect">
            <a:avLst/>
          </a:prstGeom>
        </p:spPr>
      </p:pic>
      <p:pic>
        <p:nvPicPr>
          <p:cNvPr id="20" name="Grafik 19" descr="Erdbeere Silhouette">
            <a:extLst>
              <a:ext uri="{FF2B5EF4-FFF2-40B4-BE49-F238E27FC236}">
                <a16:creationId xmlns:a16="http://schemas.microsoft.com/office/drawing/2014/main" id="{E192B57B-4C9F-580C-F030-2D3C2D59D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087" y="2684881"/>
            <a:ext cx="914400" cy="914400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>
            <a:off x="5853616" y="3117437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1BD6737-82F1-5BD4-0CA5-B24682D89AE5}"/>
              </a:ext>
            </a:extLst>
          </p:cNvPr>
          <p:cNvSpPr txBox="1"/>
          <p:nvPr/>
        </p:nvSpPr>
        <p:spPr>
          <a:xfrm>
            <a:off x="564368" y="3715608"/>
            <a:ext cx="13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„Erdbeere“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6224B0-FEAA-2822-5CC6-B8741C4C4322}"/>
              </a:ext>
            </a:extLst>
          </p:cNvPr>
          <p:cNvSpPr txBox="1"/>
          <p:nvPr/>
        </p:nvSpPr>
        <p:spPr>
          <a:xfrm>
            <a:off x="2247343" y="3727635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„Banane“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83E18A-DC4D-7D61-6EBF-F3E960986BB9}"/>
              </a:ext>
            </a:extLst>
          </p:cNvPr>
          <p:cNvSpPr txBox="1"/>
          <p:nvPr/>
        </p:nvSpPr>
        <p:spPr>
          <a:xfrm>
            <a:off x="3854412" y="371560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5044" y="5223316"/>
            <a:ext cx="914400" cy="914400"/>
          </a:xfrm>
          <a:prstGeom prst="rect">
            <a:avLst/>
          </a:prstGeom>
        </p:spPr>
      </p:pic>
      <p:pic>
        <p:nvPicPr>
          <p:cNvPr id="26" name="Grafik 25" descr="Apfel Silhouette">
            <a:extLst>
              <a:ext uri="{FF2B5EF4-FFF2-40B4-BE49-F238E27FC236}">
                <a16:creationId xmlns:a16="http://schemas.microsoft.com/office/drawing/2014/main" id="{F4624920-7790-BE56-073A-ABFEBF86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8907" y="5223316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>
            <a:off x="4316298" y="5633419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801716" y="5633419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>
            <a:off x="8058903" y="5633419"/>
            <a:ext cx="1043354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7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Unüberwachtes Lernen</a:t>
            </a:r>
            <a:br>
              <a:rPr lang="de-DE"/>
            </a:br>
            <a:r>
              <a:rPr lang="de-DE"/>
              <a:t>TODO</a:t>
            </a:r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347" y="4351376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10039111" y="3700224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Raupe Silhouette">
            <a:extLst>
              <a:ext uri="{FF2B5EF4-FFF2-40B4-BE49-F238E27FC236}">
                <a16:creationId xmlns:a16="http://schemas.microsoft.com/office/drawing/2014/main" id="{7D61FBB9-A1CB-F3E8-C4CA-9E65C7899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4281" y="4811918"/>
            <a:ext cx="914400" cy="914400"/>
          </a:xfrm>
          <a:prstGeom prst="rect">
            <a:avLst/>
          </a:prstGeom>
        </p:spPr>
      </p:pic>
      <p:pic>
        <p:nvPicPr>
          <p:cNvPr id="9" name="Grafik 8" descr="Heuschrecke Silhouette">
            <a:extLst>
              <a:ext uri="{FF2B5EF4-FFF2-40B4-BE49-F238E27FC236}">
                <a16:creationId xmlns:a16="http://schemas.microsoft.com/office/drawing/2014/main" id="{758AE95F-A5D2-BC32-F1EC-C5B70A1A5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3158" y="2450945"/>
            <a:ext cx="914400" cy="914400"/>
          </a:xfrm>
          <a:prstGeom prst="rect">
            <a:avLst/>
          </a:prstGeom>
        </p:spPr>
      </p:pic>
      <p:pic>
        <p:nvPicPr>
          <p:cNvPr id="13" name="Grafik 12" descr="Maikäfer Silhouette">
            <a:extLst>
              <a:ext uri="{FF2B5EF4-FFF2-40B4-BE49-F238E27FC236}">
                <a16:creationId xmlns:a16="http://schemas.microsoft.com/office/drawing/2014/main" id="{53FA998B-AC66-8E86-4471-E1BB9DF0A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347" y="3227694"/>
            <a:ext cx="914400" cy="914400"/>
          </a:xfrm>
          <a:prstGeom prst="rect">
            <a:avLst/>
          </a:prstGeom>
        </p:spPr>
      </p:pic>
      <p:pic>
        <p:nvPicPr>
          <p:cNvPr id="15" name="Grafik 14" descr="Schmetterling Silhouette">
            <a:extLst>
              <a:ext uri="{FF2B5EF4-FFF2-40B4-BE49-F238E27FC236}">
                <a16:creationId xmlns:a16="http://schemas.microsoft.com/office/drawing/2014/main" id="{2652EC44-6738-C58D-632B-FC8412DEE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3952" y="4770181"/>
            <a:ext cx="914400" cy="914400"/>
          </a:xfrm>
          <a:prstGeom prst="rect">
            <a:avLst/>
          </a:prstGeom>
        </p:spPr>
      </p:pic>
      <p:pic>
        <p:nvPicPr>
          <p:cNvPr id="31" name="Grafik 30" descr="Fuchs Silhouette">
            <a:extLst>
              <a:ext uri="{FF2B5EF4-FFF2-40B4-BE49-F238E27FC236}">
                <a16:creationId xmlns:a16="http://schemas.microsoft.com/office/drawing/2014/main" id="{02E51A75-3FDD-D8EB-3BE4-87E35AD10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70060" y="2450068"/>
            <a:ext cx="914400" cy="914400"/>
          </a:xfrm>
          <a:prstGeom prst="rect">
            <a:avLst/>
          </a:prstGeom>
        </p:spPr>
      </p:pic>
      <p:pic>
        <p:nvPicPr>
          <p:cNvPr id="33" name="Grafik 32" descr="Pferd Silhouette">
            <a:extLst>
              <a:ext uri="{FF2B5EF4-FFF2-40B4-BE49-F238E27FC236}">
                <a16:creationId xmlns:a16="http://schemas.microsoft.com/office/drawing/2014/main" id="{0A9DCBA5-F759-38AF-AE6C-045B9E737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00972" y="3227694"/>
            <a:ext cx="914400" cy="914400"/>
          </a:xfrm>
          <a:prstGeom prst="rect">
            <a:avLst/>
          </a:prstGeom>
        </p:spPr>
      </p:pic>
      <p:pic>
        <p:nvPicPr>
          <p:cNvPr id="35" name="Grafik 34" descr="Katze Silhouette">
            <a:extLst>
              <a:ext uri="{FF2B5EF4-FFF2-40B4-BE49-F238E27FC236}">
                <a16:creationId xmlns:a16="http://schemas.microsoft.com/office/drawing/2014/main" id="{B2432068-7464-0D0F-93B6-4EBA97C76C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81141" y="3851860"/>
            <a:ext cx="914400" cy="914400"/>
          </a:xfrm>
          <a:prstGeom prst="rect">
            <a:avLst/>
          </a:prstGeom>
        </p:spPr>
      </p:pic>
      <p:pic>
        <p:nvPicPr>
          <p:cNvPr id="37" name="Grafik 36" descr="Fisch Silhouette">
            <a:extLst>
              <a:ext uri="{FF2B5EF4-FFF2-40B4-BE49-F238E27FC236}">
                <a16:creationId xmlns:a16="http://schemas.microsoft.com/office/drawing/2014/main" id="{F6EBAA91-DAE5-1665-E245-9695D2AB4B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2076" y="2555355"/>
            <a:ext cx="914400" cy="914400"/>
          </a:xfrm>
          <a:prstGeom prst="rect">
            <a:avLst/>
          </a:prstGeom>
        </p:spPr>
      </p:pic>
      <p:pic>
        <p:nvPicPr>
          <p:cNvPr id="39" name="Grafik 38" descr="Clownfisch Silhouette">
            <a:extLst>
              <a:ext uri="{FF2B5EF4-FFF2-40B4-BE49-F238E27FC236}">
                <a16:creationId xmlns:a16="http://schemas.microsoft.com/office/drawing/2014/main" id="{010AB951-276F-915E-6B6B-B4B3A82081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93521" y="3302250"/>
            <a:ext cx="914400" cy="914400"/>
          </a:xfrm>
          <a:prstGeom prst="rect">
            <a:avLst/>
          </a:prstGeom>
        </p:spPr>
      </p:pic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789D1E93-33DB-2E69-D80F-0C350AE64123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CEBD3E3-33DD-D901-C513-1D09BACC0735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  <p:pic>
        <p:nvPicPr>
          <p:cNvPr id="42" name="Grafik 41" descr="Clownfisch Silhouette">
            <a:extLst>
              <a:ext uri="{FF2B5EF4-FFF2-40B4-BE49-F238E27FC236}">
                <a16:creationId xmlns:a16="http://schemas.microsoft.com/office/drawing/2014/main" id="{627EF72C-1725-0766-DA48-352E12DF00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28128" y="5627039"/>
            <a:ext cx="914400" cy="914400"/>
          </a:xfrm>
          <a:prstGeom prst="rect">
            <a:avLst/>
          </a:prstGeom>
        </p:spPr>
      </p:pic>
      <p:pic>
        <p:nvPicPr>
          <p:cNvPr id="44" name="Grafik 43" descr="Hase Silhouette">
            <a:extLst>
              <a:ext uri="{FF2B5EF4-FFF2-40B4-BE49-F238E27FC236}">
                <a16:creationId xmlns:a16="http://schemas.microsoft.com/office/drawing/2014/main" id="{924AD806-6A6D-AE83-2CD3-4BE33BAB17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74456" y="3855688"/>
            <a:ext cx="914400" cy="9144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2F3FB52-BC70-13EA-50C4-135CA79C3E77}"/>
              </a:ext>
            </a:extLst>
          </p:cNvPr>
          <p:cNvSpPr/>
          <p:nvPr/>
        </p:nvSpPr>
        <p:spPr>
          <a:xfrm>
            <a:off x="6512875" y="3899338"/>
            <a:ext cx="2536532" cy="24843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 descr="Raupe Silhouette">
            <a:extLst>
              <a:ext uri="{FF2B5EF4-FFF2-40B4-BE49-F238E27FC236}">
                <a16:creationId xmlns:a16="http://schemas.microsoft.com/office/drawing/2014/main" id="{E7282F25-332A-63F5-74BC-986038E93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2205" y="1685150"/>
            <a:ext cx="914400" cy="914400"/>
          </a:xfrm>
          <a:prstGeom prst="rect">
            <a:avLst/>
          </a:prstGeom>
        </p:spPr>
      </p:pic>
      <p:pic>
        <p:nvPicPr>
          <p:cNvPr id="47" name="Grafik 46" descr="Schmetterling Silhouette">
            <a:extLst>
              <a:ext uri="{FF2B5EF4-FFF2-40B4-BE49-F238E27FC236}">
                <a16:creationId xmlns:a16="http://schemas.microsoft.com/office/drawing/2014/main" id="{4C377369-3564-08F3-8C10-2968BE66A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7540" y="2456481"/>
            <a:ext cx="914400" cy="914400"/>
          </a:xfrm>
          <a:prstGeom prst="rect">
            <a:avLst/>
          </a:prstGeom>
        </p:spPr>
      </p:pic>
      <p:pic>
        <p:nvPicPr>
          <p:cNvPr id="48" name="Grafik 47" descr="Katze Silhouette">
            <a:extLst>
              <a:ext uri="{FF2B5EF4-FFF2-40B4-BE49-F238E27FC236}">
                <a16:creationId xmlns:a16="http://schemas.microsoft.com/office/drawing/2014/main" id="{41316E12-2974-8C49-107E-EE57176EAE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7786" y="2455137"/>
            <a:ext cx="914400" cy="914400"/>
          </a:xfrm>
          <a:prstGeom prst="rect">
            <a:avLst/>
          </a:prstGeom>
        </p:spPr>
      </p:pic>
      <p:pic>
        <p:nvPicPr>
          <p:cNvPr id="49" name="Grafik 48" descr="Clownfisch Silhouette">
            <a:extLst>
              <a:ext uri="{FF2B5EF4-FFF2-40B4-BE49-F238E27FC236}">
                <a16:creationId xmlns:a16="http://schemas.microsoft.com/office/drawing/2014/main" id="{51D4200A-5BDF-D09B-8EEF-2912A3E64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3778" y="1700986"/>
            <a:ext cx="914400" cy="914400"/>
          </a:xfrm>
          <a:prstGeom prst="rect">
            <a:avLst/>
          </a:prstGeom>
        </p:spPr>
      </p:pic>
      <p:pic>
        <p:nvPicPr>
          <p:cNvPr id="50" name="Grafik 49" descr="Hase Silhouette">
            <a:extLst>
              <a:ext uri="{FF2B5EF4-FFF2-40B4-BE49-F238E27FC236}">
                <a16:creationId xmlns:a16="http://schemas.microsoft.com/office/drawing/2014/main" id="{02556EF6-AF86-FC5A-573A-4F5C94944AA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99359" y="2387850"/>
            <a:ext cx="914400" cy="914400"/>
          </a:xfrm>
          <a:prstGeom prst="rect">
            <a:avLst/>
          </a:prstGeom>
        </p:spPr>
      </p:pic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6714CD-80AF-6A7B-B9FC-122E91B873C6}"/>
              </a:ext>
            </a:extLst>
          </p:cNvPr>
          <p:cNvCxnSpPr>
            <a:cxnSpLocks/>
          </p:cNvCxnSpPr>
          <p:nvPr/>
        </p:nvCxnSpPr>
        <p:spPr>
          <a:xfrm flipH="1" flipV="1">
            <a:off x="6516414" y="4792717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D49F852-3D31-3D53-A6EF-FB461B9F51CA}"/>
              </a:ext>
            </a:extLst>
          </p:cNvPr>
          <p:cNvCxnSpPr>
            <a:cxnSpLocks/>
          </p:cNvCxnSpPr>
          <p:nvPr/>
        </p:nvCxnSpPr>
        <p:spPr>
          <a:xfrm flipH="1" flipV="1">
            <a:off x="6469169" y="5691341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feil: nach oben gebogen 55">
            <a:extLst>
              <a:ext uri="{FF2B5EF4-FFF2-40B4-BE49-F238E27FC236}">
                <a16:creationId xmlns:a16="http://schemas.microsoft.com/office/drawing/2014/main" id="{C9642692-425B-22C0-9BF0-01983C7A5982}"/>
              </a:ext>
            </a:extLst>
          </p:cNvPr>
          <p:cNvSpPr/>
          <p:nvPr/>
        </p:nvSpPr>
        <p:spPr>
          <a:xfrm rot="16200000" flipH="1">
            <a:off x="9513466" y="5170845"/>
            <a:ext cx="807495" cy="1190701"/>
          </a:xfrm>
          <a:prstGeom prst="bentUpArrow">
            <a:avLst>
              <a:gd name="adj1" fmla="val 21095"/>
              <a:gd name="adj2" fmla="val 25000"/>
              <a:gd name="adj3" fmla="val 25000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Supervised Learning</a:t>
            </a:r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36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Wo </a:t>
            </a:r>
            <a:r>
              <a:rPr lang="en-US" err="1"/>
              <a:t>befinden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uns</a:t>
            </a:r>
            <a:r>
              <a:rPr lang="en-US"/>
              <a:t>?</a:t>
            </a: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60C765E1-87FE-FA26-5139-36E44A29E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1675547" y="2141314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gemeinsam – Austausch + 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9" name="Grafik 8" descr="Ein Bild, das Quadrat, Screenshot, Rechteck, Reihe enthält.&#10;&#10;Automatisch generierte Beschreibung">
            <a:extLst>
              <a:ext uri="{FF2B5EF4-FFF2-40B4-BE49-F238E27FC236}">
                <a16:creationId xmlns:a16="http://schemas.microsoft.com/office/drawing/2014/main" id="{C3EF75F0-3A38-C29B-7859-7882D4553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1" y="2033591"/>
            <a:ext cx="8378205" cy="4210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16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3F8461-BCCE-5B5B-6512-6BE2EB3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B55E3E-E76E-1974-F39A-703DFB9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DCD32D-60D6-D7E4-BE74-B88E03C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Supervised</a:t>
            </a:r>
            <a:r>
              <a:rPr lang="de-DE" dirty="0"/>
              <a:t> Learning / </a:t>
            </a:r>
            <a:br>
              <a:rPr lang="de-DE" dirty="0"/>
            </a:br>
            <a:r>
              <a:rPr lang="de-DE" dirty="0"/>
              <a:t>Überwachtes Lernen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352C6D-B94C-5D3E-B2C4-21D0E56FDC6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580166360"/>
              </p:ext>
            </p:extLst>
          </p:nvPr>
        </p:nvGraphicFramePr>
        <p:xfrm>
          <a:off x="406400" y="2033588"/>
          <a:ext cx="11377608" cy="74168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1422201">
                  <a:extLst>
                    <a:ext uri="{9D8B030D-6E8A-4147-A177-3AD203B41FA5}">
                      <a16:colId xmlns:a16="http://schemas.microsoft.com/office/drawing/2014/main" val="2848305825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08872494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576306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98668402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293415038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8528131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33416489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19360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5228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6BD6DDE1-F2AD-6016-44BF-C5132A1BC37B}"/>
              </a:ext>
            </a:extLst>
          </p:cNvPr>
          <p:cNvSpPr/>
          <p:nvPr/>
        </p:nvSpPr>
        <p:spPr>
          <a:xfrm rot="16200000">
            <a:off x="5634781" y="-1006650"/>
            <a:ext cx="918427" cy="8482263"/>
          </a:xfrm>
          <a:prstGeom prst="leftBrace">
            <a:avLst>
              <a:gd name="adj1" fmla="val 8333"/>
              <a:gd name="adj2" fmla="val 2432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785D04-6320-363E-6F22-C9597396C737}"/>
              </a:ext>
            </a:extLst>
          </p:cNvPr>
          <p:cNvSpPr txBox="1"/>
          <p:nvPr/>
        </p:nvSpPr>
        <p:spPr>
          <a:xfrm>
            <a:off x="2282530" y="3717968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Diese Daten nutzen, um eine Funktionsannäherung für </a:t>
            </a:r>
            <a:r>
              <a:rPr lang="de-DE" i="1">
                <a:solidFill>
                  <a:srgbClr val="002896"/>
                </a:solidFill>
              </a:rPr>
              <a:t>f(x) </a:t>
            </a:r>
            <a:r>
              <a:rPr lang="de-DE"/>
              <a:t>zu machen</a:t>
            </a:r>
          </a:p>
        </p:txBody>
      </p:sp>
    </p:spTree>
    <p:extLst>
      <p:ext uri="{BB962C8B-B14F-4D97-AF65-F5344CB8AC3E}">
        <p14:creationId xmlns:p14="http://schemas.microsoft.com/office/powerpoint/2010/main" val="115589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3F8461-BCCE-5B5B-6512-6BE2EB3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B55E3E-E76E-1974-F39A-703DFB9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DCD32D-60D6-D7E4-BE74-B88E03C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Supervised</a:t>
            </a:r>
            <a:r>
              <a:rPr lang="de-DE" dirty="0"/>
              <a:t> Learning / </a:t>
            </a:r>
            <a:br>
              <a:rPr lang="de-DE" dirty="0"/>
            </a:br>
            <a:r>
              <a:rPr lang="de-DE" dirty="0"/>
              <a:t>Überwachtes Lernen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352C6D-B94C-5D3E-B2C4-21D0E56FDC6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28363129"/>
              </p:ext>
            </p:extLst>
          </p:nvPr>
        </p:nvGraphicFramePr>
        <p:xfrm>
          <a:off x="406400" y="2033588"/>
          <a:ext cx="11377608" cy="74168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1422201">
                  <a:extLst>
                    <a:ext uri="{9D8B030D-6E8A-4147-A177-3AD203B41FA5}">
                      <a16:colId xmlns:a16="http://schemas.microsoft.com/office/drawing/2014/main" val="2848305825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08872494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576306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98668402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293415038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8528131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33416489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19360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5228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6BD6DDE1-F2AD-6016-44BF-C5132A1BC37B}"/>
              </a:ext>
            </a:extLst>
          </p:cNvPr>
          <p:cNvSpPr/>
          <p:nvPr/>
        </p:nvSpPr>
        <p:spPr>
          <a:xfrm rot="16200000">
            <a:off x="5634781" y="-1006650"/>
            <a:ext cx="918427" cy="8482263"/>
          </a:xfrm>
          <a:prstGeom prst="leftBrace">
            <a:avLst>
              <a:gd name="adj1" fmla="val 8333"/>
              <a:gd name="adj2" fmla="val 2432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785D04-6320-363E-6F22-C9597396C737}"/>
              </a:ext>
            </a:extLst>
          </p:cNvPr>
          <p:cNvSpPr txBox="1"/>
          <p:nvPr/>
        </p:nvSpPr>
        <p:spPr>
          <a:xfrm>
            <a:off x="2282530" y="3717968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Diese Daten nutzen, um eine Funktionsannäherung für </a:t>
            </a:r>
            <a:r>
              <a:rPr lang="de-DE" i="1">
                <a:solidFill>
                  <a:srgbClr val="002896"/>
                </a:solidFill>
              </a:rPr>
              <a:t>f(x) </a:t>
            </a:r>
            <a:r>
              <a:rPr lang="de-DE"/>
              <a:t>zu machen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FF079F-6933-B2B4-3367-1FD9D57E7CA8}"/>
              </a:ext>
            </a:extLst>
          </p:cNvPr>
          <p:cNvSpPr txBox="1"/>
          <p:nvPr/>
        </p:nvSpPr>
        <p:spPr>
          <a:xfrm>
            <a:off x="3371388" y="5273620"/>
            <a:ext cx="181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Annäherung </a:t>
            </a:r>
            <a:r>
              <a:rPr lang="de-DE" i="1" err="1">
                <a:solidFill>
                  <a:srgbClr val="00B050"/>
                </a:solidFill>
              </a:rPr>
              <a:t>f</a:t>
            </a:r>
            <a:r>
              <a:rPr lang="de-DE" i="1" baseline="30000" err="1">
                <a:solidFill>
                  <a:srgbClr val="00B050"/>
                </a:solidFill>
              </a:rPr>
              <a:t>An</a:t>
            </a:r>
            <a:r>
              <a:rPr lang="de-DE" i="1">
                <a:solidFill>
                  <a:srgbClr val="00B050"/>
                </a:solidFill>
              </a:rPr>
              <a:t>(x) </a:t>
            </a:r>
            <a:r>
              <a:rPr lang="de-DE"/>
              <a:t>ist </a:t>
            </a:r>
            <a:r>
              <a:rPr lang="de-DE" b="1"/>
              <a:t>x</a:t>
            </a:r>
            <a:r>
              <a:rPr lang="de-DE" b="1" baseline="30000"/>
              <a:t>2</a:t>
            </a:r>
            <a:endParaRPr lang="de-DE" b="1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CB8FEC6-74F5-3BA2-CB7F-10C936CAEEF1}"/>
              </a:ext>
            </a:extLst>
          </p:cNvPr>
          <p:cNvCxnSpPr>
            <a:cxnSpLocks/>
          </p:cNvCxnSpPr>
          <p:nvPr/>
        </p:nvCxnSpPr>
        <p:spPr>
          <a:xfrm>
            <a:off x="4059925" y="4388572"/>
            <a:ext cx="0" cy="885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3F8461-BCCE-5B5B-6512-6BE2EB3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B55E3E-E76E-1974-F39A-703DFB9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DCD32D-60D6-D7E4-BE74-B88E03C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Supervised</a:t>
            </a:r>
            <a:r>
              <a:rPr lang="de-DE" dirty="0"/>
              <a:t> Learning / </a:t>
            </a:r>
            <a:br>
              <a:rPr lang="de-DE" dirty="0"/>
            </a:br>
            <a:r>
              <a:rPr lang="de-DE" dirty="0"/>
              <a:t>Überwachtes Lernen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352C6D-B94C-5D3E-B2C4-21D0E56FDC6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38518751"/>
              </p:ext>
            </p:extLst>
          </p:nvPr>
        </p:nvGraphicFramePr>
        <p:xfrm>
          <a:off x="406400" y="2033588"/>
          <a:ext cx="11377608" cy="74168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1422201">
                  <a:extLst>
                    <a:ext uri="{9D8B030D-6E8A-4147-A177-3AD203B41FA5}">
                      <a16:colId xmlns:a16="http://schemas.microsoft.com/office/drawing/2014/main" val="2848305825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08872494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576306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98668402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293415038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8528131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33416489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19360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5228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6BD6DDE1-F2AD-6016-44BF-C5132A1BC37B}"/>
              </a:ext>
            </a:extLst>
          </p:cNvPr>
          <p:cNvSpPr/>
          <p:nvPr/>
        </p:nvSpPr>
        <p:spPr>
          <a:xfrm rot="16200000">
            <a:off x="5634781" y="-1006650"/>
            <a:ext cx="918427" cy="8482263"/>
          </a:xfrm>
          <a:prstGeom prst="leftBrace">
            <a:avLst>
              <a:gd name="adj1" fmla="val 8333"/>
              <a:gd name="adj2" fmla="val 2432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785D04-6320-363E-6F22-C9597396C737}"/>
              </a:ext>
            </a:extLst>
          </p:cNvPr>
          <p:cNvSpPr txBox="1"/>
          <p:nvPr/>
        </p:nvSpPr>
        <p:spPr>
          <a:xfrm>
            <a:off x="2282530" y="3717968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Diese Daten nutzen, um eine Funktionsannäherung für </a:t>
            </a:r>
            <a:r>
              <a:rPr lang="de-DE" i="1">
                <a:solidFill>
                  <a:srgbClr val="002896"/>
                </a:solidFill>
              </a:rPr>
              <a:t>f(x) </a:t>
            </a:r>
            <a:r>
              <a:rPr lang="de-DE"/>
              <a:t>zu machen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FF079F-6933-B2B4-3367-1FD9D57E7CA8}"/>
              </a:ext>
            </a:extLst>
          </p:cNvPr>
          <p:cNvSpPr txBox="1"/>
          <p:nvPr/>
        </p:nvSpPr>
        <p:spPr>
          <a:xfrm>
            <a:off x="3371388" y="5273620"/>
            <a:ext cx="181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Annäherung </a:t>
            </a:r>
            <a:r>
              <a:rPr lang="de-DE" i="1" err="1">
                <a:solidFill>
                  <a:srgbClr val="00B050"/>
                </a:solidFill>
              </a:rPr>
              <a:t>f</a:t>
            </a:r>
            <a:r>
              <a:rPr lang="de-DE" i="1" baseline="30000" err="1">
                <a:solidFill>
                  <a:srgbClr val="00B050"/>
                </a:solidFill>
              </a:rPr>
              <a:t>An</a:t>
            </a:r>
            <a:r>
              <a:rPr lang="de-DE" i="1">
                <a:solidFill>
                  <a:srgbClr val="00B050"/>
                </a:solidFill>
              </a:rPr>
              <a:t>(x) </a:t>
            </a:r>
            <a:r>
              <a:rPr lang="de-DE"/>
              <a:t>ist </a:t>
            </a:r>
            <a:r>
              <a:rPr lang="de-DE" b="1"/>
              <a:t>x</a:t>
            </a:r>
            <a:r>
              <a:rPr lang="de-DE" b="1" baseline="30000"/>
              <a:t>2</a:t>
            </a:r>
            <a:endParaRPr lang="de-DE" b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E58E05-A0DD-8EA0-2460-8A23943B539B}"/>
              </a:ext>
            </a:extLst>
          </p:cNvPr>
          <p:cNvSpPr txBox="1"/>
          <p:nvPr/>
        </p:nvSpPr>
        <p:spPr>
          <a:xfrm>
            <a:off x="8482263" y="5230391"/>
            <a:ext cx="33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Annäherung </a:t>
            </a:r>
            <a:r>
              <a:rPr lang="de-DE" i="1" err="1">
                <a:solidFill>
                  <a:srgbClr val="00B050"/>
                </a:solidFill>
              </a:rPr>
              <a:t>f</a:t>
            </a:r>
            <a:r>
              <a:rPr lang="de-DE" i="1" baseline="30000" err="1">
                <a:solidFill>
                  <a:srgbClr val="00B050"/>
                </a:solidFill>
              </a:rPr>
              <a:t>An</a:t>
            </a:r>
            <a:r>
              <a:rPr lang="de-DE" i="1">
                <a:solidFill>
                  <a:srgbClr val="00B050"/>
                </a:solidFill>
              </a:rPr>
              <a:t>(x) </a:t>
            </a:r>
            <a:r>
              <a:rPr lang="de-DE" i="1"/>
              <a:t>= </a:t>
            </a:r>
            <a:r>
              <a:rPr lang="de-DE"/>
              <a:t>x</a:t>
            </a:r>
            <a:r>
              <a:rPr lang="de-DE" baseline="30000"/>
              <a:t>2</a:t>
            </a:r>
            <a:r>
              <a:rPr lang="de-DE"/>
              <a:t> nutzen, um eine Vorhersage für anderen Input zu machen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CB8FEC6-74F5-3BA2-CB7F-10C936CAEEF1}"/>
              </a:ext>
            </a:extLst>
          </p:cNvPr>
          <p:cNvCxnSpPr>
            <a:cxnSpLocks/>
          </p:cNvCxnSpPr>
          <p:nvPr/>
        </p:nvCxnSpPr>
        <p:spPr>
          <a:xfrm>
            <a:off x="4059925" y="4388572"/>
            <a:ext cx="0" cy="885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5B4D351C-657F-7DB2-7DEF-492CC9CBD696}"/>
              </a:ext>
            </a:extLst>
          </p:cNvPr>
          <p:cNvSpPr/>
          <p:nvPr/>
        </p:nvSpPr>
        <p:spPr>
          <a:xfrm flipV="1">
            <a:off x="1112118" y="602115"/>
            <a:ext cx="9721515" cy="4994880"/>
          </a:xfrm>
          <a:prstGeom prst="arc">
            <a:avLst>
              <a:gd name="adj1" fmla="val 14866713"/>
              <a:gd name="adj2" fmla="val 10449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3F8461-BCCE-5B5B-6512-6BE2EB3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gemeinsam – Einführung in die KI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B55E3E-E76E-1974-F39A-703DFB9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DCD32D-60D6-D7E4-BE74-B88E03C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Erinnerung: </a:t>
            </a:r>
            <a:r>
              <a:rPr lang="de-DE" dirty="0" err="1"/>
              <a:t>Supervised</a:t>
            </a:r>
            <a:r>
              <a:rPr lang="de-DE" dirty="0"/>
              <a:t> Learning / </a:t>
            </a:r>
            <a:br>
              <a:rPr lang="de-DE" dirty="0"/>
            </a:br>
            <a:r>
              <a:rPr lang="de-DE" dirty="0"/>
              <a:t>Überwachtes Lernen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352C6D-B94C-5D3E-B2C4-21D0E56FDC6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52595990"/>
              </p:ext>
            </p:extLst>
          </p:nvPr>
        </p:nvGraphicFramePr>
        <p:xfrm>
          <a:off x="406400" y="2033588"/>
          <a:ext cx="11377608" cy="74168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1614905">
                  <a:extLst>
                    <a:ext uri="{9D8B030D-6E8A-4147-A177-3AD203B41FA5}">
                      <a16:colId xmlns:a16="http://schemas.microsoft.com/office/drawing/2014/main" val="2848305825"/>
                    </a:ext>
                  </a:extLst>
                </a:gridCol>
                <a:gridCol w="1229497">
                  <a:extLst>
                    <a:ext uri="{9D8B030D-6E8A-4147-A177-3AD203B41FA5}">
                      <a16:colId xmlns:a16="http://schemas.microsoft.com/office/drawing/2014/main" val="108872494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576306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698668402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293415038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85281311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33416489"/>
                    </a:ext>
                  </a:extLst>
                </a:gridCol>
                <a:gridCol w="1422201">
                  <a:extLst>
                    <a:ext uri="{9D8B030D-6E8A-4147-A177-3AD203B41FA5}">
                      <a16:colId xmlns:a16="http://schemas.microsoft.com/office/drawing/2014/main" val="119360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Output/Label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de-DE">
                          <a:solidFill>
                            <a:schemeClr val="tx1"/>
                          </a:solidFill>
                        </a:rPr>
                        <a:t>/11?/-1?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5228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6BD6DDE1-F2AD-6016-44BF-C5132A1BC37B}"/>
              </a:ext>
            </a:extLst>
          </p:cNvPr>
          <p:cNvSpPr/>
          <p:nvPr/>
        </p:nvSpPr>
        <p:spPr>
          <a:xfrm rot="16200000">
            <a:off x="5706970" y="-934461"/>
            <a:ext cx="918427" cy="8337884"/>
          </a:xfrm>
          <a:prstGeom prst="leftBrace">
            <a:avLst>
              <a:gd name="adj1" fmla="val 8333"/>
              <a:gd name="adj2" fmla="val 2432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785D04-6320-363E-6F22-C9597396C737}"/>
              </a:ext>
            </a:extLst>
          </p:cNvPr>
          <p:cNvSpPr txBox="1"/>
          <p:nvPr/>
        </p:nvSpPr>
        <p:spPr>
          <a:xfrm>
            <a:off x="2282530" y="3717968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Diese Daten nutzen, um eine Funktionsannäherung für </a:t>
            </a:r>
            <a:r>
              <a:rPr lang="de-DE" i="1">
                <a:solidFill>
                  <a:srgbClr val="002896"/>
                </a:solidFill>
              </a:rPr>
              <a:t>f(x) </a:t>
            </a:r>
            <a:r>
              <a:rPr lang="de-DE"/>
              <a:t>zu machen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FF079F-6933-B2B4-3367-1FD9D57E7CA8}"/>
              </a:ext>
            </a:extLst>
          </p:cNvPr>
          <p:cNvSpPr txBox="1"/>
          <p:nvPr/>
        </p:nvSpPr>
        <p:spPr>
          <a:xfrm>
            <a:off x="3371388" y="5273620"/>
            <a:ext cx="181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Annäherung </a:t>
            </a:r>
            <a:r>
              <a:rPr lang="de-DE" i="1" err="1">
                <a:solidFill>
                  <a:srgbClr val="00B050"/>
                </a:solidFill>
              </a:rPr>
              <a:t>f</a:t>
            </a:r>
            <a:r>
              <a:rPr lang="de-DE" i="1" baseline="30000" err="1">
                <a:solidFill>
                  <a:srgbClr val="00B050"/>
                </a:solidFill>
              </a:rPr>
              <a:t>An</a:t>
            </a:r>
            <a:r>
              <a:rPr lang="de-DE" i="1">
                <a:solidFill>
                  <a:srgbClr val="00B050"/>
                </a:solidFill>
              </a:rPr>
              <a:t>(x) </a:t>
            </a:r>
            <a:r>
              <a:rPr lang="de-DE"/>
              <a:t>ist </a:t>
            </a:r>
            <a:r>
              <a:rPr lang="de-DE" b="1"/>
              <a:t>x</a:t>
            </a:r>
            <a:r>
              <a:rPr lang="de-DE" b="1" baseline="30000"/>
              <a:t>2</a:t>
            </a:r>
            <a:endParaRPr lang="de-DE" b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E58E05-A0DD-8EA0-2460-8A23943B539B}"/>
              </a:ext>
            </a:extLst>
          </p:cNvPr>
          <p:cNvSpPr txBox="1"/>
          <p:nvPr/>
        </p:nvSpPr>
        <p:spPr>
          <a:xfrm>
            <a:off x="8482263" y="5230391"/>
            <a:ext cx="33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Annäherung </a:t>
            </a:r>
            <a:r>
              <a:rPr lang="de-DE" i="1" err="1">
                <a:solidFill>
                  <a:srgbClr val="00B050"/>
                </a:solidFill>
              </a:rPr>
              <a:t>f</a:t>
            </a:r>
            <a:r>
              <a:rPr lang="de-DE" i="1" baseline="30000" err="1">
                <a:solidFill>
                  <a:srgbClr val="00B050"/>
                </a:solidFill>
              </a:rPr>
              <a:t>An</a:t>
            </a:r>
            <a:r>
              <a:rPr lang="de-DE" i="1">
                <a:solidFill>
                  <a:srgbClr val="00B050"/>
                </a:solidFill>
              </a:rPr>
              <a:t>(x) </a:t>
            </a:r>
            <a:r>
              <a:rPr lang="de-DE" i="1"/>
              <a:t>= </a:t>
            </a:r>
            <a:r>
              <a:rPr lang="de-DE"/>
              <a:t>x</a:t>
            </a:r>
            <a:r>
              <a:rPr lang="de-DE" baseline="30000"/>
              <a:t>2</a:t>
            </a:r>
            <a:r>
              <a:rPr lang="de-DE"/>
              <a:t> nutzen, um eine Vorhersage für anderen Input zu machen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CB8FEC6-74F5-3BA2-CB7F-10C936CAEEF1}"/>
              </a:ext>
            </a:extLst>
          </p:cNvPr>
          <p:cNvCxnSpPr>
            <a:cxnSpLocks/>
          </p:cNvCxnSpPr>
          <p:nvPr/>
        </p:nvCxnSpPr>
        <p:spPr>
          <a:xfrm>
            <a:off x="4059925" y="4388572"/>
            <a:ext cx="0" cy="885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5B4D351C-657F-7DB2-7DEF-492CC9CBD696}"/>
              </a:ext>
            </a:extLst>
          </p:cNvPr>
          <p:cNvSpPr/>
          <p:nvPr/>
        </p:nvSpPr>
        <p:spPr>
          <a:xfrm flipV="1">
            <a:off x="1112118" y="602115"/>
            <a:ext cx="9721515" cy="4994880"/>
          </a:xfrm>
          <a:prstGeom prst="arc">
            <a:avLst>
              <a:gd name="adj1" fmla="val 14866713"/>
              <a:gd name="adj2" fmla="val 10449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FA5971-6EB8-AE4B-E4A1-4B6D4A04099F}"/>
              </a:ext>
            </a:extLst>
          </p:cNvPr>
          <p:cNvSpPr txBox="1"/>
          <p:nvPr/>
        </p:nvSpPr>
        <p:spPr>
          <a:xfrm>
            <a:off x="553327" y="4852411"/>
            <a:ext cx="238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Achtung!!!</a:t>
            </a:r>
          </a:p>
          <a:p>
            <a:r>
              <a:rPr lang="de-DE" b="1">
                <a:solidFill>
                  <a:srgbClr val="FF0000"/>
                </a:solidFill>
              </a:rPr>
              <a:t>Annäherung muss nicht stimmen!</a:t>
            </a:r>
          </a:p>
        </p:txBody>
      </p:sp>
    </p:spTree>
    <p:extLst>
      <p:ext uri="{BB962C8B-B14F-4D97-AF65-F5344CB8AC3E}">
        <p14:creationId xmlns:p14="http://schemas.microsoft.com/office/powerpoint/2010/main" val="2100104484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4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Application>Microsoft Office PowerPoint</Application>
  <PresentationFormat>Widescreen</PresentationFormat>
  <Slides>38</Slides>
  <Notes>17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2_PPT_HHN_16x9_DE_02</vt:lpstr>
      <vt:lpstr>3_PPT_HHN_16x9_DE_02</vt:lpstr>
      <vt:lpstr>2_PPT_HHN_16x9_DE_02</vt:lpstr>
      <vt:lpstr>2_PPT_HHN_16x9_DE_02</vt:lpstr>
      <vt:lpstr>Austausch</vt:lpstr>
      <vt:lpstr>Austausch  tech. gruppe</vt:lpstr>
      <vt:lpstr>Austausch gesell. gruppe</vt:lpstr>
      <vt:lpstr>Supervised Learning</vt:lpstr>
      <vt:lpstr>Wo befinden wir uns?</vt:lpstr>
      <vt:lpstr>Erinnerung: Supervised Learning /  Überwachtes Lernen</vt:lpstr>
      <vt:lpstr>Erinnerung: Supervised Learning /  Überwachtes Lernen</vt:lpstr>
      <vt:lpstr>Erinnerung: Supervised Learning /  Überwachtes Lernen</vt:lpstr>
      <vt:lpstr>Erinnerung: Supervised Learning /  Überwachtes Lernen</vt:lpstr>
      <vt:lpstr>Erinnerung: Supervised Learning /  Überwachtes Lernen</vt:lpstr>
      <vt:lpstr>Supervised Learning - Klassifizierung</vt:lpstr>
      <vt:lpstr>Wo befinden wir uns?</vt:lpstr>
      <vt:lpstr>Was ist Klassifizierung?</vt:lpstr>
      <vt:lpstr>Mehrklassen-Klassifizierung</vt:lpstr>
      <vt:lpstr>ERinnerung: Wo wird Klassifizierung genutzt?</vt:lpstr>
      <vt:lpstr>Klassifikationsalgorithmen</vt:lpstr>
      <vt:lpstr>Klassifikationsalgorithmen</vt:lpstr>
      <vt:lpstr>Entscheidungsbäume</vt:lpstr>
      <vt:lpstr>Entscheidungsbäume</vt:lpstr>
      <vt:lpstr>Entscheidungsbäume</vt:lpstr>
      <vt:lpstr>Entscheidungsbäume</vt:lpstr>
      <vt:lpstr>BEispiel: Entscheidungsbäume</vt:lpstr>
      <vt:lpstr>BEispiel: Entscheidungsbäume</vt:lpstr>
      <vt:lpstr>BEispiel: Entscheidungsbäume</vt:lpstr>
      <vt:lpstr>BEispiel: Entscheidungsbäume</vt:lpstr>
      <vt:lpstr>BEispiel: Entscheidungsbäume</vt:lpstr>
      <vt:lpstr>BEispiel: Entscheidungsbäume</vt:lpstr>
      <vt:lpstr>BEispiel: Entscheidungsbäume</vt:lpstr>
      <vt:lpstr>Nearest Neighbors</vt:lpstr>
      <vt:lpstr>Supervised Learning - Regression</vt:lpstr>
      <vt:lpstr>TODO</vt:lpstr>
      <vt:lpstr>PowerPoint Presentation</vt:lpstr>
      <vt:lpstr>Wie funktioniert Klassifizierung?</vt:lpstr>
      <vt:lpstr>Erinnerung: Mehrklassen-Klassifizierung</vt:lpstr>
      <vt:lpstr>KI vs. ML VS. DL TODO Beispiele?</vt:lpstr>
      <vt:lpstr>Training + Anwendung</vt:lpstr>
      <vt:lpstr>Überwachtes Lernen TODO vll nebeneinander</vt:lpstr>
      <vt:lpstr>Unüberwachtes Lernen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revision>183</cp:revision>
  <cp:lastPrinted>2020-10-20T08:16:59Z</cp:lastPrinted>
  <dcterms:created xsi:type="dcterms:W3CDTF">2020-09-11T11:07:21Z</dcterms:created>
  <dcterms:modified xsi:type="dcterms:W3CDTF">2023-08-31T18:29:05Z</dcterms:modified>
</cp:coreProperties>
</file>