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</p:sldMasterIdLst>
  <p:notesMasterIdLst>
    <p:notesMasterId r:id="rId31"/>
  </p:notesMasterIdLst>
  <p:handoutMasterIdLst>
    <p:handoutMasterId r:id="rId32"/>
  </p:handoutMasterIdLst>
  <p:sldIdLst>
    <p:sldId id="414" r:id="rId3"/>
    <p:sldId id="413" r:id="rId4"/>
    <p:sldId id="355" r:id="rId5"/>
    <p:sldId id="357" r:id="rId6"/>
    <p:sldId id="343" r:id="rId7"/>
    <p:sldId id="365" r:id="rId8"/>
    <p:sldId id="358" r:id="rId9"/>
    <p:sldId id="375" r:id="rId10"/>
    <p:sldId id="410" r:id="rId11"/>
    <p:sldId id="411" r:id="rId12"/>
    <p:sldId id="422" r:id="rId13"/>
    <p:sldId id="426" r:id="rId14"/>
    <p:sldId id="421" r:id="rId15"/>
    <p:sldId id="424" r:id="rId16"/>
    <p:sldId id="425" r:id="rId17"/>
    <p:sldId id="417" r:id="rId18"/>
    <p:sldId id="420" r:id="rId19"/>
    <p:sldId id="360" r:id="rId20"/>
    <p:sldId id="362" r:id="rId21"/>
    <p:sldId id="418" r:id="rId22"/>
    <p:sldId id="415" r:id="rId23"/>
    <p:sldId id="427" r:id="rId24"/>
    <p:sldId id="416" r:id="rId25"/>
    <p:sldId id="329" r:id="rId26"/>
    <p:sldId id="321" r:id="rId27"/>
    <p:sldId id="331" r:id="rId28"/>
    <p:sldId id="336" r:id="rId29"/>
    <p:sldId id="34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EF071-8F73-0191-F385-1F4A2B9B5003}" v="2" dt="2023-08-31T15:26:04.423"/>
    <p1510:client id="{8C7099BD-6576-42EB-BC64-66E81147CB66}" v="59" dt="2023-08-30T12:50:01.185"/>
    <p1510:client id="{B4BD0670-742F-41D3-AE5E-5AE92BCE07E6}" v="379" dt="2023-08-24T08:40:5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émie Spiller" userId="e4bebb1e-116a-4f15-b3ae-274db878ded7" providerId="ADAL" clId="{B4BD0670-742F-41D3-AE5E-5AE92BCE07E6}"/>
    <pc:docChg chg="undo redo custSel addSld delSld modSld sldOrd modMainMaster">
      <pc:chgData name="Noémie Spiller" userId="e4bebb1e-116a-4f15-b3ae-274db878ded7" providerId="ADAL" clId="{B4BD0670-742F-41D3-AE5E-5AE92BCE07E6}" dt="2023-08-24T08:40:53.706" v="3399" actId="20577"/>
      <pc:docMkLst>
        <pc:docMk/>
      </pc:docMkLst>
      <pc:sldChg chg="modSp mod">
        <pc:chgData name="Noémie Spiller" userId="e4bebb1e-116a-4f15-b3ae-274db878ded7" providerId="ADAL" clId="{B4BD0670-742F-41D3-AE5E-5AE92BCE07E6}" dt="2023-08-24T08:40:53.706" v="3399" actId="20577"/>
        <pc:sldMkLst>
          <pc:docMk/>
          <pc:sldMk cId="3554343605" sldId="355"/>
        </pc:sldMkLst>
        <pc:spChg chg="mod">
          <ac:chgData name="Noémie Spiller" userId="e4bebb1e-116a-4f15-b3ae-274db878ded7" providerId="ADAL" clId="{B4BD0670-742F-41D3-AE5E-5AE92BCE07E6}" dt="2023-08-24T08:40:53.706" v="3399" actId="20577"/>
          <ac:spMkLst>
            <pc:docMk/>
            <pc:sldMk cId="3554343605" sldId="355"/>
            <ac:spMk id="4" creationId="{E2A5C996-3609-41BE-7BD5-DBC9482E4C81}"/>
          </ac:spMkLst>
        </pc:spChg>
      </pc:sldChg>
      <pc:sldChg chg="del">
        <pc:chgData name="Noémie Spiller" userId="e4bebb1e-116a-4f15-b3ae-274db878ded7" providerId="ADAL" clId="{B4BD0670-742F-41D3-AE5E-5AE92BCE07E6}" dt="2023-08-16T07:59:36.428" v="1017" actId="47"/>
        <pc:sldMkLst>
          <pc:docMk/>
          <pc:sldMk cId="1763306305" sldId="356"/>
        </pc:sldMkLst>
      </pc:sldChg>
      <pc:sldChg chg="addSp delSp modSp mod modNotesTx">
        <pc:chgData name="Noémie Spiller" userId="e4bebb1e-116a-4f15-b3ae-274db878ded7" providerId="ADAL" clId="{B4BD0670-742F-41D3-AE5E-5AE92BCE07E6}" dt="2023-08-15T12:23:23.295" v="30" actId="14100"/>
        <pc:sldMkLst>
          <pc:docMk/>
          <pc:sldMk cId="883094266" sldId="357"/>
        </pc:sldMkLst>
        <pc:spChg chg="add del mod">
          <ac:chgData name="Noémie Spiller" userId="e4bebb1e-116a-4f15-b3ae-274db878ded7" providerId="ADAL" clId="{B4BD0670-742F-41D3-AE5E-5AE92BCE07E6}" dt="2023-08-15T12:21:54.466" v="17" actId="478"/>
          <ac:spMkLst>
            <pc:docMk/>
            <pc:sldMk cId="883094266" sldId="357"/>
            <ac:spMk id="9" creationId="{067B8915-A19A-D05A-E92B-18AA9C58F03D}"/>
          </ac:spMkLst>
        </pc:spChg>
        <pc:spChg chg="add mod">
          <ac:chgData name="Noémie Spiller" userId="e4bebb1e-116a-4f15-b3ae-274db878ded7" providerId="ADAL" clId="{B4BD0670-742F-41D3-AE5E-5AE92BCE07E6}" dt="2023-08-15T12:23:23.295" v="30" actId="14100"/>
          <ac:spMkLst>
            <pc:docMk/>
            <pc:sldMk cId="883094266" sldId="357"/>
            <ac:spMk id="10" creationId="{764AEE61-B8ED-8026-63C7-BDA3133AD49C}"/>
          </ac:spMkLst>
        </pc:spChg>
        <pc:graphicFrameChg chg="del">
          <ac:chgData name="Noémie Spiller" userId="e4bebb1e-116a-4f15-b3ae-274db878ded7" providerId="ADAL" clId="{B4BD0670-742F-41D3-AE5E-5AE92BCE07E6}" dt="2023-08-15T12:21:51.113" v="16" actId="478"/>
          <ac:graphicFrameMkLst>
            <pc:docMk/>
            <pc:sldMk cId="883094266" sldId="357"/>
            <ac:graphicFrameMk id="6" creationId="{60C765E1-87FE-FA26-5139-36E44A29E800}"/>
          </ac:graphicFrameMkLst>
        </pc:graphicFrameChg>
        <pc:picChg chg="add mod">
          <ac:chgData name="Noémie Spiller" userId="e4bebb1e-116a-4f15-b3ae-274db878ded7" providerId="ADAL" clId="{B4BD0670-742F-41D3-AE5E-5AE92BCE07E6}" dt="2023-08-15T12:23:03.611" v="26" actId="1076"/>
          <ac:picMkLst>
            <pc:docMk/>
            <pc:sldMk cId="883094266" sldId="357"/>
            <ac:picMk id="7" creationId="{0D5612BC-5044-C316-B8E2-C17C746A23EC}"/>
          </ac:picMkLst>
        </pc:picChg>
      </pc:sldChg>
      <pc:sldChg chg="ord modNotesTx">
        <pc:chgData name="Noémie Spiller" userId="e4bebb1e-116a-4f15-b3ae-274db878ded7" providerId="ADAL" clId="{B4BD0670-742F-41D3-AE5E-5AE92BCE07E6}" dt="2023-08-16T08:00:13.984" v="1028"/>
        <pc:sldMkLst>
          <pc:docMk/>
          <pc:sldMk cId="2541601619" sldId="358"/>
        </pc:sldMkLst>
      </pc:sldChg>
      <pc:sldChg chg="modSp del mod">
        <pc:chgData name="Noémie Spiller" userId="e4bebb1e-116a-4f15-b3ae-274db878ded7" providerId="ADAL" clId="{B4BD0670-742F-41D3-AE5E-5AE92BCE07E6}" dt="2023-08-15T14:19:00.601" v="367" actId="47"/>
        <pc:sldMkLst>
          <pc:docMk/>
          <pc:sldMk cId="4229679170" sldId="359"/>
        </pc:sldMkLst>
        <pc:spChg chg="mod">
          <ac:chgData name="Noémie Spiller" userId="e4bebb1e-116a-4f15-b3ae-274db878ded7" providerId="ADAL" clId="{B4BD0670-742F-41D3-AE5E-5AE92BCE07E6}" dt="2023-08-15T14:16:17.396" v="366" actId="5793"/>
          <ac:spMkLst>
            <pc:docMk/>
            <pc:sldMk cId="4229679170" sldId="359"/>
            <ac:spMk id="5" creationId="{A2967FA9-0661-4748-EBFA-ED131685EFAE}"/>
          </ac:spMkLst>
        </pc:spChg>
      </pc:sldChg>
      <pc:sldChg chg="addSp delSp modSp mod modAnim modNotesTx">
        <pc:chgData name="Noémie Spiller" userId="e4bebb1e-116a-4f15-b3ae-274db878ded7" providerId="ADAL" clId="{B4BD0670-742F-41D3-AE5E-5AE92BCE07E6}" dt="2023-08-16T13:14:37.447" v="3314" actId="20577"/>
        <pc:sldMkLst>
          <pc:docMk/>
          <pc:sldMk cId="2512324309" sldId="360"/>
        </pc:sldMkLst>
        <pc:spChg chg="mod">
          <ac:chgData name="Noémie Spiller" userId="e4bebb1e-116a-4f15-b3ae-274db878ded7" providerId="ADAL" clId="{B4BD0670-742F-41D3-AE5E-5AE92BCE07E6}" dt="2023-08-16T07:36:30.147" v="719" actId="20577"/>
          <ac:spMkLst>
            <pc:docMk/>
            <pc:sldMk cId="2512324309" sldId="360"/>
            <ac:spMk id="4" creationId="{6F187E70-044F-5167-3044-617518B75AD6}"/>
          </ac:spMkLst>
        </pc:spChg>
        <pc:spChg chg="del">
          <ac:chgData name="Noémie Spiller" userId="e4bebb1e-116a-4f15-b3ae-274db878ded7" providerId="ADAL" clId="{B4BD0670-742F-41D3-AE5E-5AE92BCE07E6}" dt="2023-08-16T07:24:46.135" v="395"/>
          <ac:spMkLst>
            <pc:docMk/>
            <pc:sldMk cId="2512324309" sldId="360"/>
            <ac:spMk id="5" creationId="{862DA054-0D65-EE1F-3671-56855B44614A}"/>
          </ac:spMkLst>
        </pc:spChg>
        <pc:picChg chg="add mod">
          <ac:chgData name="Noémie Spiller" userId="e4bebb1e-116a-4f15-b3ae-274db878ded7" providerId="ADAL" clId="{B4BD0670-742F-41D3-AE5E-5AE92BCE07E6}" dt="2023-08-16T07:24:46.135" v="395"/>
          <ac:picMkLst>
            <pc:docMk/>
            <pc:sldMk cId="2512324309" sldId="360"/>
            <ac:picMk id="6" creationId="{0EA4D7F0-CD68-FC76-61F7-2A9950108FCA}"/>
          </ac:picMkLst>
        </pc:picChg>
      </pc:sldChg>
      <pc:sldChg chg="modSp mod">
        <pc:chgData name="Noémie Spiller" userId="e4bebb1e-116a-4f15-b3ae-274db878ded7" providerId="ADAL" clId="{B4BD0670-742F-41D3-AE5E-5AE92BCE07E6}" dt="2023-08-16T07:39:54.761" v="956" actId="20577"/>
        <pc:sldMkLst>
          <pc:docMk/>
          <pc:sldMk cId="4224074385" sldId="362"/>
        </pc:sldMkLst>
        <pc:spChg chg="mod">
          <ac:chgData name="Noémie Spiller" userId="e4bebb1e-116a-4f15-b3ae-274db878ded7" providerId="ADAL" clId="{B4BD0670-742F-41D3-AE5E-5AE92BCE07E6}" dt="2023-08-16T07:39:52.796" v="952" actId="20577"/>
          <ac:spMkLst>
            <pc:docMk/>
            <pc:sldMk cId="4224074385" sldId="362"/>
            <ac:spMk id="4" creationId="{BB9A2CCF-9822-E449-405A-A2EC2320ADF8}"/>
          </ac:spMkLst>
        </pc:spChg>
        <pc:spChg chg="mod">
          <ac:chgData name="Noémie Spiller" userId="e4bebb1e-116a-4f15-b3ae-274db878ded7" providerId="ADAL" clId="{B4BD0670-742F-41D3-AE5E-5AE92BCE07E6}" dt="2023-08-16T07:39:54.761" v="956" actId="20577"/>
          <ac:spMkLst>
            <pc:docMk/>
            <pc:sldMk cId="4224074385" sldId="362"/>
            <ac:spMk id="5" creationId="{8B230447-9192-DB80-1074-655956A63D41}"/>
          </ac:spMkLst>
        </pc:spChg>
      </pc:sldChg>
      <pc:sldChg chg="modSp new del mod">
        <pc:chgData name="Noémie Spiller" userId="e4bebb1e-116a-4f15-b3ae-274db878ded7" providerId="ADAL" clId="{B4BD0670-742F-41D3-AE5E-5AE92BCE07E6}" dt="2023-08-15T14:02:09.542" v="45" actId="47"/>
        <pc:sldMkLst>
          <pc:docMk/>
          <pc:sldMk cId="696989656" sldId="363"/>
        </pc:sldMkLst>
        <pc:spChg chg="mod">
          <ac:chgData name="Noémie Spiller" userId="e4bebb1e-116a-4f15-b3ae-274db878ded7" providerId="ADAL" clId="{B4BD0670-742F-41D3-AE5E-5AE92BCE07E6}" dt="2023-08-15T12:25:30.283" v="42" actId="20577"/>
          <ac:spMkLst>
            <pc:docMk/>
            <pc:sldMk cId="696989656" sldId="363"/>
            <ac:spMk id="4" creationId="{21017703-B5AD-1A52-F5B9-2D315550BEA9}"/>
          </ac:spMkLst>
        </pc:spChg>
      </pc:sldChg>
      <pc:sldChg chg="modSp add mod">
        <pc:chgData name="Noémie Spiller" userId="e4bebb1e-116a-4f15-b3ae-274db878ded7" providerId="ADAL" clId="{B4BD0670-742F-41D3-AE5E-5AE92BCE07E6}" dt="2023-08-16T13:10:19.748" v="3130" actId="20577"/>
        <pc:sldMkLst>
          <pc:docMk/>
          <pc:sldMk cId="3063743889" sldId="365"/>
        </pc:sldMkLst>
        <pc:spChg chg="mod">
          <ac:chgData name="Noémie Spiller" userId="e4bebb1e-116a-4f15-b3ae-274db878ded7" providerId="ADAL" clId="{B4BD0670-742F-41D3-AE5E-5AE92BCE07E6}" dt="2023-08-15T14:08:36.456" v="233" actId="20577"/>
          <ac:spMkLst>
            <pc:docMk/>
            <pc:sldMk cId="3063743889" sldId="365"/>
            <ac:spMk id="4" creationId="{5EC51E62-AF43-2CF9-5945-D5BC3D58F7A8}"/>
          </ac:spMkLst>
        </pc:spChg>
        <pc:spChg chg="mod">
          <ac:chgData name="Noémie Spiller" userId="e4bebb1e-116a-4f15-b3ae-274db878ded7" providerId="ADAL" clId="{B4BD0670-742F-41D3-AE5E-5AE92BCE07E6}" dt="2023-08-16T13:10:19.748" v="3130" actId="20577"/>
          <ac:spMkLst>
            <pc:docMk/>
            <pc:sldMk cId="3063743889" sldId="365"/>
            <ac:spMk id="18" creationId="{CBE04F93-3167-1126-6D7C-9178720F2497}"/>
          </ac:spMkLst>
        </pc:spChg>
      </pc:sldChg>
      <pc:sldChg chg="modSp add mod ord">
        <pc:chgData name="Noémie Spiller" userId="e4bebb1e-116a-4f15-b3ae-274db878ded7" providerId="ADAL" clId="{B4BD0670-742F-41D3-AE5E-5AE92BCE07E6}" dt="2023-08-16T11:30:49.443" v="1242" actId="20577"/>
        <pc:sldMkLst>
          <pc:docMk/>
          <pc:sldMk cId="1474943790" sldId="375"/>
        </pc:sldMkLst>
        <pc:spChg chg="mod">
          <ac:chgData name="Noémie Spiller" userId="e4bebb1e-116a-4f15-b3ae-274db878ded7" providerId="ADAL" clId="{B4BD0670-742F-41D3-AE5E-5AE92BCE07E6}" dt="2023-08-16T11:30:49.443" v="1242" actId="20577"/>
          <ac:spMkLst>
            <pc:docMk/>
            <pc:sldMk cId="1474943790" sldId="375"/>
            <ac:spMk id="4" creationId="{5EC51E62-AF43-2CF9-5945-D5BC3D58F7A8}"/>
          </ac:spMkLst>
        </pc:spChg>
      </pc:sldChg>
      <pc:sldChg chg="modSp add mod ord">
        <pc:chgData name="Noémie Spiller" userId="e4bebb1e-116a-4f15-b3ae-274db878ded7" providerId="ADAL" clId="{B4BD0670-742F-41D3-AE5E-5AE92BCE07E6}" dt="2023-08-16T08:00:08.433" v="1025"/>
        <pc:sldMkLst>
          <pc:docMk/>
          <pc:sldMk cId="2317445532" sldId="410"/>
        </pc:sldMkLst>
        <pc:spChg chg="mod">
          <ac:chgData name="Noémie Spiller" userId="e4bebb1e-116a-4f15-b3ae-274db878ded7" providerId="ADAL" clId="{B4BD0670-742F-41D3-AE5E-5AE92BCE07E6}" dt="2023-08-15T14:08:41.770" v="245" actId="20577"/>
          <ac:spMkLst>
            <pc:docMk/>
            <pc:sldMk cId="2317445532" sldId="410"/>
            <ac:spMk id="4" creationId="{5EC51E62-AF43-2CF9-5945-D5BC3D58F7A8}"/>
          </ac:spMkLst>
        </pc:spChg>
      </pc:sldChg>
      <pc:sldChg chg="addSp modSp new mod ord modNotesTx">
        <pc:chgData name="Noémie Spiller" userId="e4bebb1e-116a-4f15-b3ae-274db878ded7" providerId="ADAL" clId="{B4BD0670-742F-41D3-AE5E-5AE92BCE07E6}" dt="2023-08-16T12:25:09.608" v="2015"/>
        <pc:sldMkLst>
          <pc:docMk/>
          <pc:sldMk cId="1879278543" sldId="411"/>
        </pc:sldMkLst>
        <pc:spChg chg="mod">
          <ac:chgData name="Noémie Spiller" userId="e4bebb1e-116a-4f15-b3ae-274db878ded7" providerId="ADAL" clId="{B4BD0670-742F-41D3-AE5E-5AE92BCE07E6}" dt="2023-08-16T12:06:04.064" v="1349" actId="20577"/>
          <ac:spMkLst>
            <pc:docMk/>
            <pc:sldMk cId="1879278543" sldId="411"/>
            <ac:spMk id="4" creationId="{7C0E057C-8247-EE3F-3280-DEF617C4A41F}"/>
          </ac:spMkLst>
        </pc:spChg>
        <pc:spChg chg="mod">
          <ac:chgData name="Noémie Spiller" userId="e4bebb1e-116a-4f15-b3ae-274db878ded7" providerId="ADAL" clId="{B4BD0670-742F-41D3-AE5E-5AE92BCE07E6}" dt="2023-08-16T12:20:04.456" v="1957" actId="20577"/>
          <ac:spMkLst>
            <pc:docMk/>
            <pc:sldMk cId="1879278543" sldId="411"/>
            <ac:spMk id="5" creationId="{09E5EBB1-971E-9CB4-F76C-67AF5E6E93DC}"/>
          </ac:spMkLst>
        </pc:spChg>
        <pc:spChg chg="add mod">
          <ac:chgData name="Noémie Spiller" userId="e4bebb1e-116a-4f15-b3ae-274db878ded7" providerId="ADAL" clId="{B4BD0670-742F-41D3-AE5E-5AE92BCE07E6}" dt="2023-08-16T12:25:09.608" v="2015"/>
          <ac:spMkLst>
            <pc:docMk/>
            <pc:sldMk cId="1879278543" sldId="411"/>
            <ac:spMk id="6" creationId="{5BD8BFE6-629A-2708-8756-A3A48AD7295F}"/>
          </ac:spMkLst>
        </pc:spChg>
        <pc:picChg chg="add mod">
          <ac:chgData name="Noémie Spiller" userId="e4bebb1e-116a-4f15-b3ae-274db878ded7" providerId="ADAL" clId="{B4BD0670-742F-41D3-AE5E-5AE92BCE07E6}" dt="2023-08-16T12:12:59.156" v="1655" actId="1076"/>
          <ac:picMkLst>
            <pc:docMk/>
            <pc:sldMk cId="1879278543" sldId="411"/>
            <ac:picMk id="1026" creationId="{722936E9-B398-8DA3-542A-374A699AD2CE}"/>
          </ac:picMkLst>
        </pc:picChg>
      </pc:sldChg>
      <pc:sldChg chg="modSp new del mod">
        <pc:chgData name="Noémie Spiller" userId="e4bebb1e-116a-4f15-b3ae-274db878ded7" providerId="ADAL" clId="{B4BD0670-742F-41D3-AE5E-5AE92BCE07E6}" dt="2023-08-16T07:31:03.215" v="615" actId="47"/>
        <pc:sldMkLst>
          <pc:docMk/>
          <pc:sldMk cId="3985212787" sldId="412"/>
        </pc:sldMkLst>
        <pc:spChg chg="mod">
          <ac:chgData name="Noémie Spiller" userId="e4bebb1e-116a-4f15-b3ae-274db878ded7" providerId="ADAL" clId="{B4BD0670-742F-41D3-AE5E-5AE92BCE07E6}" dt="2023-08-16T07:30:33.985" v="550" actId="20577"/>
          <ac:spMkLst>
            <pc:docMk/>
            <pc:sldMk cId="3985212787" sldId="412"/>
            <ac:spMk id="3" creationId="{F985A446-A7D1-6FA9-389A-ACB1EB5A07C3}"/>
          </ac:spMkLst>
        </pc:spChg>
      </pc:sldChg>
      <pc:sldChg chg="modSp new mod">
        <pc:chgData name="Noémie Spiller" userId="e4bebb1e-116a-4f15-b3ae-274db878ded7" providerId="ADAL" clId="{B4BD0670-742F-41D3-AE5E-5AE92BCE07E6}" dt="2023-08-16T07:32:01.432" v="673" actId="20577"/>
        <pc:sldMkLst>
          <pc:docMk/>
          <pc:sldMk cId="2030325369" sldId="413"/>
        </pc:sldMkLst>
        <pc:spChg chg="mod">
          <ac:chgData name="Noémie Spiller" userId="e4bebb1e-116a-4f15-b3ae-274db878ded7" providerId="ADAL" clId="{B4BD0670-742F-41D3-AE5E-5AE92BCE07E6}" dt="2023-08-16T07:31:09.127" v="619" actId="20577"/>
          <ac:spMkLst>
            <pc:docMk/>
            <pc:sldMk cId="2030325369" sldId="413"/>
            <ac:spMk id="4" creationId="{D101A017-AA31-ABFD-25B6-C21476781534}"/>
          </ac:spMkLst>
        </pc:spChg>
        <pc:spChg chg="mod">
          <ac:chgData name="Noémie Spiller" userId="e4bebb1e-116a-4f15-b3ae-274db878ded7" providerId="ADAL" clId="{B4BD0670-742F-41D3-AE5E-5AE92BCE07E6}" dt="2023-08-16T07:32:01.432" v="673" actId="20577"/>
          <ac:spMkLst>
            <pc:docMk/>
            <pc:sldMk cId="2030325369" sldId="413"/>
            <ac:spMk id="5" creationId="{BA1EECA0-073E-4905-F492-9F7589A76C11}"/>
          </ac:spMkLst>
        </pc:spChg>
      </pc:sldChg>
      <pc:sldChg chg="modSp new mod">
        <pc:chgData name="Noémie Spiller" userId="e4bebb1e-116a-4f15-b3ae-274db878ded7" providerId="ADAL" clId="{B4BD0670-742F-41D3-AE5E-5AE92BCE07E6}" dt="2023-08-16T07:30:58.944" v="614" actId="20577"/>
        <pc:sldMkLst>
          <pc:docMk/>
          <pc:sldMk cId="3429723861" sldId="414"/>
        </pc:sldMkLst>
        <pc:spChg chg="mod">
          <ac:chgData name="Noémie Spiller" userId="e4bebb1e-116a-4f15-b3ae-274db878ded7" providerId="ADAL" clId="{B4BD0670-742F-41D3-AE5E-5AE92BCE07E6}" dt="2023-08-16T07:30:58.944" v="614" actId="20577"/>
          <ac:spMkLst>
            <pc:docMk/>
            <pc:sldMk cId="3429723861" sldId="414"/>
            <ac:spMk id="3" creationId="{1207A558-EF81-A16D-FC02-6F993CC14A90}"/>
          </ac:spMkLst>
        </pc:spChg>
      </pc:sldChg>
      <pc:sldChg chg="addSp delSp modSp new mod modAnim modNotesTx">
        <pc:chgData name="Noémie Spiller" userId="e4bebb1e-116a-4f15-b3ae-274db878ded7" providerId="ADAL" clId="{B4BD0670-742F-41D3-AE5E-5AE92BCE07E6}" dt="2023-08-16T07:39:10.707" v="890" actId="20577"/>
        <pc:sldMkLst>
          <pc:docMk/>
          <pc:sldMk cId="70911939" sldId="415"/>
        </pc:sldMkLst>
        <pc:spChg chg="mod">
          <ac:chgData name="Noémie Spiller" userId="e4bebb1e-116a-4f15-b3ae-274db878ded7" providerId="ADAL" clId="{B4BD0670-742F-41D3-AE5E-5AE92BCE07E6}" dt="2023-08-16T07:37:51.836" v="838" actId="20577"/>
          <ac:spMkLst>
            <pc:docMk/>
            <pc:sldMk cId="70911939" sldId="415"/>
            <ac:spMk id="4" creationId="{78F3A313-D867-389A-2B26-DBD46B052079}"/>
          </ac:spMkLst>
        </pc:spChg>
        <pc:spChg chg="del">
          <ac:chgData name="Noémie Spiller" userId="e4bebb1e-116a-4f15-b3ae-274db878ded7" providerId="ADAL" clId="{B4BD0670-742F-41D3-AE5E-5AE92BCE07E6}" dt="2023-08-16T07:38:05.247" v="839" actId="478"/>
          <ac:spMkLst>
            <pc:docMk/>
            <pc:sldMk cId="70911939" sldId="415"/>
            <ac:spMk id="5" creationId="{79ED503B-A7B6-FA3B-AE0D-55A43B71E8EF}"/>
          </ac:spMkLst>
        </pc:spChg>
        <pc:picChg chg="add mod">
          <ac:chgData name="Noémie Spiller" userId="e4bebb1e-116a-4f15-b3ae-274db878ded7" providerId="ADAL" clId="{B4BD0670-742F-41D3-AE5E-5AE92BCE07E6}" dt="2023-08-16T07:38:05.905" v="840"/>
          <ac:picMkLst>
            <pc:docMk/>
            <pc:sldMk cId="70911939" sldId="415"/>
            <ac:picMk id="6" creationId="{3CBC1900-D863-50F1-5F34-01BC621D21B5}"/>
          </ac:picMkLst>
        </pc:picChg>
      </pc:sldChg>
      <pc:sldChg chg="modSp new mod">
        <pc:chgData name="Noémie Spiller" userId="e4bebb1e-116a-4f15-b3ae-274db878ded7" providerId="ADAL" clId="{B4BD0670-742F-41D3-AE5E-5AE92BCE07E6}" dt="2023-08-16T09:50:04.662" v="1045" actId="20577"/>
        <pc:sldMkLst>
          <pc:docMk/>
          <pc:sldMk cId="853175621" sldId="416"/>
        </pc:sldMkLst>
        <pc:spChg chg="mod">
          <ac:chgData name="Noémie Spiller" userId="e4bebb1e-116a-4f15-b3ae-274db878ded7" providerId="ADAL" clId="{B4BD0670-742F-41D3-AE5E-5AE92BCE07E6}" dt="2023-08-16T09:50:04.662" v="1045" actId="20577"/>
          <ac:spMkLst>
            <pc:docMk/>
            <pc:sldMk cId="853175621" sldId="416"/>
            <ac:spMk id="4" creationId="{0B7D2415-A8FD-0DAE-376C-F4480CAE31BB}"/>
          </ac:spMkLst>
        </pc:spChg>
      </pc:sldChg>
      <pc:sldChg chg="addSp delSp modSp new mod modAnim modNotesTx">
        <pc:chgData name="Noémie Spiller" userId="e4bebb1e-116a-4f15-b3ae-274db878ded7" providerId="ADAL" clId="{B4BD0670-742F-41D3-AE5E-5AE92BCE07E6}" dt="2023-08-16T13:08:50.926" v="3126" actId="20577"/>
        <pc:sldMkLst>
          <pc:docMk/>
          <pc:sldMk cId="2111801675" sldId="417"/>
        </pc:sldMkLst>
        <pc:spChg chg="mod">
          <ac:chgData name="Noémie Spiller" userId="e4bebb1e-116a-4f15-b3ae-274db878ded7" providerId="ADAL" clId="{B4BD0670-742F-41D3-AE5E-5AE92BCE07E6}" dt="2023-08-16T11:27:06.919" v="1080" actId="20577"/>
          <ac:spMkLst>
            <pc:docMk/>
            <pc:sldMk cId="2111801675" sldId="417"/>
            <ac:spMk id="4" creationId="{7C8924B3-8DD7-34FF-FDA2-F15EC318FC3F}"/>
          </ac:spMkLst>
        </pc:spChg>
        <pc:spChg chg="del mod">
          <ac:chgData name="Noémie Spiller" userId="e4bebb1e-116a-4f15-b3ae-274db878ded7" providerId="ADAL" clId="{B4BD0670-742F-41D3-AE5E-5AE92BCE07E6}" dt="2023-08-16T11:26:06.877" v="1069" actId="478"/>
          <ac:spMkLst>
            <pc:docMk/>
            <pc:sldMk cId="2111801675" sldId="417"/>
            <ac:spMk id="5" creationId="{35D378AC-D162-F749-6E8D-80BCC80184FE}"/>
          </ac:spMkLst>
        </pc:spChg>
        <pc:spChg chg="add del mod">
          <ac:chgData name="Noémie Spiller" userId="e4bebb1e-116a-4f15-b3ae-274db878ded7" providerId="ADAL" clId="{B4BD0670-742F-41D3-AE5E-5AE92BCE07E6}" dt="2023-08-16T11:26:09.269" v="1070" actId="478"/>
          <ac:spMkLst>
            <pc:docMk/>
            <pc:sldMk cId="2111801675" sldId="417"/>
            <ac:spMk id="7" creationId="{3E2F91A9-9178-7562-C9C7-A386522284AB}"/>
          </ac:spMkLst>
        </pc:spChg>
        <pc:spChg chg="add mod">
          <ac:chgData name="Noémie Spiller" userId="e4bebb1e-116a-4f15-b3ae-274db878ded7" providerId="ADAL" clId="{B4BD0670-742F-41D3-AE5E-5AE92BCE07E6}" dt="2023-08-16T13:08:50.926" v="3126" actId="20577"/>
          <ac:spMkLst>
            <pc:docMk/>
            <pc:sldMk cId="2111801675" sldId="417"/>
            <ac:spMk id="9" creationId="{C02AA03C-9B37-454E-FE40-7A451F7DB5CF}"/>
          </ac:spMkLst>
        </pc:spChg>
        <pc:picChg chg="add mod">
          <ac:chgData name="Noémie Spiller" userId="e4bebb1e-116a-4f15-b3ae-274db878ded7" providerId="ADAL" clId="{B4BD0670-742F-41D3-AE5E-5AE92BCE07E6}" dt="2023-08-16T13:06:03.486" v="3039" actId="1076"/>
          <ac:picMkLst>
            <pc:docMk/>
            <pc:sldMk cId="2111801675" sldId="417"/>
            <ac:picMk id="8" creationId="{DF7078DD-9A0A-6053-5259-42DFC16A2A73}"/>
          </ac:picMkLst>
        </pc:picChg>
      </pc:sldChg>
      <pc:sldChg chg="modSp add mod">
        <pc:chgData name="Noémie Spiller" userId="e4bebb1e-116a-4f15-b3ae-274db878ded7" providerId="ADAL" clId="{B4BD0670-742F-41D3-AE5E-5AE92BCE07E6}" dt="2023-08-16T07:55:56.338" v="1009" actId="20577"/>
        <pc:sldMkLst>
          <pc:docMk/>
          <pc:sldMk cId="3390338982" sldId="418"/>
        </pc:sldMkLst>
        <pc:spChg chg="mod">
          <ac:chgData name="Noémie Spiller" userId="e4bebb1e-116a-4f15-b3ae-274db878ded7" providerId="ADAL" clId="{B4BD0670-742F-41D3-AE5E-5AE92BCE07E6}" dt="2023-08-16T07:55:56.338" v="1009" actId="20577"/>
          <ac:spMkLst>
            <pc:docMk/>
            <pc:sldMk cId="3390338982" sldId="418"/>
            <ac:spMk id="4" creationId="{A99E98A0-5914-FA3C-06A9-2DE48750C436}"/>
          </ac:spMkLst>
        </pc:spChg>
      </pc:sldChg>
      <pc:sldChg chg="add del">
        <pc:chgData name="Noémie Spiller" userId="e4bebb1e-116a-4f15-b3ae-274db878ded7" providerId="ADAL" clId="{B4BD0670-742F-41D3-AE5E-5AE92BCE07E6}" dt="2023-08-16T07:59:23.938" v="1012" actId="47"/>
        <pc:sldMkLst>
          <pc:docMk/>
          <pc:sldMk cId="14456264" sldId="419"/>
        </pc:sldMkLst>
      </pc:sldChg>
      <pc:sldChg chg="modSp new del mod">
        <pc:chgData name="Noémie Spiller" userId="e4bebb1e-116a-4f15-b3ae-274db878ded7" providerId="ADAL" clId="{B4BD0670-742F-41D3-AE5E-5AE92BCE07E6}" dt="2023-08-16T13:14:57.096" v="3315" actId="47"/>
        <pc:sldMkLst>
          <pc:docMk/>
          <pc:sldMk cId="3135085411" sldId="419"/>
        </pc:sldMkLst>
        <pc:spChg chg="mod">
          <ac:chgData name="Noémie Spiller" userId="e4bebb1e-116a-4f15-b3ae-274db878ded7" providerId="ADAL" clId="{B4BD0670-742F-41D3-AE5E-5AE92BCE07E6}" dt="2023-08-16T11:25:59.704" v="1068" actId="20577"/>
          <ac:spMkLst>
            <pc:docMk/>
            <pc:sldMk cId="3135085411" sldId="419"/>
            <ac:spMk id="4" creationId="{B629BA86-15E1-A8A4-AB92-9DDF408B7926}"/>
          </ac:spMkLst>
        </pc:spChg>
      </pc:sldChg>
      <pc:sldChg chg="modSp new mod">
        <pc:chgData name="Noémie Spiller" userId="e4bebb1e-116a-4f15-b3ae-274db878ded7" providerId="ADAL" clId="{B4BD0670-742F-41D3-AE5E-5AE92BCE07E6}" dt="2023-08-16T12:11:46.037" v="1651" actId="20577"/>
        <pc:sldMkLst>
          <pc:docMk/>
          <pc:sldMk cId="2333962030" sldId="420"/>
        </pc:sldMkLst>
        <pc:spChg chg="mod">
          <ac:chgData name="Noémie Spiller" userId="e4bebb1e-116a-4f15-b3ae-274db878ded7" providerId="ADAL" clId="{B4BD0670-742F-41D3-AE5E-5AE92BCE07E6}" dt="2023-08-16T12:11:38.718" v="1621"/>
          <ac:spMkLst>
            <pc:docMk/>
            <pc:sldMk cId="2333962030" sldId="420"/>
            <ac:spMk id="4" creationId="{4F421360-460C-FB95-C86F-0CCA2C5FF3B3}"/>
          </ac:spMkLst>
        </pc:spChg>
        <pc:spChg chg="mod">
          <ac:chgData name="Noémie Spiller" userId="e4bebb1e-116a-4f15-b3ae-274db878ded7" providerId="ADAL" clId="{B4BD0670-742F-41D3-AE5E-5AE92BCE07E6}" dt="2023-08-16T12:11:46.037" v="1651" actId="20577"/>
          <ac:spMkLst>
            <pc:docMk/>
            <pc:sldMk cId="2333962030" sldId="420"/>
            <ac:spMk id="5" creationId="{4476D049-C72E-C905-526E-18009CBFA7A6}"/>
          </ac:spMkLst>
        </pc:spChg>
      </pc:sldChg>
      <pc:sldChg chg="add del ord">
        <pc:chgData name="Noémie Spiller" userId="e4bebb1e-116a-4f15-b3ae-274db878ded7" providerId="ADAL" clId="{B4BD0670-742F-41D3-AE5E-5AE92BCE07E6}" dt="2023-08-16T08:00:10.829" v="1026" actId="47"/>
        <pc:sldMkLst>
          <pc:docMk/>
          <pc:sldMk cId="4256962193" sldId="420"/>
        </pc:sldMkLst>
      </pc:sldChg>
      <pc:sldChg chg="addSp delSp modSp add mod modNotesTx">
        <pc:chgData name="Noémie Spiller" userId="e4bebb1e-116a-4f15-b3ae-274db878ded7" providerId="ADAL" clId="{B4BD0670-742F-41D3-AE5E-5AE92BCE07E6}" dt="2023-08-16T13:20:28.230" v="3317" actId="20577"/>
        <pc:sldMkLst>
          <pc:docMk/>
          <pc:sldMk cId="4104582450" sldId="421"/>
        </pc:sldMkLst>
        <pc:spChg chg="mod">
          <ac:chgData name="Noémie Spiller" userId="e4bebb1e-116a-4f15-b3ae-274db878ded7" providerId="ADAL" clId="{B4BD0670-742F-41D3-AE5E-5AE92BCE07E6}" dt="2023-08-16T13:20:28.230" v="3317" actId="20577"/>
          <ac:spMkLst>
            <pc:docMk/>
            <pc:sldMk cId="4104582450" sldId="421"/>
            <ac:spMk id="5" creationId="{09E5EBB1-971E-9CB4-F76C-67AF5E6E93DC}"/>
          </ac:spMkLst>
        </pc:spChg>
        <pc:spChg chg="add mod">
          <ac:chgData name="Noémie Spiller" userId="e4bebb1e-116a-4f15-b3ae-274db878ded7" providerId="ADAL" clId="{B4BD0670-742F-41D3-AE5E-5AE92BCE07E6}" dt="2023-08-16T12:25:15.091" v="2016"/>
          <ac:spMkLst>
            <pc:docMk/>
            <pc:sldMk cId="4104582450" sldId="421"/>
            <ac:spMk id="6" creationId="{38034746-8C3D-65F3-9509-8A03D220D8C1}"/>
          </ac:spMkLst>
        </pc:spChg>
        <pc:spChg chg="add del">
          <ac:chgData name="Noémie Spiller" userId="e4bebb1e-116a-4f15-b3ae-274db878ded7" providerId="ADAL" clId="{B4BD0670-742F-41D3-AE5E-5AE92BCE07E6}" dt="2023-08-16T12:30:12.601" v="2187" actId="478"/>
          <ac:spMkLst>
            <pc:docMk/>
            <pc:sldMk cId="4104582450" sldId="421"/>
            <ac:spMk id="7" creationId="{8853C886-9EF3-E7C8-264E-01E31762DFBE}"/>
          </ac:spMkLst>
        </pc:spChg>
        <pc:spChg chg="add mod">
          <ac:chgData name="Noémie Spiller" userId="e4bebb1e-116a-4f15-b3ae-274db878ded7" providerId="ADAL" clId="{B4BD0670-742F-41D3-AE5E-5AE92BCE07E6}" dt="2023-08-16T12:34:52.906" v="2229" actId="164"/>
          <ac:spMkLst>
            <pc:docMk/>
            <pc:sldMk cId="4104582450" sldId="421"/>
            <ac:spMk id="8" creationId="{9FD77B61-7F97-984A-377B-5ED11F29D2E4}"/>
          </ac:spMkLst>
        </pc:spChg>
        <pc:spChg chg="add mod">
          <ac:chgData name="Noémie Spiller" userId="e4bebb1e-116a-4f15-b3ae-274db878ded7" providerId="ADAL" clId="{B4BD0670-742F-41D3-AE5E-5AE92BCE07E6}" dt="2023-08-16T12:34:52.906" v="2229" actId="164"/>
          <ac:spMkLst>
            <pc:docMk/>
            <pc:sldMk cId="4104582450" sldId="421"/>
            <ac:spMk id="9" creationId="{31521EEE-07E2-E02C-B89F-7D070FF536B4}"/>
          </ac:spMkLst>
        </pc:spChg>
        <pc:spChg chg="add mod">
          <ac:chgData name="Noémie Spiller" userId="e4bebb1e-116a-4f15-b3ae-274db878ded7" providerId="ADAL" clId="{B4BD0670-742F-41D3-AE5E-5AE92BCE07E6}" dt="2023-08-16T12:34:52.906" v="2229" actId="164"/>
          <ac:spMkLst>
            <pc:docMk/>
            <pc:sldMk cId="4104582450" sldId="421"/>
            <ac:spMk id="10" creationId="{CD131793-70E1-599F-1566-9E38E3AAA5E6}"/>
          </ac:spMkLst>
        </pc:spChg>
        <pc:spChg chg="add mod">
          <ac:chgData name="Noémie Spiller" userId="e4bebb1e-116a-4f15-b3ae-274db878ded7" providerId="ADAL" clId="{B4BD0670-742F-41D3-AE5E-5AE92BCE07E6}" dt="2023-08-16T12:34:52.906" v="2229" actId="164"/>
          <ac:spMkLst>
            <pc:docMk/>
            <pc:sldMk cId="4104582450" sldId="421"/>
            <ac:spMk id="11" creationId="{987DA892-FD6F-1907-31BB-B8CD4B0BB8C2}"/>
          </ac:spMkLst>
        </pc:spChg>
        <pc:spChg chg="add mod">
          <ac:chgData name="Noémie Spiller" userId="e4bebb1e-116a-4f15-b3ae-274db878ded7" providerId="ADAL" clId="{B4BD0670-742F-41D3-AE5E-5AE92BCE07E6}" dt="2023-08-16T12:34:52.906" v="2229" actId="164"/>
          <ac:spMkLst>
            <pc:docMk/>
            <pc:sldMk cId="4104582450" sldId="421"/>
            <ac:spMk id="12" creationId="{BF408500-9BF4-8348-DD25-F0BDB82E8CDC}"/>
          </ac:spMkLst>
        </pc:spChg>
        <pc:spChg chg="add mod">
          <ac:chgData name="Noémie Spiller" userId="e4bebb1e-116a-4f15-b3ae-274db878ded7" providerId="ADAL" clId="{B4BD0670-742F-41D3-AE5E-5AE92BCE07E6}" dt="2023-08-16T12:34:52.906" v="2229" actId="164"/>
          <ac:spMkLst>
            <pc:docMk/>
            <pc:sldMk cId="4104582450" sldId="421"/>
            <ac:spMk id="13" creationId="{46CCCE3D-258A-C3D4-C539-245613549B1A}"/>
          </ac:spMkLst>
        </pc:spChg>
        <pc:spChg chg="add mod">
          <ac:chgData name="Noémie Spiller" userId="e4bebb1e-116a-4f15-b3ae-274db878ded7" providerId="ADAL" clId="{B4BD0670-742F-41D3-AE5E-5AE92BCE07E6}" dt="2023-08-16T12:34:52.906" v="2229" actId="164"/>
          <ac:spMkLst>
            <pc:docMk/>
            <pc:sldMk cId="4104582450" sldId="421"/>
            <ac:spMk id="14" creationId="{7226121C-D043-38BE-D9DA-6DF934308F53}"/>
          </ac:spMkLst>
        </pc:spChg>
        <pc:spChg chg="add mod">
          <ac:chgData name="Noémie Spiller" userId="e4bebb1e-116a-4f15-b3ae-274db878ded7" providerId="ADAL" clId="{B4BD0670-742F-41D3-AE5E-5AE92BCE07E6}" dt="2023-08-16T12:34:52.906" v="2229" actId="164"/>
          <ac:spMkLst>
            <pc:docMk/>
            <pc:sldMk cId="4104582450" sldId="421"/>
            <ac:spMk id="15" creationId="{6039F34F-B160-AF6D-6D20-CE7DA6EABE6C}"/>
          </ac:spMkLst>
        </pc:spChg>
        <pc:spChg chg="add mod">
          <ac:chgData name="Noémie Spiller" userId="e4bebb1e-116a-4f15-b3ae-274db878ded7" providerId="ADAL" clId="{B4BD0670-742F-41D3-AE5E-5AE92BCE07E6}" dt="2023-08-16T12:44:31.451" v="2421"/>
          <ac:spMkLst>
            <pc:docMk/>
            <pc:sldMk cId="4104582450" sldId="421"/>
            <ac:spMk id="17" creationId="{D4F45BAB-E9CA-5158-27EE-2035A07D6AC8}"/>
          </ac:spMkLst>
        </pc:spChg>
        <pc:spChg chg="add mod">
          <ac:chgData name="Noémie Spiller" userId="e4bebb1e-116a-4f15-b3ae-274db878ded7" providerId="ADAL" clId="{B4BD0670-742F-41D3-AE5E-5AE92BCE07E6}" dt="2023-08-16T12:45:40.879" v="2427" actId="207"/>
          <ac:spMkLst>
            <pc:docMk/>
            <pc:sldMk cId="4104582450" sldId="421"/>
            <ac:spMk id="18" creationId="{3A73966A-790C-A952-1EF9-FF3865268195}"/>
          </ac:spMkLst>
        </pc:spChg>
        <pc:grpChg chg="add mod">
          <ac:chgData name="Noémie Spiller" userId="e4bebb1e-116a-4f15-b3ae-274db878ded7" providerId="ADAL" clId="{B4BD0670-742F-41D3-AE5E-5AE92BCE07E6}" dt="2023-08-16T12:34:52.906" v="2229" actId="164"/>
          <ac:grpSpMkLst>
            <pc:docMk/>
            <pc:sldMk cId="4104582450" sldId="421"/>
            <ac:grpSpMk id="16" creationId="{7CD75CF6-ACDA-2281-2E19-85D3D25B6CF4}"/>
          </ac:grpSpMkLst>
        </pc:grpChg>
        <pc:picChg chg="del">
          <ac:chgData name="Noémie Spiller" userId="e4bebb1e-116a-4f15-b3ae-274db878ded7" providerId="ADAL" clId="{B4BD0670-742F-41D3-AE5E-5AE92BCE07E6}" dt="2023-08-16T12:25:45.280" v="2020" actId="478"/>
          <ac:picMkLst>
            <pc:docMk/>
            <pc:sldMk cId="4104582450" sldId="421"/>
            <ac:picMk id="1026" creationId="{722936E9-B398-8DA3-542A-374A699AD2CE}"/>
          </ac:picMkLst>
        </pc:picChg>
        <pc:picChg chg="add mod">
          <ac:chgData name="Noémie Spiller" userId="e4bebb1e-116a-4f15-b3ae-274db878ded7" providerId="ADAL" clId="{B4BD0670-742F-41D3-AE5E-5AE92BCE07E6}" dt="2023-08-16T12:34:52.906" v="2229" actId="164"/>
          <ac:picMkLst>
            <pc:docMk/>
            <pc:sldMk cId="4104582450" sldId="421"/>
            <ac:picMk id="4098" creationId="{706DC7F0-0B30-1544-D8F6-9A9F0731793A}"/>
          </ac:picMkLst>
        </pc:picChg>
        <pc:cxnChg chg="add mod">
          <ac:chgData name="Noémie Spiller" userId="e4bebb1e-116a-4f15-b3ae-274db878ded7" providerId="ADAL" clId="{B4BD0670-742F-41D3-AE5E-5AE92BCE07E6}" dt="2023-08-16T12:46:18.729" v="2431" actId="14100"/>
          <ac:cxnSpMkLst>
            <pc:docMk/>
            <pc:sldMk cId="4104582450" sldId="421"/>
            <ac:cxnSpMk id="20" creationId="{0C44DFA2-3EEE-E438-3E53-AC81737AE560}"/>
          </ac:cxnSpMkLst>
        </pc:cxnChg>
        <pc:cxnChg chg="add mod">
          <ac:chgData name="Noémie Spiller" userId="e4bebb1e-116a-4f15-b3ae-274db878ded7" providerId="ADAL" clId="{B4BD0670-742F-41D3-AE5E-5AE92BCE07E6}" dt="2023-08-16T12:46:56.553" v="2444" actId="14100"/>
          <ac:cxnSpMkLst>
            <pc:docMk/>
            <pc:sldMk cId="4104582450" sldId="421"/>
            <ac:cxnSpMk id="23" creationId="{3DD3DD65-C360-E8A5-3230-8F245ECDBDCC}"/>
          </ac:cxnSpMkLst>
        </pc:cxnChg>
      </pc:sldChg>
      <pc:sldChg chg="addSp modSp add mod">
        <pc:chgData name="Noémie Spiller" userId="e4bebb1e-116a-4f15-b3ae-274db878ded7" providerId="ADAL" clId="{B4BD0670-742F-41D3-AE5E-5AE92BCE07E6}" dt="2023-08-16T12:17:37.098" v="1858" actId="1076"/>
        <pc:sldMkLst>
          <pc:docMk/>
          <pc:sldMk cId="329239950" sldId="422"/>
        </pc:sldMkLst>
        <pc:spChg chg="mod">
          <ac:chgData name="Noémie Spiller" userId="e4bebb1e-116a-4f15-b3ae-274db878ded7" providerId="ADAL" clId="{B4BD0670-742F-41D3-AE5E-5AE92BCE07E6}" dt="2023-08-16T12:17:30.965" v="1857" actId="14100"/>
          <ac:spMkLst>
            <pc:docMk/>
            <pc:sldMk cId="329239950" sldId="422"/>
            <ac:spMk id="5" creationId="{09E5EBB1-971E-9CB4-F76C-67AF5E6E93DC}"/>
          </ac:spMkLst>
        </pc:spChg>
        <pc:spChg chg="add mod">
          <ac:chgData name="Noémie Spiller" userId="e4bebb1e-116a-4f15-b3ae-274db878ded7" providerId="ADAL" clId="{B4BD0670-742F-41D3-AE5E-5AE92BCE07E6}" dt="2023-08-16T12:16:28.233" v="1786" actId="1076"/>
          <ac:spMkLst>
            <pc:docMk/>
            <pc:sldMk cId="329239950" sldId="422"/>
            <ac:spMk id="7" creationId="{77E78B05-8DF1-92C5-A3EB-2EA3CB5B3BD3}"/>
          </ac:spMkLst>
        </pc:spChg>
        <pc:spChg chg="add mod">
          <ac:chgData name="Noémie Spiller" userId="e4bebb1e-116a-4f15-b3ae-274db878ded7" providerId="ADAL" clId="{B4BD0670-742F-41D3-AE5E-5AE92BCE07E6}" dt="2023-08-16T12:17:15.154" v="1855"/>
          <ac:spMkLst>
            <pc:docMk/>
            <pc:sldMk cId="329239950" sldId="422"/>
            <ac:spMk id="8" creationId="{E995D9CD-D4F8-F0D8-C594-5E3FD59ED716}"/>
          </ac:spMkLst>
        </pc:spChg>
        <pc:picChg chg="add mod">
          <ac:chgData name="Noémie Spiller" userId="e4bebb1e-116a-4f15-b3ae-274db878ded7" providerId="ADAL" clId="{B4BD0670-742F-41D3-AE5E-5AE92BCE07E6}" dt="2023-08-16T12:16:28.233" v="1786" actId="1076"/>
          <ac:picMkLst>
            <pc:docMk/>
            <pc:sldMk cId="329239950" sldId="422"/>
            <ac:picMk id="6" creationId="{2DD97A26-D2D6-DD60-6E20-C408D4963D79}"/>
          </ac:picMkLst>
        </pc:picChg>
        <pc:picChg chg="mod">
          <ac:chgData name="Noémie Spiller" userId="e4bebb1e-116a-4f15-b3ae-274db878ded7" providerId="ADAL" clId="{B4BD0670-742F-41D3-AE5E-5AE92BCE07E6}" dt="2023-08-16T12:17:37.098" v="1858" actId="1076"/>
          <ac:picMkLst>
            <pc:docMk/>
            <pc:sldMk cId="329239950" sldId="422"/>
            <ac:picMk id="1026" creationId="{722936E9-B398-8DA3-542A-374A699AD2CE}"/>
          </ac:picMkLst>
        </pc:picChg>
      </pc:sldChg>
      <pc:sldChg chg="addSp modSp add del modNotesTx">
        <pc:chgData name="Noémie Spiller" userId="e4bebb1e-116a-4f15-b3ae-274db878ded7" providerId="ADAL" clId="{B4BD0670-742F-41D3-AE5E-5AE92BCE07E6}" dt="2023-08-16T13:00:22.044" v="2872" actId="47"/>
        <pc:sldMkLst>
          <pc:docMk/>
          <pc:sldMk cId="2094607790" sldId="423"/>
        </pc:sldMkLst>
        <pc:spChg chg="add mod">
          <ac:chgData name="Noémie Spiller" userId="e4bebb1e-116a-4f15-b3ae-274db878ded7" providerId="ADAL" clId="{B4BD0670-742F-41D3-AE5E-5AE92BCE07E6}" dt="2023-08-16T12:25:16.785" v="2017"/>
          <ac:spMkLst>
            <pc:docMk/>
            <pc:sldMk cId="2094607790" sldId="423"/>
            <ac:spMk id="6" creationId="{0BACB0FD-5B0F-46FD-2B9D-B8DFB7E0351E}"/>
          </ac:spMkLst>
        </pc:spChg>
      </pc:sldChg>
      <pc:sldChg chg="addSp delSp modSp add mod">
        <pc:chgData name="Noémie Spiller" userId="e4bebb1e-116a-4f15-b3ae-274db878ded7" providerId="ADAL" clId="{B4BD0670-742F-41D3-AE5E-5AE92BCE07E6}" dt="2023-08-16T12:28:10.115" v="2166" actId="1076"/>
        <pc:sldMkLst>
          <pc:docMk/>
          <pc:sldMk cId="4120135883" sldId="424"/>
        </pc:sldMkLst>
        <pc:spChg chg="mod">
          <ac:chgData name="Noémie Spiller" userId="e4bebb1e-116a-4f15-b3ae-274db878ded7" providerId="ADAL" clId="{B4BD0670-742F-41D3-AE5E-5AE92BCE07E6}" dt="2023-08-16T12:27:37.425" v="2160" actId="20577"/>
          <ac:spMkLst>
            <pc:docMk/>
            <pc:sldMk cId="4120135883" sldId="424"/>
            <ac:spMk id="5" creationId="{09E5EBB1-971E-9CB4-F76C-67AF5E6E93DC}"/>
          </ac:spMkLst>
        </pc:spChg>
        <pc:picChg chg="del">
          <ac:chgData name="Noémie Spiller" userId="e4bebb1e-116a-4f15-b3ae-274db878ded7" providerId="ADAL" clId="{B4BD0670-742F-41D3-AE5E-5AE92BCE07E6}" dt="2023-08-16T12:27:59.038" v="2162" actId="478"/>
          <ac:picMkLst>
            <pc:docMk/>
            <pc:sldMk cId="4120135883" sldId="424"/>
            <ac:picMk id="4098" creationId="{706DC7F0-0B30-1544-D8F6-9A9F0731793A}"/>
          </ac:picMkLst>
        </pc:picChg>
        <pc:picChg chg="add mod">
          <ac:chgData name="Noémie Spiller" userId="e4bebb1e-116a-4f15-b3ae-274db878ded7" providerId="ADAL" clId="{B4BD0670-742F-41D3-AE5E-5AE92BCE07E6}" dt="2023-08-16T12:28:10.115" v="2166" actId="1076"/>
          <ac:picMkLst>
            <pc:docMk/>
            <pc:sldMk cId="4120135883" sldId="424"/>
            <ac:picMk id="5122" creationId="{DC0F2EB1-7291-C82D-B545-ABF50FE6A92D}"/>
          </ac:picMkLst>
        </pc:picChg>
      </pc:sldChg>
      <pc:sldChg chg="modSp add mod ord modNotesTx">
        <pc:chgData name="Noémie Spiller" userId="e4bebb1e-116a-4f15-b3ae-274db878ded7" providerId="ADAL" clId="{B4BD0670-742F-41D3-AE5E-5AE92BCE07E6}" dt="2023-08-16T13:20:35.609" v="3319" actId="20577"/>
        <pc:sldMkLst>
          <pc:docMk/>
          <pc:sldMk cId="97307443" sldId="425"/>
        </pc:sldMkLst>
        <pc:spChg chg="mod">
          <ac:chgData name="Noémie Spiller" userId="e4bebb1e-116a-4f15-b3ae-274db878ded7" providerId="ADAL" clId="{B4BD0670-742F-41D3-AE5E-5AE92BCE07E6}" dt="2023-08-16T13:20:35.609" v="3319" actId="20577"/>
          <ac:spMkLst>
            <pc:docMk/>
            <pc:sldMk cId="97307443" sldId="425"/>
            <ac:spMk id="5" creationId="{09E5EBB1-971E-9CB4-F76C-67AF5E6E93DC}"/>
          </ac:spMkLst>
        </pc:spChg>
      </pc:sldChg>
      <pc:sldChg chg="delSp modSp add mod ord modNotesTx">
        <pc:chgData name="Noémie Spiller" userId="e4bebb1e-116a-4f15-b3ae-274db878ded7" providerId="ADAL" clId="{B4BD0670-742F-41D3-AE5E-5AE92BCE07E6}" dt="2023-08-16T13:20:49.715" v="3321" actId="20577"/>
        <pc:sldMkLst>
          <pc:docMk/>
          <pc:sldMk cId="1580529398" sldId="426"/>
        </pc:sldMkLst>
        <pc:spChg chg="mod">
          <ac:chgData name="Noémie Spiller" userId="e4bebb1e-116a-4f15-b3ae-274db878ded7" providerId="ADAL" clId="{B4BD0670-742F-41D3-AE5E-5AE92BCE07E6}" dt="2023-08-16T12:49:27.438" v="2495" actId="20577"/>
          <ac:spMkLst>
            <pc:docMk/>
            <pc:sldMk cId="1580529398" sldId="426"/>
            <ac:spMk id="4" creationId="{7C0E057C-8247-EE3F-3280-DEF617C4A41F}"/>
          </ac:spMkLst>
        </pc:spChg>
        <pc:spChg chg="mod">
          <ac:chgData name="Noémie Spiller" userId="e4bebb1e-116a-4f15-b3ae-274db878ded7" providerId="ADAL" clId="{B4BD0670-742F-41D3-AE5E-5AE92BCE07E6}" dt="2023-08-16T13:20:49.715" v="3321" actId="20577"/>
          <ac:spMkLst>
            <pc:docMk/>
            <pc:sldMk cId="1580529398" sldId="426"/>
            <ac:spMk id="5" creationId="{09E5EBB1-971E-9CB4-F76C-67AF5E6E93DC}"/>
          </ac:spMkLst>
        </pc:spChg>
        <pc:spChg chg="del mod topLvl">
          <ac:chgData name="Noémie Spiller" userId="e4bebb1e-116a-4f15-b3ae-274db878ded7" providerId="ADAL" clId="{B4BD0670-742F-41D3-AE5E-5AE92BCE07E6}" dt="2023-08-16T12:48:54.357" v="2458" actId="478"/>
          <ac:spMkLst>
            <pc:docMk/>
            <pc:sldMk cId="1580529398" sldId="426"/>
            <ac:spMk id="8" creationId="{9FD77B61-7F97-984A-377B-5ED11F29D2E4}"/>
          </ac:spMkLst>
        </pc:spChg>
        <pc:spChg chg="del mod topLvl">
          <ac:chgData name="Noémie Spiller" userId="e4bebb1e-116a-4f15-b3ae-274db878ded7" providerId="ADAL" clId="{B4BD0670-742F-41D3-AE5E-5AE92BCE07E6}" dt="2023-08-16T12:48:53.282" v="2457" actId="478"/>
          <ac:spMkLst>
            <pc:docMk/>
            <pc:sldMk cId="1580529398" sldId="426"/>
            <ac:spMk id="9" creationId="{31521EEE-07E2-E02C-B89F-7D070FF536B4}"/>
          </ac:spMkLst>
        </pc:spChg>
        <pc:spChg chg="del mod topLvl">
          <ac:chgData name="Noémie Spiller" userId="e4bebb1e-116a-4f15-b3ae-274db878ded7" providerId="ADAL" clId="{B4BD0670-742F-41D3-AE5E-5AE92BCE07E6}" dt="2023-08-16T12:48:51.702" v="2456" actId="478"/>
          <ac:spMkLst>
            <pc:docMk/>
            <pc:sldMk cId="1580529398" sldId="426"/>
            <ac:spMk id="10" creationId="{CD131793-70E1-599F-1566-9E38E3AAA5E6}"/>
          </ac:spMkLst>
        </pc:spChg>
        <pc:spChg chg="del mod topLvl">
          <ac:chgData name="Noémie Spiller" userId="e4bebb1e-116a-4f15-b3ae-274db878ded7" providerId="ADAL" clId="{B4BD0670-742F-41D3-AE5E-5AE92BCE07E6}" dt="2023-08-16T12:48:50.584" v="2455" actId="478"/>
          <ac:spMkLst>
            <pc:docMk/>
            <pc:sldMk cId="1580529398" sldId="426"/>
            <ac:spMk id="11" creationId="{987DA892-FD6F-1907-31BB-B8CD4B0BB8C2}"/>
          </ac:spMkLst>
        </pc:spChg>
        <pc:spChg chg="del mod topLvl">
          <ac:chgData name="Noémie Spiller" userId="e4bebb1e-116a-4f15-b3ae-274db878ded7" providerId="ADAL" clId="{B4BD0670-742F-41D3-AE5E-5AE92BCE07E6}" dt="2023-08-16T12:48:49.531" v="2454" actId="478"/>
          <ac:spMkLst>
            <pc:docMk/>
            <pc:sldMk cId="1580529398" sldId="426"/>
            <ac:spMk id="12" creationId="{BF408500-9BF4-8348-DD25-F0BDB82E8CDC}"/>
          </ac:spMkLst>
        </pc:spChg>
        <pc:spChg chg="del mod topLvl">
          <ac:chgData name="Noémie Spiller" userId="e4bebb1e-116a-4f15-b3ae-274db878ded7" providerId="ADAL" clId="{B4BD0670-742F-41D3-AE5E-5AE92BCE07E6}" dt="2023-08-16T12:48:48.389" v="2453" actId="478"/>
          <ac:spMkLst>
            <pc:docMk/>
            <pc:sldMk cId="1580529398" sldId="426"/>
            <ac:spMk id="13" creationId="{46CCCE3D-258A-C3D4-C539-245613549B1A}"/>
          </ac:spMkLst>
        </pc:spChg>
        <pc:spChg chg="del mod topLvl">
          <ac:chgData name="Noémie Spiller" userId="e4bebb1e-116a-4f15-b3ae-274db878ded7" providerId="ADAL" clId="{B4BD0670-742F-41D3-AE5E-5AE92BCE07E6}" dt="2023-08-16T12:48:46.481" v="2452" actId="478"/>
          <ac:spMkLst>
            <pc:docMk/>
            <pc:sldMk cId="1580529398" sldId="426"/>
            <ac:spMk id="14" creationId="{7226121C-D043-38BE-D9DA-6DF934308F53}"/>
          </ac:spMkLst>
        </pc:spChg>
        <pc:spChg chg="del mod topLvl">
          <ac:chgData name="Noémie Spiller" userId="e4bebb1e-116a-4f15-b3ae-274db878ded7" providerId="ADAL" clId="{B4BD0670-742F-41D3-AE5E-5AE92BCE07E6}" dt="2023-08-16T12:48:45.368" v="2451" actId="478"/>
          <ac:spMkLst>
            <pc:docMk/>
            <pc:sldMk cId="1580529398" sldId="426"/>
            <ac:spMk id="15" creationId="{6039F34F-B160-AF6D-6D20-CE7DA6EABE6C}"/>
          </ac:spMkLst>
        </pc:spChg>
        <pc:grpChg chg="del">
          <ac:chgData name="Noémie Spiller" userId="e4bebb1e-116a-4f15-b3ae-274db878ded7" providerId="ADAL" clId="{B4BD0670-742F-41D3-AE5E-5AE92BCE07E6}" dt="2023-08-16T12:48:40.573" v="2450" actId="165"/>
          <ac:grpSpMkLst>
            <pc:docMk/>
            <pc:sldMk cId="1580529398" sldId="426"/>
            <ac:grpSpMk id="16" creationId="{7CD75CF6-ACDA-2281-2E19-85D3D25B6CF4}"/>
          </ac:grpSpMkLst>
        </pc:grpChg>
        <pc:picChg chg="mod topLvl">
          <ac:chgData name="Noémie Spiller" userId="e4bebb1e-116a-4f15-b3ae-274db878ded7" providerId="ADAL" clId="{B4BD0670-742F-41D3-AE5E-5AE92BCE07E6}" dt="2023-08-16T12:48:40.573" v="2450" actId="165"/>
          <ac:picMkLst>
            <pc:docMk/>
            <pc:sldMk cId="1580529398" sldId="426"/>
            <ac:picMk id="4098" creationId="{706DC7F0-0B30-1544-D8F6-9A9F0731793A}"/>
          </ac:picMkLst>
        </pc:picChg>
      </pc:sldChg>
      <pc:sldChg chg="modSp add mod">
        <pc:chgData name="Noémie Spiller" userId="e4bebb1e-116a-4f15-b3ae-274db878ded7" providerId="ADAL" clId="{B4BD0670-742F-41D3-AE5E-5AE92BCE07E6}" dt="2023-08-16T13:21:31.601" v="3336" actId="20577"/>
        <pc:sldMkLst>
          <pc:docMk/>
          <pc:sldMk cId="3985772024" sldId="427"/>
        </pc:sldMkLst>
        <pc:spChg chg="mod">
          <ac:chgData name="Noémie Spiller" userId="e4bebb1e-116a-4f15-b3ae-274db878ded7" providerId="ADAL" clId="{B4BD0670-742F-41D3-AE5E-5AE92BCE07E6}" dt="2023-08-16T13:21:31.601" v="3336" actId="20577"/>
          <ac:spMkLst>
            <pc:docMk/>
            <pc:sldMk cId="3985772024" sldId="427"/>
            <ac:spMk id="4" creationId="{B3BBAE66-5AC8-C73F-4E4A-C4DEA88FA8C0}"/>
          </ac:spMkLst>
        </pc:spChg>
      </pc:sldChg>
      <pc:sldMasterChg chg="addSp delSp modSp mod modSldLayout">
        <pc:chgData name="Noémie Spiller" userId="e4bebb1e-116a-4f15-b3ae-274db878ded7" providerId="ADAL" clId="{B4BD0670-742F-41D3-AE5E-5AE92BCE07E6}" dt="2023-08-17T11:48:27.010" v="3385"/>
        <pc:sldMasterMkLst>
          <pc:docMk/>
          <pc:sldMasterMk cId="3345050395" sldId="2147483660"/>
        </pc:sldMasterMkLst>
        <pc:spChg chg="add del mod">
          <ac:chgData name="Noémie Spiller" userId="e4bebb1e-116a-4f15-b3ae-274db878ded7" providerId="ADAL" clId="{B4BD0670-742F-41D3-AE5E-5AE92BCE07E6}" dt="2023-08-17T11:45:50.650" v="3362" actId="478"/>
          <ac:spMkLst>
            <pc:docMk/>
            <pc:sldMasterMk cId="3345050395" sldId="2147483660"/>
            <ac:spMk id="23" creationId="{0D026E9C-F46D-458F-44F4-A3BA3F825BC6}"/>
          </ac:spMkLst>
        </pc:spChg>
        <pc:picChg chg="add del mod">
          <ac:chgData name="Noémie Spiller" userId="e4bebb1e-116a-4f15-b3ae-274db878ded7" providerId="ADAL" clId="{B4BD0670-742F-41D3-AE5E-5AE92BCE07E6}" dt="2023-08-17T11:43:03.054" v="3345" actId="478"/>
          <ac:picMkLst>
            <pc:docMk/>
            <pc:sldMasterMk cId="3345050395" sldId="2147483660"/>
            <ac:picMk id="8" creationId="{A1CCFC58-E29F-607D-6709-B8D2B1ACB092}"/>
          </ac:picMkLst>
        </pc:picChg>
        <pc:picChg chg="add mod">
          <ac:chgData name="Noémie Spiller" userId="e4bebb1e-116a-4f15-b3ae-274db878ded7" providerId="ADAL" clId="{B4BD0670-742F-41D3-AE5E-5AE92BCE07E6}" dt="2023-08-17T11:46:02.966" v="3365" actId="1076"/>
          <ac:picMkLst>
            <pc:docMk/>
            <pc:sldMasterMk cId="3345050395" sldId="2147483660"/>
            <ac:picMk id="25" creationId="{9D98C100-1EAE-4E5F-6F11-1DBC4FEA9080}"/>
          </ac:picMkLst>
        </pc:picChg>
        <pc:sldLayoutChg chg="addSp delSp modSp mod">
          <pc:chgData name="Noémie Spiller" userId="e4bebb1e-116a-4f15-b3ae-274db878ded7" providerId="ADAL" clId="{B4BD0670-742F-41D3-AE5E-5AE92BCE07E6}" dt="2023-08-17T11:47:43.396" v="3373" actId="14100"/>
          <pc:sldLayoutMkLst>
            <pc:docMk/>
            <pc:sldMasterMk cId="3345050395" sldId="2147483660"/>
            <pc:sldLayoutMk cId="2166755982" sldId="2147483661"/>
          </pc:sldLayoutMkLst>
          <pc:spChg chg="add del">
            <ac:chgData name="Noémie Spiller" userId="e4bebb1e-116a-4f15-b3ae-274db878ded7" providerId="ADAL" clId="{B4BD0670-742F-41D3-AE5E-5AE92BCE07E6}" dt="2023-08-17T11:47:20.372" v="3366" actId="478"/>
            <ac:spMkLst>
              <pc:docMk/>
              <pc:sldMasterMk cId="3345050395" sldId="2147483660"/>
              <pc:sldLayoutMk cId="2166755982" sldId="2147483661"/>
              <ac:spMk id="3" creationId="{68C8EDBE-6218-907D-7D5C-819046301EAD}"/>
            </ac:spMkLst>
          </pc:spChg>
          <pc:picChg chg="add mod">
            <ac:chgData name="Noémie Spiller" userId="e4bebb1e-116a-4f15-b3ae-274db878ded7" providerId="ADAL" clId="{B4BD0670-742F-41D3-AE5E-5AE92BCE07E6}" dt="2023-08-17T11:47:43.396" v="3373" actId="14100"/>
            <ac:picMkLst>
              <pc:docMk/>
              <pc:sldMasterMk cId="3345050395" sldId="2147483660"/>
              <pc:sldLayoutMk cId="2166755982" sldId="2147483661"/>
              <ac:picMk id="4" creationId="{42C66394-4493-AFD3-A596-AC58BD9DF526}"/>
            </ac:picMkLst>
          </pc:picChg>
        </pc:sldLayoutChg>
        <pc:sldLayoutChg chg="addSp delSp modSp mod">
          <pc:chgData name="Noémie Spiller" userId="e4bebb1e-116a-4f15-b3ae-274db878ded7" providerId="ADAL" clId="{B4BD0670-742F-41D3-AE5E-5AE92BCE07E6}" dt="2023-08-17T11:47:47.090" v="3374"/>
          <pc:sldLayoutMkLst>
            <pc:docMk/>
            <pc:sldMasterMk cId="3345050395" sldId="2147483660"/>
            <pc:sldLayoutMk cId="574504283" sldId="2147483662"/>
          </pc:sldLayoutMkLst>
          <pc:spChg chg="add del">
            <ac:chgData name="Noémie Spiller" userId="e4bebb1e-116a-4f15-b3ae-274db878ded7" providerId="ADAL" clId="{B4BD0670-742F-41D3-AE5E-5AE92BCE07E6}" dt="2023-08-17T11:47:32.160" v="3370" actId="478"/>
            <ac:spMkLst>
              <pc:docMk/>
              <pc:sldMasterMk cId="3345050395" sldId="2147483660"/>
              <pc:sldLayoutMk cId="574504283" sldId="2147483662"/>
              <ac:spMk id="3" creationId="{DE7463A8-5D8A-201C-4290-9D38C9364EE9}"/>
            </ac:spMkLst>
          </pc:spChg>
          <pc:picChg chg="add mod">
            <ac:chgData name="Noémie Spiller" userId="e4bebb1e-116a-4f15-b3ae-274db878ded7" providerId="ADAL" clId="{B4BD0670-742F-41D3-AE5E-5AE92BCE07E6}" dt="2023-08-17T11:47:47.090" v="3374"/>
            <ac:picMkLst>
              <pc:docMk/>
              <pc:sldMasterMk cId="3345050395" sldId="2147483660"/>
              <pc:sldLayoutMk cId="574504283" sldId="2147483662"/>
              <ac:picMk id="6" creationId="{98550D75-11A3-4422-6679-B7531805F944}"/>
            </ac:picMkLst>
          </pc:picChg>
        </pc:sldLayoutChg>
        <pc:sldLayoutChg chg="addSp delSp modSp mod">
          <pc:chgData name="Noémie Spiller" userId="e4bebb1e-116a-4f15-b3ae-274db878ded7" providerId="ADAL" clId="{B4BD0670-742F-41D3-AE5E-5AE92BCE07E6}" dt="2023-08-17T11:47:51.186" v="3376"/>
          <pc:sldLayoutMkLst>
            <pc:docMk/>
            <pc:sldMasterMk cId="3345050395" sldId="2147483660"/>
            <pc:sldLayoutMk cId="1588594681" sldId="2147483663"/>
          </pc:sldLayoutMkLst>
          <pc:spChg chg="add del mod">
            <ac:chgData name="Noémie Spiller" userId="e4bebb1e-116a-4f15-b3ae-274db878ded7" providerId="ADAL" clId="{B4BD0670-742F-41D3-AE5E-5AE92BCE07E6}" dt="2023-08-17T11:47:50.171" v="3375" actId="478"/>
            <ac:spMkLst>
              <pc:docMk/>
              <pc:sldMasterMk cId="3345050395" sldId="2147483660"/>
              <pc:sldLayoutMk cId="1588594681" sldId="2147483663"/>
              <ac:spMk id="3" creationId="{F49A862D-A968-F56D-3032-24FB9A68D6F5}"/>
            </ac:spMkLst>
          </pc:spChg>
          <pc:picChg chg="add mod">
            <ac:chgData name="Noémie Spiller" userId="e4bebb1e-116a-4f15-b3ae-274db878ded7" providerId="ADAL" clId="{B4BD0670-742F-41D3-AE5E-5AE92BCE07E6}" dt="2023-08-17T11:47:51.186" v="3376"/>
            <ac:picMkLst>
              <pc:docMk/>
              <pc:sldMasterMk cId="3345050395" sldId="2147483660"/>
              <pc:sldLayoutMk cId="1588594681" sldId="2147483663"/>
              <ac:picMk id="6" creationId="{3AEA8BBA-DE14-F0AF-F5AB-457903569CEA}"/>
            </ac:picMkLst>
          </pc:picChg>
        </pc:sldLayoutChg>
        <pc:sldLayoutChg chg="addSp delSp modSp mod">
          <pc:chgData name="Noémie Spiller" userId="e4bebb1e-116a-4f15-b3ae-274db878ded7" providerId="ADAL" clId="{B4BD0670-742F-41D3-AE5E-5AE92BCE07E6}" dt="2023-08-17T11:47:59.372" v="3379" actId="478"/>
          <pc:sldLayoutMkLst>
            <pc:docMk/>
            <pc:sldMasterMk cId="3345050395" sldId="2147483660"/>
            <pc:sldLayoutMk cId="3156702840" sldId="2147483664"/>
          </pc:sldLayoutMkLst>
          <pc:spChg chg="add del">
            <ac:chgData name="Noémie Spiller" userId="e4bebb1e-116a-4f15-b3ae-274db878ded7" providerId="ADAL" clId="{B4BD0670-742F-41D3-AE5E-5AE92BCE07E6}" dt="2023-08-17T11:47:56.172" v="3377" actId="478"/>
            <ac:spMkLst>
              <pc:docMk/>
              <pc:sldMasterMk cId="3345050395" sldId="2147483660"/>
              <pc:sldLayoutMk cId="3156702840" sldId="2147483664"/>
              <ac:spMk id="3" creationId="{3F818534-2B27-7728-22CE-1CD7AD4BFD29}"/>
            </ac:spMkLst>
          </pc:spChg>
          <pc:picChg chg="add del mod">
            <ac:chgData name="Noémie Spiller" userId="e4bebb1e-116a-4f15-b3ae-274db878ded7" providerId="ADAL" clId="{B4BD0670-742F-41D3-AE5E-5AE92BCE07E6}" dt="2023-08-17T11:47:59.372" v="3379" actId="478"/>
            <ac:picMkLst>
              <pc:docMk/>
              <pc:sldMasterMk cId="3345050395" sldId="2147483660"/>
              <pc:sldLayoutMk cId="3156702840" sldId="2147483664"/>
              <ac:picMk id="6" creationId="{688BB340-870C-E98C-F56F-C604478EE050}"/>
            </ac:picMkLst>
          </pc:picChg>
        </pc:sldLayoutChg>
        <pc:sldLayoutChg chg="addSp delSp modSp mod">
          <pc:chgData name="Noémie Spiller" userId="e4bebb1e-116a-4f15-b3ae-274db878ded7" providerId="ADAL" clId="{B4BD0670-742F-41D3-AE5E-5AE92BCE07E6}" dt="2023-08-17T11:48:27.010" v="3385"/>
          <pc:sldLayoutMkLst>
            <pc:docMk/>
            <pc:sldMasterMk cId="3345050395" sldId="2147483660"/>
            <pc:sldLayoutMk cId="1685176984" sldId="2147483665"/>
          </pc:sldLayoutMkLst>
          <pc:spChg chg="add del mod">
            <ac:chgData name="Noémie Spiller" userId="e4bebb1e-116a-4f15-b3ae-274db878ded7" providerId="ADAL" clId="{B4BD0670-742F-41D3-AE5E-5AE92BCE07E6}" dt="2023-08-17T11:48:02.264" v="3380" actId="478"/>
            <ac:spMkLst>
              <pc:docMk/>
              <pc:sldMasterMk cId="3345050395" sldId="2147483660"/>
              <pc:sldLayoutMk cId="1685176984" sldId="2147483665"/>
              <ac:spMk id="4" creationId="{C9617B36-26FF-1EF1-A16F-8CBE0901726A}"/>
            </ac:spMkLst>
          </pc:spChg>
          <pc:picChg chg="add del mod">
            <ac:chgData name="Noémie Spiller" userId="e4bebb1e-116a-4f15-b3ae-274db878ded7" providerId="ADAL" clId="{B4BD0670-742F-41D3-AE5E-5AE92BCE07E6}" dt="2023-08-17T11:48:26.596" v="3384" actId="478"/>
            <ac:picMkLst>
              <pc:docMk/>
              <pc:sldMasterMk cId="3345050395" sldId="2147483660"/>
              <pc:sldLayoutMk cId="1685176984" sldId="2147483665"/>
              <ac:picMk id="5" creationId="{1699341C-C702-E7D9-411C-1F14925EDECB}"/>
            </ac:picMkLst>
          </pc:picChg>
          <pc:picChg chg="add mod">
            <ac:chgData name="Noémie Spiller" userId="e4bebb1e-116a-4f15-b3ae-274db878ded7" providerId="ADAL" clId="{B4BD0670-742F-41D3-AE5E-5AE92BCE07E6}" dt="2023-08-17T11:48:27.010" v="3385"/>
            <ac:picMkLst>
              <pc:docMk/>
              <pc:sldMasterMk cId="3345050395" sldId="2147483660"/>
              <pc:sldLayoutMk cId="1685176984" sldId="2147483665"/>
              <ac:picMk id="6" creationId="{CA5FA7BA-C11A-3B10-1D9F-C2DA1DD4BA15}"/>
            </ac:picMkLst>
          </pc:picChg>
        </pc:sldLayoutChg>
      </pc:sldMasterChg>
    </pc:docChg>
  </pc:docChgLst>
  <pc:docChgLst>
    <pc:chgData name="Noémie Spiller" userId="S::nspiller@stud.hs-heilbronn.de::e4bebb1e-116a-4f15-b3ae-274db878ded7" providerId="AD" clId="Web-{ED88EB7D-11BE-1A54-70B2-8C2973E6F5E8}"/>
    <pc:docChg chg="addSld delSld modSld">
      <pc:chgData name="Noémie Spiller" userId="S::nspiller@stud.hs-heilbronn.de::e4bebb1e-116a-4f15-b3ae-274db878ded7" providerId="AD" clId="Web-{ED88EB7D-11BE-1A54-70B2-8C2973E6F5E8}" dt="2023-05-11T05:30:03.465" v="22" actId="14100"/>
      <pc:docMkLst>
        <pc:docMk/>
      </pc:docMkLst>
      <pc:sldChg chg="addSp delSp modSp">
        <pc:chgData name="Noémie Spiller" userId="S::nspiller@stud.hs-heilbronn.de::e4bebb1e-116a-4f15-b3ae-274db878ded7" providerId="AD" clId="Web-{ED88EB7D-11BE-1A54-70B2-8C2973E6F5E8}" dt="2023-05-11T05:30:03.465" v="22" actId="14100"/>
        <pc:sldMkLst>
          <pc:docMk/>
          <pc:sldMk cId="3913319740" sldId="353"/>
        </pc:sldMkLst>
        <pc:spChg chg="mod">
          <ac:chgData name="Noémie Spiller" userId="S::nspiller@stud.hs-heilbronn.de::e4bebb1e-116a-4f15-b3ae-274db878ded7" providerId="AD" clId="Web-{ED88EB7D-11BE-1A54-70B2-8C2973E6F5E8}" dt="2023-05-11T05:27:17.768" v="2" actId="20577"/>
          <ac:spMkLst>
            <pc:docMk/>
            <pc:sldMk cId="3913319740" sldId="353"/>
            <ac:spMk id="4" creationId="{33F2C99B-7939-B938-73F2-83DDA33770B1}"/>
          </ac:spMkLst>
        </pc:spChg>
        <pc:spChg chg="del">
          <ac:chgData name="Noémie Spiller" userId="S::nspiller@stud.hs-heilbronn.de::e4bebb1e-116a-4f15-b3ae-274db878ded7" providerId="AD" clId="Web-{ED88EB7D-11BE-1A54-70B2-8C2973E6F5E8}" dt="2023-05-11T05:27:37.769" v="3"/>
          <ac:spMkLst>
            <pc:docMk/>
            <pc:sldMk cId="3913319740" sldId="353"/>
            <ac:spMk id="5" creationId="{1AB6471C-E58C-EE1A-51D8-EF8629EC30D4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30:03.465" v="22" actId="14100"/>
          <ac:picMkLst>
            <pc:docMk/>
            <pc:sldMk cId="3913319740" sldId="353"/>
            <ac:picMk id="6" creationId="{3DD14DBE-FCA1-42A0-7206-B34C7C35DA76}"/>
          </ac:picMkLst>
        </pc:picChg>
      </pc:sldChg>
      <pc:sldChg chg="addSp delSp modSp new del">
        <pc:chgData name="Noémie Spiller" userId="S::nspiller@stud.hs-heilbronn.de::e4bebb1e-116a-4f15-b3ae-274db878ded7" providerId="AD" clId="Web-{ED88EB7D-11BE-1A54-70B2-8C2973E6F5E8}" dt="2023-05-11T05:28:23.568" v="9"/>
        <pc:sldMkLst>
          <pc:docMk/>
          <pc:sldMk cId="2503327734" sldId="355"/>
        </pc:sldMkLst>
        <pc:spChg chg="del">
          <ac:chgData name="Noémie Spiller" userId="S::nspiller@stud.hs-heilbronn.de::e4bebb1e-116a-4f15-b3ae-274db878ded7" providerId="AD" clId="Web-{ED88EB7D-11BE-1A54-70B2-8C2973E6F5E8}" dt="2023-05-11T05:28:18.490" v="8"/>
          <ac:spMkLst>
            <pc:docMk/>
            <pc:sldMk cId="2503327734" sldId="355"/>
            <ac:spMk id="3" creationId="{09BCEDAF-0503-1476-94E0-C46424B0C733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28:18.490" v="8"/>
          <ac:picMkLst>
            <pc:docMk/>
            <pc:sldMk cId="2503327734" sldId="355"/>
            <ac:picMk id="6" creationId="{BDF2EB68-E00E-EF7E-CACE-BA3F0442CE2B}"/>
          </ac:picMkLst>
        </pc:picChg>
      </pc:sldChg>
    </pc:docChg>
  </pc:docChgLst>
  <pc:docChgLst>
    <pc:chgData name="Noémie Spiller" userId="S::nspiller@stud.hs-heilbronn.de::e4bebb1e-116a-4f15-b3ae-274db878ded7" providerId="AD" clId="Web-{86BC18A4-063F-F782-7792-90C57D0F4C55}"/>
    <pc:docChg chg="modSld">
      <pc:chgData name="Noémie Spiller" userId="S::nspiller@stud.hs-heilbronn.de::e4bebb1e-116a-4f15-b3ae-274db878ded7" providerId="AD" clId="Web-{86BC18A4-063F-F782-7792-90C57D0F4C55}" dt="2023-08-01T05:42:30.468" v="1" actId="20577"/>
      <pc:docMkLst>
        <pc:docMk/>
      </pc:docMkLst>
      <pc:sldChg chg="modSp">
        <pc:chgData name="Noémie Spiller" userId="S::nspiller@stud.hs-heilbronn.de::e4bebb1e-116a-4f15-b3ae-274db878ded7" providerId="AD" clId="Web-{86BC18A4-063F-F782-7792-90C57D0F4C55}" dt="2023-08-01T05:42:30.468" v="1" actId="20577"/>
        <pc:sldMkLst>
          <pc:docMk/>
          <pc:sldMk cId="4224074385" sldId="362"/>
        </pc:sldMkLst>
        <pc:spChg chg="mod">
          <ac:chgData name="Noémie Spiller" userId="S::nspiller@stud.hs-heilbronn.de::e4bebb1e-116a-4f15-b3ae-274db878ded7" providerId="AD" clId="Web-{86BC18A4-063F-F782-7792-90C57D0F4C55}" dt="2023-08-01T05:42:30.468" v="1" actId="20577"/>
          <ac:spMkLst>
            <pc:docMk/>
            <pc:sldMk cId="4224074385" sldId="362"/>
            <ac:spMk id="4" creationId="{BB9A2CCF-9822-E449-405A-A2EC2320ADF8}"/>
          </ac:spMkLst>
        </pc:spChg>
      </pc:sldChg>
    </pc:docChg>
  </pc:docChgLst>
  <pc:docChgLst>
    <pc:chgData name="Noémie Spiller" userId="S::nspiller@stud.hs-heilbronn.de::e4bebb1e-116a-4f15-b3ae-274db878ded7" providerId="AD" clId="Web-{8EE3BBE8-FE47-A554-B601-32B59DBFC73C}"/>
    <pc:docChg chg="delSld modSld">
      <pc:chgData name="Noémie Spiller" userId="S::nspiller@stud.hs-heilbronn.de::e4bebb1e-116a-4f15-b3ae-274db878ded7" providerId="AD" clId="Web-{8EE3BBE8-FE47-A554-B601-32B59DBFC73C}" dt="2023-05-23T09:44:15.467" v="18"/>
      <pc:docMkLst>
        <pc:docMk/>
      </pc:docMkLst>
      <pc:sldChg chg="modSp del">
        <pc:chgData name="Noémie Spiller" userId="S::nspiller@stud.hs-heilbronn.de::e4bebb1e-116a-4f15-b3ae-274db878ded7" providerId="AD" clId="Web-{8EE3BBE8-FE47-A554-B601-32B59DBFC73C}" dt="2023-05-23T09:44:15.467" v="18"/>
        <pc:sldMkLst>
          <pc:docMk/>
          <pc:sldMk cId="1147882705" sldId="313"/>
        </pc:sldMkLst>
        <pc:spChg chg="mod">
          <ac:chgData name="Noémie Spiller" userId="S::nspiller@stud.hs-heilbronn.de::e4bebb1e-116a-4f15-b3ae-274db878ded7" providerId="AD" clId="Web-{8EE3BBE8-FE47-A554-B601-32B59DBFC73C}" dt="2023-05-23T09:43:45.105" v="10" actId="20577"/>
          <ac:spMkLst>
            <pc:docMk/>
            <pc:sldMk cId="1147882705" sldId="313"/>
            <ac:spMk id="3" creationId="{959B8427-2E56-0C2E-728F-5C132FC1F989}"/>
          </ac:spMkLst>
        </pc:spChg>
      </pc:sldChg>
      <pc:sldChg chg="del">
        <pc:chgData name="Noémie Spiller" userId="S::nspiller@stud.hs-heilbronn.de::e4bebb1e-116a-4f15-b3ae-274db878ded7" providerId="AD" clId="Web-{8EE3BBE8-FE47-A554-B601-32B59DBFC73C}" dt="2023-05-23T09:44:15.404" v="11"/>
        <pc:sldMkLst>
          <pc:docMk/>
          <pc:sldMk cId="621628165" sldId="324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67" v="17"/>
        <pc:sldMkLst>
          <pc:docMk/>
          <pc:sldMk cId="2642368517" sldId="338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67" v="16"/>
        <pc:sldMkLst>
          <pc:docMk/>
          <pc:sldMk cId="2357394866" sldId="339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51" v="14"/>
        <pc:sldMkLst>
          <pc:docMk/>
          <pc:sldMk cId="4179259077" sldId="340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20" v="12"/>
        <pc:sldMkLst>
          <pc:docMk/>
          <pc:sldMk cId="580682258" sldId="341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35" v="13"/>
        <pc:sldMkLst>
          <pc:docMk/>
          <pc:sldMk cId="1160953291" sldId="342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51" v="15"/>
        <pc:sldMkLst>
          <pc:docMk/>
          <pc:sldMk cId="853451644" sldId="345"/>
        </pc:sldMkLst>
      </pc:sldChg>
    </pc:docChg>
  </pc:docChgLst>
  <pc:docChgLst>
    <pc:chgData name="Noémie Spiller" userId="S::nspiller@stud.hs-heilbronn.de::e4bebb1e-116a-4f15-b3ae-274db878ded7" providerId="AD" clId="Web-{63F001A4-8CA7-476C-E30E-FB2DFC3A4494}"/>
    <pc:docChg chg="addSld delSld modSld sldOrd">
      <pc:chgData name="Noémie Spiller" userId="S::nspiller@stud.hs-heilbronn.de::e4bebb1e-116a-4f15-b3ae-274db878ded7" providerId="AD" clId="Web-{63F001A4-8CA7-476C-E30E-FB2DFC3A4494}" dt="2023-05-11T09:19:03.258" v="103"/>
      <pc:docMkLst>
        <pc:docMk/>
      </pc:docMkLst>
      <pc:sldChg chg="modSp">
        <pc:chgData name="Noémie Spiller" userId="S::nspiller@stud.hs-heilbronn.de::e4bebb1e-116a-4f15-b3ae-274db878ded7" providerId="AD" clId="Web-{63F001A4-8CA7-476C-E30E-FB2DFC3A4494}" dt="2023-05-11T06:14:59.284" v="35" actId="20577"/>
        <pc:sldMkLst>
          <pc:docMk/>
          <pc:sldMk cId="1147882705" sldId="313"/>
        </pc:sldMkLst>
        <pc:spChg chg="mod">
          <ac:chgData name="Noémie Spiller" userId="S::nspiller@stud.hs-heilbronn.de::e4bebb1e-116a-4f15-b3ae-274db878ded7" providerId="AD" clId="Web-{63F001A4-8CA7-476C-E30E-FB2DFC3A4494}" dt="2023-05-11T06:14:59.284" v="35" actId="20577"/>
          <ac:spMkLst>
            <pc:docMk/>
            <pc:sldMk cId="1147882705" sldId="313"/>
            <ac:spMk id="3" creationId="{959B8427-2E56-0C2E-728F-5C132FC1F989}"/>
          </ac:spMkLst>
        </pc:spChg>
      </pc:sldChg>
      <pc:sldChg chg="del">
        <pc:chgData name="Noémie Spiller" userId="S::nspiller@stud.hs-heilbronn.de::e4bebb1e-116a-4f15-b3ae-274db878ded7" providerId="AD" clId="Web-{63F001A4-8CA7-476C-E30E-FB2DFC3A4494}" dt="2023-05-11T05:45:40.075" v="1"/>
        <pc:sldMkLst>
          <pc:docMk/>
          <pc:sldMk cId="1158767243" sldId="31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090" v="2"/>
        <pc:sldMkLst>
          <pc:docMk/>
          <pc:sldMk cId="1247741922" sldId="317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121" v="3"/>
        <pc:sldMkLst>
          <pc:docMk/>
          <pc:sldMk cId="1679769906" sldId="318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3.309" v="4"/>
        <pc:sldMkLst>
          <pc:docMk/>
          <pc:sldMk cId="3738248001" sldId="319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51.048" v="12"/>
        <pc:sldMkLst>
          <pc:docMk/>
          <pc:sldMk cId="4089228486" sldId="320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42.954" v="10"/>
        <pc:sldMkLst>
          <pc:docMk/>
          <pc:sldMk cId="3570777704" sldId="32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5:44.020" v="39"/>
        <pc:sldMkLst>
          <pc:docMk/>
          <pc:sldMk cId="1963810207" sldId="323"/>
        </pc:sldMkLst>
      </pc:sldChg>
      <pc:sldChg chg="ord">
        <pc:chgData name="Noémie Spiller" userId="S::nspiller@stud.hs-heilbronn.de::e4bebb1e-116a-4f15-b3ae-274db878ded7" providerId="AD" clId="Web-{63F001A4-8CA7-476C-E30E-FB2DFC3A4494}" dt="2023-05-11T06:15:53.958" v="41"/>
        <pc:sldMkLst>
          <pc:docMk/>
          <pc:sldMk cId="621628165" sldId="32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2.505" v="42"/>
        <pc:sldMkLst>
          <pc:docMk/>
          <pc:sldMk cId="1176313540" sldId="325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5.864" v="43"/>
        <pc:sldMkLst>
          <pc:docMk/>
          <pc:sldMk cId="815586482" sldId="327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7.677" v="44"/>
        <pc:sldMkLst>
          <pc:docMk/>
          <pc:sldMk cId="2155087023" sldId="328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50.200" v="7"/>
        <pc:sldMkLst>
          <pc:docMk/>
          <pc:sldMk cId="2964222083" sldId="33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8.325" v="6"/>
        <pc:sldMkLst>
          <pc:docMk/>
          <pc:sldMk cId="2223353952" sldId="33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4.544" v="5"/>
        <pc:sldMkLst>
          <pc:docMk/>
          <pc:sldMk cId="506601370" sldId="335"/>
        </pc:sldMkLst>
      </pc:sldChg>
      <pc:sldChg chg="modSp">
        <pc:chgData name="Noémie Spiller" userId="S::nspiller@stud.hs-heilbronn.de::e4bebb1e-116a-4f15-b3ae-274db878ded7" providerId="AD" clId="Web-{63F001A4-8CA7-476C-E30E-FB2DFC3A4494}" dt="2023-05-11T06:15:18.550" v="37" actId="20577"/>
        <pc:sldMkLst>
          <pc:docMk/>
          <pc:sldMk cId="2642368517" sldId="338"/>
        </pc:sldMkLst>
        <pc:spChg chg="mod">
          <ac:chgData name="Noémie Spiller" userId="S::nspiller@stud.hs-heilbronn.de::e4bebb1e-116a-4f15-b3ae-274db878ded7" providerId="AD" clId="Web-{63F001A4-8CA7-476C-E30E-FB2DFC3A4494}" dt="2023-05-11T06:15:18.550" v="37" actId="20577"/>
          <ac:spMkLst>
            <pc:docMk/>
            <pc:sldMk cId="2642368517" sldId="338"/>
            <ac:spMk id="4" creationId="{79114A4D-AFC4-AE7A-04F0-57A33A93A49D}"/>
          </ac:spMkLst>
        </pc:spChg>
      </pc:sldChg>
      <pc:sldChg chg="modSp ord">
        <pc:chgData name="Noémie Spiller" userId="S::nspiller@stud.hs-heilbronn.de::e4bebb1e-116a-4f15-b3ae-274db878ded7" providerId="AD" clId="Web-{63F001A4-8CA7-476C-E30E-FB2DFC3A4494}" dt="2023-05-11T06:17:58.290" v="71" actId="20577"/>
        <pc:sldMkLst>
          <pc:docMk/>
          <pc:sldMk cId="3390717321" sldId="343"/>
        </pc:sldMkLst>
        <pc:spChg chg="mod">
          <ac:chgData name="Noémie Spiller" userId="S::nspiller@stud.hs-heilbronn.de::e4bebb1e-116a-4f15-b3ae-274db878ded7" providerId="AD" clId="Web-{63F001A4-8CA7-476C-E30E-FB2DFC3A4494}" dt="2023-05-11T06:17:58.290" v="71" actId="20577"/>
          <ac:spMkLst>
            <pc:docMk/>
            <pc:sldMk cId="3390717321" sldId="343"/>
            <ac:spMk id="4" creationId="{3C8B132F-D6E4-54F1-EC01-69DB780F9124}"/>
          </ac:spMkLst>
        </pc:spChg>
      </pc:sldChg>
      <pc:sldChg chg="del">
        <pc:chgData name="Noémie Spiller" userId="S::nspiller@stud.hs-heilbronn.de::e4bebb1e-116a-4f15-b3ae-274db878ded7" providerId="AD" clId="Web-{63F001A4-8CA7-476C-E30E-FB2DFC3A4494}" dt="2023-05-11T06:15:38.473" v="38"/>
        <pc:sldMkLst>
          <pc:docMk/>
          <pc:sldMk cId="3942911074" sldId="346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14.733" v="8"/>
        <pc:sldMkLst>
          <pc:docMk/>
          <pc:sldMk cId="3669083222" sldId="350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059" v="0"/>
        <pc:sldMkLst>
          <pc:docMk/>
          <pc:sldMk cId="3227529080" sldId="351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43.720" v="11"/>
        <pc:sldMkLst>
          <pc:docMk/>
          <pc:sldMk cId="770382444" sldId="35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17.030" v="9"/>
        <pc:sldMkLst>
          <pc:docMk/>
          <pc:sldMk cId="3913319740" sldId="353"/>
        </pc:sldMkLst>
      </pc:sldChg>
      <pc:sldChg chg="del">
        <pc:chgData name="Noémie Spiller" userId="S::nspiller@stud.hs-heilbronn.de::e4bebb1e-116a-4f15-b3ae-274db878ded7" providerId="AD" clId="Web-{63F001A4-8CA7-476C-E30E-FB2DFC3A4494}" dt="2023-05-11T09:13:25.220" v="80"/>
        <pc:sldMkLst>
          <pc:docMk/>
          <pc:sldMk cId="1265294367" sldId="354"/>
        </pc:sldMkLst>
      </pc:sldChg>
      <pc:sldChg chg="modSp new">
        <pc:chgData name="Noémie Spiller" userId="S::nspiller@stud.hs-heilbronn.de::e4bebb1e-116a-4f15-b3ae-274db878ded7" providerId="AD" clId="Web-{63F001A4-8CA7-476C-E30E-FB2DFC3A4494}" dt="2023-05-11T06:17:30.242" v="58" actId="20577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63F001A4-8CA7-476C-E30E-FB2DFC3A4494}" dt="2023-05-11T06:17:30.242" v="58" actId="20577"/>
          <ac:spMkLst>
            <pc:docMk/>
            <pc:sldMk cId="3554343605" sldId="355"/>
            <ac:spMk id="3" creationId="{D7651B55-B946-B9EF-7100-2776B63A242A}"/>
          </ac:spMkLst>
        </pc:spChg>
      </pc:sldChg>
      <pc:sldChg chg="modSp new">
        <pc:chgData name="Noémie Spiller" userId="S::nspiller@stud.hs-heilbronn.de::e4bebb1e-116a-4f15-b3ae-274db878ded7" providerId="AD" clId="Web-{63F001A4-8CA7-476C-E30E-FB2DFC3A4494}" dt="2023-05-11T09:17:37.409" v="87" actId="20577"/>
        <pc:sldMkLst>
          <pc:docMk/>
          <pc:sldMk cId="1763306305" sldId="356"/>
        </pc:sldMkLst>
        <pc:spChg chg="mod">
          <ac:chgData name="Noémie Spiller" userId="S::nspiller@stud.hs-heilbronn.de::e4bebb1e-116a-4f15-b3ae-274db878ded7" providerId="AD" clId="Web-{63F001A4-8CA7-476C-E30E-FB2DFC3A4494}" dt="2023-05-11T09:17:37.409" v="87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addSp delSp modSp new">
        <pc:chgData name="Noémie Spiller" userId="S::nspiller@stud.hs-heilbronn.de::e4bebb1e-116a-4f15-b3ae-274db878ded7" providerId="AD" clId="Web-{63F001A4-8CA7-476C-E30E-FB2DFC3A4494}" dt="2023-05-11T09:19:03.258" v="103"/>
        <pc:sldMkLst>
          <pc:docMk/>
          <pc:sldMk cId="883094266" sldId="357"/>
        </pc:sldMkLst>
        <pc:spChg chg="mod">
          <ac:chgData name="Noémie Spiller" userId="S::nspiller@stud.hs-heilbronn.de::e4bebb1e-116a-4f15-b3ae-274db878ded7" providerId="AD" clId="Web-{63F001A4-8CA7-476C-E30E-FB2DFC3A4494}" dt="2023-05-11T09:18:01.457" v="96" actId="20577"/>
          <ac:spMkLst>
            <pc:docMk/>
            <pc:sldMk cId="883094266" sldId="357"/>
            <ac:spMk id="4" creationId="{B3BBAE66-5AC8-C73F-4E4A-C4DEA88FA8C0}"/>
          </ac:spMkLst>
        </pc:spChg>
        <pc:spChg chg="del">
          <ac:chgData name="Noémie Spiller" userId="S::nspiller@stud.hs-heilbronn.de::e4bebb1e-116a-4f15-b3ae-274db878ded7" providerId="AD" clId="Web-{63F001A4-8CA7-476C-E30E-FB2DFC3A4494}" dt="2023-05-11T09:18:01.770" v="97"/>
          <ac:spMkLst>
            <pc:docMk/>
            <pc:sldMk cId="883094266" sldId="357"/>
            <ac:spMk id="5" creationId="{2EB89A9B-817F-0BF5-6016-62C80AB39CDA}"/>
          </ac:spMkLst>
        </pc:spChg>
        <pc:graphicFrameChg chg="add mod ord modGraphic">
          <ac:chgData name="Noémie Spiller" userId="S::nspiller@stud.hs-heilbronn.de::e4bebb1e-116a-4f15-b3ae-274db878ded7" providerId="AD" clId="Web-{63F001A4-8CA7-476C-E30E-FB2DFC3A4494}" dt="2023-05-11T09:19:03.258" v="103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new del">
        <pc:chgData name="Noémie Spiller" userId="S::nspiller@stud.hs-heilbronn.de::e4bebb1e-116a-4f15-b3ae-274db878ded7" providerId="AD" clId="Web-{63F001A4-8CA7-476C-E30E-FB2DFC3A4494}" dt="2023-05-11T09:17:47.159" v="89"/>
        <pc:sldMkLst>
          <pc:docMk/>
          <pc:sldMk cId="2760233926" sldId="357"/>
        </pc:sldMkLst>
      </pc:sldChg>
    </pc:docChg>
  </pc:docChgLst>
  <pc:docChgLst>
    <pc:chgData name="Noémie Spiller" userId="e4bebb1e-116a-4f15-b3ae-274db878ded7" providerId="ADAL" clId="{3DF20985-A173-4A1A-93F8-0B29B8FE2E3D}"/>
    <pc:docChg chg="undo redo custSel addSld delSld modSld sldOrd modMainMaster">
      <pc:chgData name="Noémie Spiller" userId="e4bebb1e-116a-4f15-b3ae-274db878ded7" providerId="ADAL" clId="{3DF20985-A173-4A1A-93F8-0B29B8FE2E3D}" dt="2023-04-27T08:19:51.030" v="5941" actId="20577"/>
      <pc:docMkLst>
        <pc:docMk/>
      </pc:docMkLst>
      <pc:sldChg chg="del">
        <pc:chgData name="Noémie Spiller" userId="e4bebb1e-116a-4f15-b3ae-274db878ded7" providerId="ADAL" clId="{3DF20985-A173-4A1A-93F8-0B29B8FE2E3D}" dt="2023-04-12T16:24:44.342" v="97" actId="2696"/>
        <pc:sldMkLst>
          <pc:docMk/>
          <pc:sldMk cId="1256800844" sldId="257"/>
        </pc:sldMkLst>
      </pc:sldChg>
      <pc:sldChg chg="del">
        <pc:chgData name="Noémie Spiller" userId="e4bebb1e-116a-4f15-b3ae-274db878ded7" providerId="ADAL" clId="{3DF20985-A173-4A1A-93F8-0B29B8FE2E3D}" dt="2023-04-12T18:05:38.152" v="1359" actId="47"/>
        <pc:sldMkLst>
          <pc:docMk/>
          <pc:sldMk cId="406113652" sldId="311"/>
        </pc:sldMkLst>
      </pc:sldChg>
      <pc:sldChg chg="del">
        <pc:chgData name="Noémie Spiller" userId="e4bebb1e-116a-4f15-b3ae-274db878ded7" providerId="ADAL" clId="{3DF20985-A173-4A1A-93F8-0B29B8FE2E3D}" dt="2023-04-12T18:04:24.636" v="1305" actId="47"/>
        <pc:sldMkLst>
          <pc:docMk/>
          <pc:sldMk cId="907611946" sldId="312"/>
        </pc:sldMkLst>
      </pc:sldChg>
      <pc:sldChg chg="addSp delSp modSp new mod">
        <pc:chgData name="Noémie Spiller" userId="e4bebb1e-116a-4f15-b3ae-274db878ded7" providerId="ADAL" clId="{3DF20985-A173-4A1A-93F8-0B29B8FE2E3D}" dt="2023-04-12T16:24:27.900" v="96" actId="26606"/>
        <pc:sldMkLst>
          <pc:docMk/>
          <pc:sldMk cId="1147882705" sldId="313"/>
        </pc:sldMkLst>
        <pc:spChg chg="add 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2" creationId="{01F819C9-5EDD-EB84-6979-AFFB33B17AEC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4" creationId="{07FAB063-C2CE-422C-8EA1-C9A11188E517}"/>
          </ac:spMkLst>
        </pc:spChg>
        <pc:spChg chg="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5" creationId="{0CFAC4E2-7CDE-5011-30A3-775909A27C4E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6" creationId="{E951BD73-D5F6-0B09-A8BA-E62541E6B39D}"/>
          </ac:spMkLst>
        </pc:spChg>
        <pc:spChg chg="ad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11" creationId="{A2557A4F-D56E-E3AA-E921-BE92767066E1}"/>
          </ac:spMkLst>
        </pc:spChg>
        <pc:picChg chg="add del mod">
          <ac:chgData name="Noémie Spiller" userId="e4bebb1e-116a-4f15-b3ae-274db878ded7" providerId="ADAL" clId="{3DF20985-A173-4A1A-93F8-0B29B8FE2E3D}" dt="2023-04-12T16:24:03.538" v="93"/>
          <ac:picMkLst>
            <pc:docMk/>
            <pc:sldMk cId="1147882705" sldId="313"/>
            <ac:picMk id="8" creationId="{5946F5A8-A30B-4E9D-CF3B-F98B739FC32E}"/>
          </ac:picMkLst>
        </pc:picChg>
        <pc:picChg chg="add">
          <ac:chgData name="Noémie Spiller" userId="e4bebb1e-116a-4f15-b3ae-274db878ded7" providerId="ADAL" clId="{3DF20985-A173-4A1A-93F8-0B29B8FE2E3D}" dt="2023-04-12T16:24:27.900" v="96" actId="26606"/>
          <ac:picMkLst>
            <pc:docMk/>
            <pc:sldMk cId="1147882705" sldId="313"/>
            <ac:picMk id="9" creationId="{B5A32658-6C3F-14BC-A00F-1B711F34F940}"/>
          </ac:picMkLst>
        </pc:picChg>
        <pc:picChg chg="add del mod">
          <ac:chgData name="Noémie Spiller" userId="e4bebb1e-116a-4f15-b3ae-274db878ded7" providerId="ADAL" clId="{3DF20985-A173-4A1A-93F8-0B29B8FE2E3D}" dt="2023-04-12T16:24:02.720" v="91"/>
          <ac:picMkLst>
            <pc:docMk/>
            <pc:sldMk cId="1147882705" sldId="313"/>
            <ac:picMk id="10" creationId="{DD985534-0D8E-3FFB-2EC2-CC749DFD78DF}"/>
          </ac:picMkLst>
        </pc:picChg>
        <pc:picChg chg="add del mod">
          <ac:chgData name="Noémie Spiller" userId="e4bebb1e-116a-4f15-b3ae-274db878ded7" providerId="ADAL" clId="{3DF20985-A173-4A1A-93F8-0B29B8FE2E3D}" dt="2023-04-12T16:24:14.256" v="95"/>
          <ac:picMkLst>
            <pc:docMk/>
            <pc:sldMk cId="1147882705" sldId="313"/>
            <ac:picMk id="12" creationId="{D5788BA9-52A1-DD6B-A196-69A384DF5F36}"/>
          </ac:picMkLst>
        </pc:picChg>
      </pc:sldChg>
      <pc:sldChg chg="modSp new mod">
        <pc:chgData name="Noémie Spiller" userId="e4bebb1e-116a-4f15-b3ae-274db878ded7" providerId="ADAL" clId="{3DF20985-A173-4A1A-93F8-0B29B8FE2E3D}" dt="2023-04-12T16:25:45.104" v="143" actId="20577"/>
        <pc:sldMkLst>
          <pc:docMk/>
          <pc:sldMk cId="1158767243" sldId="314"/>
        </pc:sldMkLst>
        <pc:spChg chg="mod">
          <ac:chgData name="Noémie Spiller" userId="e4bebb1e-116a-4f15-b3ae-274db878ded7" providerId="ADAL" clId="{3DF20985-A173-4A1A-93F8-0B29B8FE2E3D}" dt="2023-04-12T16:25:24.919" v="110" actId="20577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3DF20985-A173-4A1A-93F8-0B29B8FE2E3D}" dt="2023-04-12T16:25:45.104" v="143" actId="20577"/>
          <ac:spMkLst>
            <pc:docMk/>
            <pc:sldMk cId="1158767243" sldId="314"/>
            <ac:spMk id="5" creationId="{39AAF388-09D8-4AF3-5688-30B23FB9B773}"/>
          </ac:spMkLst>
        </pc:spChg>
      </pc:sldChg>
      <pc:sldChg chg="addSp delSp modSp new del mod modMedia modClrScheme delAnim chgLayout">
        <pc:chgData name="Noémie Spiller" userId="e4bebb1e-116a-4f15-b3ae-274db878ded7" providerId="ADAL" clId="{3DF20985-A173-4A1A-93F8-0B29B8FE2E3D}" dt="2023-04-12T16:33:14.664" v="343" actId="47"/>
        <pc:sldMkLst>
          <pc:docMk/>
          <pc:sldMk cId="183176649" sldId="315"/>
        </pc:sldMkLst>
        <pc:spChg chg="mod or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2" creationId="{F4A07EA9-B0A5-9426-3E71-2F33F9365C34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3" creationId="{EA209DFA-1BE6-AB55-EC98-3CFB53679372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4" creationId="{5397CE49-1C1B-60FA-6E48-86BD4734FC7E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5" creationId="{B63F8B4C-8220-C18F-D969-394922B9357A}"/>
          </ac:spMkLst>
        </pc:spChg>
        <pc:picChg chg="add del mod">
          <ac:chgData name="Noémie Spiller" userId="e4bebb1e-116a-4f15-b3ae-274db878ded7" providerId="ADAL" clId="{3DF20985-A173-4A1A-93F8-0B29B8FE2E3D}" dt="2023-04-12T16:29:49.229" v="259" actId="478"/>
          <ac:picMkLst>
            <pc:docMk/>
            <pc:sldMk cId="183176649" sldId="315"/>
            <ac:picMk id="7" creationId="{6A713F32-D915-FCA1-83D9-10BDF96BCD4A}"/>
          </ac:picMkLst>
        </pc:picChg>
      </pc:sldChg>
      <pc:sldChg chg="addSp delSp modSp new del mod">
        <pc:chgData name="Noémie Spiller" userId="e4bebb1e-116a-4f15-b3ae-274db878ded7" providerId="ADAL" clId="{3DF20985-A173-4A1A-93F8-0B29B8FE2E3D}" dt="2023-04-12T16:33:07.798" v="342" actId="47"/>
        <pc:sldMkLst>
          <pc:docMk/>
          <pc:sldMk cId="3898957765" sldId="316"/>
        </pc:sldMkLst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2" creationId="{B8803887-7FF7-F152-2CAD-053C3AE2AEAB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3" creationId="{7F19C275-A91D-CD0A-45F3-62A981F7781A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4" creationId="{4DA4FA2D-290A-26D9-BCEC-AB09AB478104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5" creationId="{A8CF8278-FC43-3AB7-9770-87AFC68F802B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6" creationId="{F1D7289E-2DAE-F754-8593-2B2361E96EA9}"/>
          </ac:spMkLst>
        </pc:spChg>
        <pc:spChg chg="add mod">
          <ac:chgData name="Noémie Spiller" userId="e4bebb1e-116a-4f15-b3ae-274db878ded7" providerId="ADAL" clId="{3DF20985-A173-4A1A-93F8-0B29B8FE2E3D}" dt="2023-04-12T16:30:25.095" v="284" actId="20577"/>
          <ac:spMkLst>
            <pc:docMk/>
            <pc:sldMk cId="3898957765" sldId="316"/>
            <ac:spMk id="12" creationId="{7FB9F33D-D3CB-E7F9-3557-5D030F7A3B37}"/>
          </ac:spMkLst>
        </pc:spChg>
        <pc:spChg chg="ad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14" creationId="{240BA178-4D7A-C451-A5C3-BA0B41164593}"/>
          </ac:spMkLst>
        </pc:spChg>
        <pc:picChg chg="add">
          <ac:chgData name="Noémie Spiller" userId="e4bebb1e-116a-4f15-b3ae-274db878ded7" providerId="ADAL" clId="{3DF20985-A173-4A1A-93F8-0B29B8FE2E3D}" dt="2023-04-12T16:30:04.934" v="260" actId="26606"/>
          <ac:picMkLst>
            <pc:docMk/>
            <pc:sldMk cId="3898957765" sldId="316"/>
            <ac:picMk id="8" creationId="{47206093-5766-DD0B-44BC-EA3F30E129C0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6:34:42.593" v="351" actId="5793"/>
        <pc:sldMkLst>
          <pc:docMk/>
          <pc:sldMk cId="1247741922" sldId="317"/>
        </pc:sldMkLst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2" creationId="{1051DEB1-C5BD-390B-C836-43007E463354}"/>
          </ac:spMkLst>
        </pc:spChg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3" creationId="{C7C4ECF3-A9A4-5E06-B677-63D13CB94AAE}"/>
          </ac:spMkLst>
        </pc:spChg>
        <pc:spChg chg="mod ord">
          <ac:chgData name="Noémie Spiller" userId="e4bebb1e-116a-4f15-b3ae-274db878ded7" providerId="ADAL" clId="{3DF20985-A173-4A1A-93F8-0B29B8FE2E3D}" dt="2023-04-12T16:33:32.352" v="347" actId="5793"/>
          <ac:spMkLst>
            <pc:docMk/>
            <pc:sldMk cId="1247741922" sldId="317"/>
            <ac:spMk id="4" creationId="{D6F02E3B-3FF4-F76E-AFB0-3BE17CA5A591}"/>
          </ac:spMkLst>
        </pc:spChg>
        <pc:spChg chg="del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5" creationId="{5C123CA3-097C-7731-3F7C-E6185FB0E70F}"/>
          </ac:spMkLst>
        </pc:spChg>
        <pc:picChg chg="add">
          <ac:chgData name="Noémie Spiller" userId="e4bebb1e-116a-4f15-b3ae-274db878ded7" providerId="ADAL" clId="{3DF20985-A173-4A1A-93F8-0B29B8FE2E3D}" dt="2023-04-12T16:32:17.008" v="341" actId="26606"/>
          <ac:picMkLst>
            <pc:docMk/>
            <pc:sldMk cId="1247741922" sldId="317"/>
            <ac:picMk id="7" creationId="{EE418CF9-826C-85E5-FE49-065AA4DA6718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7:10:39.637" v="580" actId="26606"/>
        <pc:sldMkLst>
          <pc:docMk/>
          <pc:sldMk cId="1679769906" sldId="318"/>
        </pc:sldMkLst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2" creationId="{CA2D53DE-98E7-7363-39E2-1BB4D946863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3" creationId="{4613BE1C-9CC8-E9EF-9A72-086A7F1A02C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4" creationId="{C56A84B7-7311-6878-D448-E5B71B0A07B6}"/>
          </ac:spMkLst>
        </pc:spChg>
        <pc:spChg chg="add del mod ord">
          <ac:chgData name="Noémie Spiller" userId="e4bebb1e-116a-4f15-b3ae-274db878ded7" providerId="ADAL" clId="{3DF20985-A173-4A1A-93F8-0B29B8FE2E3D}" dt="2023-04-12T17:06:09.342" v="483"/>
          <ac:spMkLst>
            <pc:docMk/>
            <pc:sldMk cId="1679769906" sldId="318"/>
            <ac:spMk id="5" creationId="{23B57550-39D1-BD7C-B756-5C3B78384E39}"/>
          </ac:spMkLst>
        </pc:spChg>
        <pc:spChg chg="add del">
          <ac:chgData name="Noémie Spiller" userId="e4bebb1e-116a-4f15-b3ae-274db878ded7" providerId="ADAL" clId="{3DF20985-A173-4A1A-93F8-0B29B8FE2E3D}" dt="2023-04-12T17:03:38.447" v="468" actId="22"/>
          <ac:spMkLst>
            <pc:docMk/>
            <pc:sldMk cId="1679769906" sldId="318"/>
            <ac:spMk id="8" creationId="{A64BFAF1-94FD-D08F-0863-9858FBC3E9D6}"/>
          </ac:spMkLst>
        </pc:spChg>
        <pc:spChg chg="add del 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1033" creationId="{6B772C21-F80E-CC62-C9F4-5AB2E5739C7F}"/>
          </ac:spMkLst>
        </pc:spChg>
        <pc:graphicFrameChg chg="add del">
          <ac:chgData name="Noémie Spiller" userId="e4bebb1e-116a-4f15-b3ae-274db878ded7" providerId="ADAL" clId="{3DF20985-A173-4A1A-93F8-0B29B8FE2E3D}" dt="2023-04-12T17:04:06.862" v="475" actId="26606"/>
          <ac:graphicFrameMkLst>
            <pc:docMk/>
            <pc:sldMk cId="1679769906" sldId="318"/>
            <ac:graphicFrameMk id="7" creationId="{26F15310-C925-FFA5-0F03-30EEA1A2AD64}"/>
          </ac:graphicFrameMkLst>
        </pc:graphicFrameChg>
        <pc:graphicFrameChg chg="add">
          <ac:chgData name="Noémie Spiller" userId="e4bebb1e-116a-4f15-b3ae-274db878ded7" providerId="ADAL" clId="{3DF20985-A173-4A1A-93F8-0B29B8FE2E3D}" dt="2023-04-12T17:10:39.637" v="580" actId="26606"/>
          <ac:graphicFrameMkLst>
            <pc:docMk/>
            <pc:sldMk cId="1679769906" sldId="318"/>
            <ac:graphicFrameMk id="1035" creationId="{EA7DD395-BD6C-D2D5-D191-96577B4D747D}"/>
          </ac:graphicFrameMkLst>
        </pc:graphicFrameChg>
        <pc:picChg chg="add del mod">
          <ac:chgData name="Noémie Spiller" userId="e4bebb1e-116a-4f15-b3ae-274db878ded7" providerId="ADAL" clId="{3DF20985-A173-4A1A-93F8-0B29B8FE2E3D}" dt="2023-04-12T17:04:06.068" v="474"/>
          <ac:picMkLst>
            <pc:docMk/>
            <pc:sldMk cId="1679769906" sldId="318"/>
            <ac:picMk id="1026" creationId="{C03F9A00-AE3C-2318-87FB-D82F737FAD8E}"/>
          </ac:picMkLst>
        </pc:picChg>
        <pc:picChg chg="add del mod">
          <ac:chgData name="Noémie Spiller" userId="e4bebb1e-116a-4f15-b3ae-274db878ded7" providerId="ADAL" clId="{3DF20985-A173-4A1A-93F8-0B29B8FE2E3D}" dt="2023-04-12T17:06:14.936" v="485" actId="478"/>
          <ac:picMkLst>
            <pc:docMk/>
            <pc:sldMk cId="1679769906" sldId="318"/>
            <ac:picMk id="1028" creationId="{8C74B5D6-CB5B-3A37-5128-92732B83776E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19T11:44:42.370" v="3711" actId="20577"/>
        <pc:sldMkLst>
          <pc:docMk/>
          <pc:sldMk cId="3738248001" sldId="319"/>
        </pc:sldMkLst>
        <pc:spChg chg="mod">
          <ac:chgData name="Noémie Spiller" userId="e4bebb1e-116a-4f15-b3ae-274db878ded7" providerId="ADAL" clId="{3DF20985-A173-4A1A-93F8-0B29B8FE2E3D}" dt="2023-04-12T17:12:28.166" v="613" actId="20577"/>
          <ac:spMkLst>
            <pc:docMk/>
            <pc:sldMk cId="3738248001" sldId="319"/>
            <ac:spMk id="4" creationId="{7A7702B3-8A90-AF07-7D21-A4CA6804DC08}"/>
          </ac:spMkLst>
        </pc:spChg>
        <pc:spChg chg="mod">
          <ac:chgData name="Noémie Spiller" userId="e4bebb1e-116a-4f15-b3ae-274db878ded7" providerId="ADAL" clId="{3DF20985-A173-4A1A-93F8-0B29B8FE2E3D}" dt="2023-04-18T12:16:18.749" v="1668" actId="20577"/>
          <ac:spMkLst>
            <pc:docMk/>
            <pc:sldMk cId="3738248001" sldId="319"/>
            <ac:spMk id="5" creationId="{EE5C0299-10FD-8767-10C9-F81209058D60}"/>
          </ac:spMkLst>
        </pc:spChg>
        <pc:spChg chg="add del mod">
          <ac:chgData name="Noémie Spiller" userId="e4bebb1e-116a-4f15-b3ae-274db878ded7" providerId="ADAL" clId="{3DF20985-A173-4A1A-93F8-0B29B8FE2E3D}" dt="2023-04-18T12:15:58.395" v="1664" actId="931"/>
          <ac:spMkLst>
            <pc:docMk/>
            <pc:sldMk cId="3738248001" sldId="319"/>
            <ac:spMk id="6" creationId="{E2F1A081-1F44-A8E1-3DB9-D10CF5B47A05}"/>
          </ac:spMkLst>
        </pc:spChg>
        <pc:spChg chg="del">
          <ac:chgData name="Noémie Spiller" userId="e4bebb1e-116a-4f15-b3ae-274db878ded7" providerId="ADAL" clId="{3DF20985-A173-4A1A-93F8-0B29B8FE2E3D}" dt="2023-04-18T12:16:05.100" v="1665" actId="931"/>
          <ac:spMkLst>
            <pc:docMk/>
            <pc:sldMk cId="3738248001" sldId="319"/>
            <ac:spMk id="7" creationId="{844019B8-AF85-F2F3-34FB-23A0334805E9}"/>
          </ac:spMkLst>
        </pc:spChg>
        <pc:spChg chg="add del">
          <ac:chgData name="Noémie Spiller" userId="e4bebb1e-116a-4f15-b3ae-274db878ded7" providerId="ADAL" clId="{3DF20985-A173-4A1A-93F8-0B29B8FE2E3D}" dt="2023-04-18T12:15:49.113" v="1661" actId="931"/>
          <ac:spMkLst>
            <pc:docMk/>
            <pc:sldMk cId="3738248001" sldId="319"/>
            <ac:spMk id="8" creationId="{52F2C750-AB6B-A983-860A-1AA10C122DEB}"/>
          </ac:spMkLst>
        </pc:spChg>
        <pc:spChg chg="add mod">
          <ac:chgData name="Noémie Spiller" userId="e4bebb1e-116a-4f15-b3ae-274db878ded7" providerId="ADAL" clId="{3DF20985-A173-4A1A-93F8-0B29B8FE2E3D}" dt="2023-04-18T12:26:43.202" v="1751" actId="207"/>
          <ac:spMkLst>
            <pc:docMk/>
            <pc:sldMk cId="3738248001" sldId="319"/>
            <ac:spMk id="19" creationId="{4BA544E7-EE2F-8D32-39EC-558FC9C6936D}"/>
          </ac:spMkLst>
        </pc:spChg>
        <pc:spChg chg="add mod">
          <ac:chgData name="Noémie Spiller" userId="e4bebb1e-116a-4f15-b3ae-274db878ded7" providerId="ADAL" clId="{3DF20985-A173-4A1A-93F8-0B29B8FE2E3D}" dt="2023-04-18T12:28:52.596" v="1764" actId="1076"/>
          <ac:spMkLst>
            <pc:docMk/>
            <pc:sldMk cId="3738248001" sldId="319"/>
            <ac:spMk id="20" creationId="{A04929C7-A84E-F1B8-F68F-14B4EFFC0B07}"/>
          </ac:spMkLst>
        </pc:spChg>
        <pc:spChg chg="add mod">
          <ac:chgData name="Noémie Spiller" userId="e4bebb1e-116a-4f15-b3ae-274db878ded7" providerId="ADAL" clId="{3DF20985-A173-4A1A-93F8-0B29B8FE2E3D}" dt="2023-04-18T12:28:34.485" v="1763"/>
          <ac:spMkLst>
            <pc:docMk/>
            <pc:sldMk cId="3738248001" sldId="319"/>
            <ac:spMk id="21" creationId="{8AAB9493-EA1A-6B60-2B5D-C8EE669C0B5A}"/>
          </ac:spMkLst>
        </pc:spChg>
        <pc:picChg chg="add del mod">
          <ac:chgData name="Noémie Spiller" userId="e4bebb1e-116a-4f15-b3ae-274db878ded7" providerId="ADAL" clId="{3DF20985-A173-4A1A-93F8-0B29B8FE2E3D}" dt="2023-04-18T12:14:59.095" v="1655"/>
          <ac:picMkLst>
            <pc:docMk/>
            <pc:sldMk cId="3738248001" sldId="319"/>
            <ac:picMk id="10" creationId="{5434E0A2-6FD6-EC75-AD20-C28A8AC3C642}"/>
          </ac:picMkLst>
        </pc:picChg>
        <pc:picChg chg="add del mod">
          <ac:chgData name="Noémie Spiller" userId="e4bebb1e-116a-4f15-b3ae-274db878ded7" providerId="ADAL" clId="{3DF20985-A173-4A1A-93F8-0B29B8FE2E3D}" dt="2023-04-18T12:15:34.670" v="1660" actId="931"/>
          <ac:picMkLst>
            <pc:docMk/>
            <pc:sldMk cId="3738248001" sldId="319"/>
            <ac:picMk id="12" creationId="{5B0D1824-B40C-4190-BFAA-13BE1F25E149}"/>
          </ac:picMkLst>
        </pc:picChg>
        <pc:picChg chg="add mod">
          <ac:chgData name="Noémie Spiller" userId="e4bebb1e-116a-4f15-b3ae-274db878ded7" providerId="ADAL" clId="{3DF20985-A173-4A1A-93F8-0B29B8FE2E3D}" dt="2023-04-18T12:15:54.207" v="1662" actId="27614"/>
          <ac:picMkLst>
            <pc:docMk/>
            <pc:sldMk cId="3738248001" sldId="319"/>
            <ac:picMk id="14" creationId="{6C15EA2A-CF46-1536-1D40-5358FA399F5B}"/>
          </ac:picMkLst>
        </pc:picChg>
        <pc:picChg chg="add mod">
          <ac:chgData name="Noémie Spiller" userId="e4bebb1e-116a-4f15-b3ae-274db878ded7" providerId="ADAL" clId="{3DF20985-A173-4A1A-93F8-0B29B8FE2E3D}" dt="2023-04-18T12:16:05.103" v="1666" actId="27614"/>
          <ac:picMkLst>
            <pc:docMk/>
            <pc:sldMk cId="3738248001" sldId="319"/>
            <ac:picMk id="16" creationId="{860E0265-797C-39D3-B902-249AA470D75D}"/>
          </ac:picMkLst>
        </pc:picChg>
        <pc:picChg chg="add mod">
          <ac:chgData name="Noémie Spiller" userId="e4bebb1e-116a-4f15-b3ae-274db878ded7" providerId="ADAL" clId="{3DF20985-A173-4A1A-93F8-0B29B8FE2E3D}" dt="2023-04-18T12:16:05.104" v="1667" actId="962"/>
          <ac:picMkLst>
            <pc:docMk/>
            <pc:sldMk cId="3738248001" sldId="319"/>
            <ac:picMk id="18" creationId="{66E66E13-2D49-A1AF-CD65-9756A012F86C}"/>
          </ac:picMkLst>
        </pc:picChg>
      </pc:sldChg>
      <pc:sldChg chg="addSp delSp modSp new mod ord delAnim modAnim modNotesTx">
        <pc:chgData name="Noémie Spiller" userId="e4bebb1e-116a-4f15-b3ae-274db878ded7" providerId="ADAL" clId="{3DF20985-A173-4A1A-93F8-0B29B8FE2E3D}" dt="2023-04-18T13:22:15.813" v="2204"/>
        <pc:sldMkLst>
          <pc:docMk/>
          <pc:sldMk cId="4089228486" sldId="320"/>
        </pc:sldMkLst>
        <pc:spChg chg="mod">
          <ac:chgData name="Noémie Spiller" userId="e4bebb1e-116a-4f15-b3ae-274db878ded7" providerId="ADAL" clId="{3DF20985-A173-4A1A-93F8-0B29B8FE2E3D}" dt="2023-04-18T12:55:18.549" v="1954" actId="1076"/>
          <ac:spMkLst>
            <pc:docMk/>
            <pc:sldMk cId="4089228486" sldId="320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2T17:13:03.939" v="628" actId="20577"/>
          <ac:spMkLst>
            <pc:docMk/>
            <pc:sldMk cId="4089228486" sldId="320"/>
            <ac:spMk id="4" creationId="{5F7D1C74-B814-759D-D0D6-727E733705CB}"/>
          </ac:spMkLst>
        </pc:spChg>
        <pc:spChg chg="del">
          <ac:chgData name="Noémie Spiller" userId="e4bebb1e-116a-4f15-b3ae-274db878ded7" providerId="ADAL" clId="{3DF20985-A173-4A1A-93F8-0B29B8FE2E3D}" dt="2023-04-12T17:19:56.169" v="629" actId="1032"/>
          <ac:spMkLst>
            <pc:docMk/>
            <pc:sldMk cId="4089228486" sldId="320"/>
            <ac:spMk id="5" creationId="{B8008C70-36E3-9994-BAFE-6B2953831348}"/>
          </ac:spMkLst>
        </pc:spChg>
        <pc:spChg chg="add mod ord">
          <ac:chgData name="Noémie Spiller" userId="e4bebb1e-116a-4f15-b3ae-274db878ded7" providerId="ADAL" clId="{3DF20985-A173-4A1A-93F8-0B29B8FE2E3D}" dt="2023-04-18T12:51:29.571" v="1939" actId="1076"/>
          <ac:spMkLst>
            <pc:docMk/>
            <pc:sldMk cId="4089228486" sldId="320"/>
            <ac:spMk id="13" creationId="{EC5E1715-0F9D-7DE6-023B-59F6AC130D25}"/>
          </ac:spMkLst>
        </pc:spChg>
        <pc:spChg chg="add del mod">
          <ac:chgData name="Noémie Spiller" userId="e4bebb1e-116a-4f15-b3ae-274db878ded7" providerId="ADAL" clId="{3DF20985-A173-4A1A-93F8-0B29B8FE2E3D}" dt="2023-04-18T12:58:54.062" v="1967" actId="478"/>
          <ac:spMkLst>
            <pc:docMk/>
            <pc:sldMk cId="4089228486" sldId="320"/>
            <ac:spMk id="16" creationId="{044734BD-60BB-76B5-DB94-F48C8C2BF93E}"/>
          </ac:spMkLst>
        </pc:spChg>
        <pc:spChg chg="add mod">
          <ac:chgData name="Noémie Spiller" userId="e4bebb1e-116a-4f15-b3ae-274db878ded7" providerId="ADAL" clId="{3DF20985-A173-4A1A-93F8-0B29B8FE2E3D}" dt="2023-04-18T13:00:27.395" v="1986" actId="14100"/>
          <ac:spMkLst>
            <pc:docMk/>
            <pc:sldMk cId="4089228486" sldId="320"/>
            <ac:spMk id="20" creationId="{FA564704-CE80-0BA0-4E74-0E920374921C}"/>
          </ac:spMkLst>
        </pc:spChg>
        <pc:spChg chg="add del mod">
          <ac:chgData name="Noémie Spiller" userId="e4bebb1e-116a-4f15-b3ae-274db878ded7" providerId="ADAL" clId="{3DF20985-A173-4A1A-93F8-0B29B8FE2E3D}" dt="2023-04-18T13:00:09.495" v="1979"/>
          <ac:spMkLst>
            <pc:docMk/>
            <pc:sldMk cId="4089228486" sldId="320"/>
            <ac:spMk id="21" creationId="{21F7A9CB-0232-7B88-53CD-5D9680E31C42}"/>
          </ac:spMkLst>
        </pc:spChg>
        <pc:spChg chg="add mod">
          <ac:chgData name="Noémie Spiller" userId="e4bebb1e-116a-4f15-b3ae-274db878ded7" providerId="ADAL" clId="{3DF20985-A173-4A1A-93F8-0B29B8FE2E3D}" dt="2023-04-18T13:02:15.795" v="2002"/>
          <ac:spMkLst>
            <pc:docMk/>
            <pc:sldMk cId="4089228486" sldId="320"/>
            <ac:spMk id="22" creationId="{9D13B7B9-B1C7-0F04-84F4-05A4BEBFB815}"/>
          </ac:spMkLst>
        </pc:spChg>
        <pc:spChg chg="add mod">
          <ac:chgData name="Noémie Spiller" userId="e4bebb1e-116a-4f15-b3ae-274db878ded7" providerId="ADAL" clId="{3DF20985-A173-4A1A-93F8-0B29B8FE2E3D}" dt="2023-04-18T13:02:25.249" v="2007"/>
          <ac:spMkLst>
            <pc:docMk/>
            <pc:sldMk cId="4089228486" sldId="320"/>
            <ac:spMk id="23" creationId="{4A8EA920-4E84-261B-B103-BF98EA593177}"/>
          </ac:spMkLst>
        </pc:spChg>
        <pc:spChg chg="add mod">
          <ac:chgData name="Noémie Spiller" userId="e4bebb1e-116a-4f15-b3ae-274db878ded7" providerId="ADAL" clId="{3DF20985-A173-4A1A-93F8-0B29B8FE2E3D}" dt="2023-04-18T13:02:01.667" v="1999"/>
          <ac:spMkLst>
            <pc:docMk/>
            <pc:sldMk cId="4089228486" sldId="320"/>
            <ac:spMk id="24" creationId="{534596BD-E8CB-546C-5ACF-F0399F423437}"/>
          </ac:spMkLst>
        </pc:spChg>
        <pc:graphicFrameChg chg="add mod modGraphic">
          <ac:chgData name="Noémie Spiller" userId="e4bebb1e-116a-4f15-b3ae-274db878ded7" providerId="ADAL" clId="{3DF20985-A173-4A1A-93F8-0B29B8FE2E3D}" dt="2023-04-18T12:54:38.548" v="1953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18T12:34:13.507" v="1796"/>
          <ac:graphicFrameMkLst>
            <pc:docMk/>
            <pc:sldMk cId="4089228486" sldId="320"/>
            <ac:graphicFrameMk id="75" creationId="{E699211F-4815-1871-35EA-752C5BDA838A}"/>
          </ac:graphicFrameMkLst>
        </pc:graphicFrameChg>
        <pc:picChg chg="add del mod">
          <ac:chgData name="Noémie Spiller" userId="e4bebb1e-116a-4f15-b3ae-274db878ded7" providerId="ADAL" clId="{3DF20985-A173-4A1A-93F8-0B29B8FE2E3D}" dt="2023-04-18T12:31:11.898" v="1767"/>
          <ac:picMkLst>
            <pc:docMk/>
            <pc:sldMk cId="4089228486" sldId="320"/>
            <ac:picMk id="6" creationId="{0D563426-F98D-0B43-551A-C82FF13E79F8}"/>
          </ac:picMkLst>
        </pc:picChg>
        <pc:picChg chg="add mod ord">
          <ac:chgData name="Noémie Spiller" userId="e4bebb1e-116a-4f15-b3ae-274db878ded7" providerId="ADAL" clId="{3DF20985-A173-4A1A-93F8-0B29B8FE2E3D}" dt="2023-04-18T12:33:43.114" v="1789" actId="1076"/>
          <ac:picMkLst>
            <pc:docMk/>
            <pc:sldMk cId="4089228486" sldId="320"/>
            <ac:picMk id="9" creationId="{2F7E03B4-0274-1EC9-7428-3C4DE11D69C4}"/>
          </ac:picMkLst>
        </pc:picChg>
        <pc:picChg chg="add mod ord">
          <ac:chgData name="Noémie Spiller" userId="e4bebb1e-116a-4f15-b3ae-274db878ded7" providerId="ADAL" clId="{3DF20985-A173-4A1A-93F8-0B29B8FE2E3D}" dt="2023-04-18T12:35:11.222" v="1806" actId="1076"/>
          <ac:picMkLst>
            <pc:docMk/>
            <pc:sldMk cId="4089228486" sldId="320"/>
            <ac:picMk id="11" creationId="{8DA043D3-A58E-EA9D-D32C-3C05C65D2BCB}"/>
          </ac:picMkLst>
        </pc:picChg>
        <pc:picChg chg="add mod ord">
          <ac:chgData name="Noémie Spiller" userId="e4bebb1e-116a-4f15-b3ae-274db878ded7" providerId="ADAL" clId="{3DF20985-A173-4A1A-93F8-0B29B8FE2E3D}" dt="2023-04-18T12:49:40.218" v="1938" actId="167"/>
          <ac:picMkLst>
            <pc:docMk/>
            <pc:sldMk cId="4089228486" sldId="320"/>
            <ac:picMk id="12" creationId="{62F23469-0F15-000A-B223-8B5DBF85CB66}"/>
          </ac:picMkLst>
        </pc:picChg>
        <pc:picChg chg="add mod ord">
          <ac:chgData name="Noémie Spiller" userId="e4bebb1e-116a-4f15-b3ae-274db878ded7" providerId="ADAL" clId="{3DF20985-A173-4A1A-93F8-0B29B8FE2E3D}" dt="2023-04-18T12:52:07.668" v="1948" actId="1076"/>
          <ac:picMkLst>
            <pc:docMk/>
            <pc:sldMk cId="4089228486" sldId="320"/>
            <ac:picMk id="15" creationId="{BAF0E8EF-3F50-8454-3076-734EE0D1A338}"/>
          </ac:picMkLst>
        </pc:picChg>
        <pc:picChg chg="add del mod">
          <ac:chgData name="Noémie Spiller" userId="e4bebb1e-116a-4f15-b3ae-274db878ded7" providerId="ADAL" clId="{3DF20985-A173-4A1A-93F8-0B29B8FE2E3D}" dt="2023-04-18T12:56:51.533" v="1965" actId="21"/>
          <ac:picMkLst>
            <pc:docMk/>
            <pc:sldMk cId="4089228486" sldId="320"/>
            <ac:picMk id="17" creationId="{58A23629-B46F-73FD-6395-F9713FC3FA5E}"/>
          </ac:picMkLst>
        </pc:picChg>
        <pc:picChg chg="add mod ord">
          <ac:chgData name="Noémie Spiller" userId="e4bebb1e-116a-4f15-b3ae-274db878ded7" providerId="ADAL" clId="{3DF20985-A173-4A1A-93F8-0B29B8FE2E3D}" dt="2023-04-18T12:59:46.630" v="1976" actId="1076"/>
          <ac:picMkLst>
            <pc:docMk/>
            <pc:sldMk cId="4089228486" sldId="320"/>
            <ac:picMk id="19" creationId="{EC1E7A96-D521-FD1C-4269-B0F13CDB1524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19T11:06:24.190" v="3279"/>
        <pc:sldMkLst>
          <pc:docMk/>
          <pc:sldMk cId="912758139" sldId="321"/>
        </pc:sldMkLst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3DF20985-A173-4A1A-93F8-0B29B8FE2E3D}" dt="2023-04-12T17:58:51.637" v="1091" actId="20577"/>
          <ac:spMkLst>
            <pc:docMk/>
            <pc:sldMk cId="912758139" sldId="321"/>
            <ac:spMk id="4" creationId="{79114A4D-AFC4-AE7A-04F0-57A33A93A49D}"/>
          </ac:spMkLst>
        </pc:spChg>
        <pc:spChg chg="del">
          <ac:chgData name="Noémie Spiller" userId="e4bebb1e-116a-4f15-b3ae-274db878ded7" providerId="ADAL" clId="{3DF20985-A173-4A1A-93F8-0B29B8FE2E3D}" dt="2023-04-12T17:55:57.806" v="982" actId="1032"/>
          <ac:spMkLst>
            <pc:docMk/>
            <pc:sldMk cId="912758139" sldId="321"/>
            <ac:spMk id="5" creationId="{A0886D33-BAB7-3FEA-8CE0-4F5C7B41E180}"/>
          </ac:spMkLst>
        </pc:spChg>
        <pc:spChg chg="add mod">
          <ac:chgData name="Noémie Spiller" userId="e4bebb1e-116a-4f15-b3ae-274db878ded7" providerId="ADAL" clId="{3DF20985-A173-4A1A-93F8-0B29B8FE2E3D}" dt="2023-04-19T10:28:20.171" v="2901" actId="1076"/>
          <ac:spMkLst>
            <pc:docMk/>
            <pc:sldMk cId="912758139" sldId="321"/>
            <ac:spMk id="5" creationId="{E8653F41-EAC7-33A3-289F-06760D8524DE}"/>
          </ac:spMkLst>
        </pc:spChg>
        <pc:spChg chg="add mod">
          <ac:chgData name="Noémie Spiller" userId="e4bebb1e-116a-4f15-b3ae-274db878ded7" providerId="ADAL" clId="{3DF20985-A173-4A1A-93F8-0B29B8FE2E3D}" dt="2023-04-19T10:27:49.835" v="2899" actId="1582"/>
          <ac:spMkLst>
            <pc:docMk/>
            <pc:sldMk cId="912758139" sldId="321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11" creationId="{A3480F4D-3DB8-9906-AA1A-FA0785AB1AC3}"/>
          </ac:spMkLst>
        </pc:spChg>
        <pc:spChg chg="add mod">
          <ac:chgData name="Noémie Spiller" userId="e4bebb1e-116a-4f15-b3ae-274db878ded7" providerId="ADAL" clId="{3DF20985-A173-4A1A-93F8-0B29B8FE2E3D}" dt="2023-04-19T10:47:28.540" v="2931" actId="1076"/>
          <ac:spMkLst>
            <pc:docMk/>
            <pc:sldMk cId="912758139" sldId="321"/>
            <ac:spMk id="15" creationId="{4DD84630-59F0-4E08-CD07-31452E05BE12}"/>
          </ac:spMkLst>
        </pc:spChg>
        <pc:spChg chg="add mod">
          <ac:chgData name="Noémie Spiller" userId="e4bebb1e-116a-4f15-b3ae-274db878ded7" providerId="ADAL" clId="{3DF20985-A173-4A1A-93F8-0B29B8FE2E3D}" dt="2023-04-19T10:46:42.623" v="2920" actId="14100"/>
          <ac:spMkLst>
            <pc:docMk/>
            <pc:sldMk cId="912758139" sldId="321"/>
            <ac:spMk id="16" creationId="{A7513582-2032-66C7-6F83-32C7C5F91ADF}"/>
          </ac:spMkLst>
        </pc:spChg>
        <pc:graphicFrameChg chg="add mod modGraphic">
          <ac:chgData name="Noémie Spiller" userId="e4bebb1e-116a-4f15-b3ae-274db878ded7" providerId="ADAL" clId="{3DF20985-A173-4A1A-93F8-0B29B8FE2E3D}" dt="2023-04-18T14:17:22.239" v="2750" actId="14100"/>
          <ac:graphicFrameMkLst>
            <pc:docMk/>
            <pc:sldMk cId="912758139" sldId="321"/>
            <ac:graphicFrameMk id="6" creationId="{92990882-C9C6-F33C-21AA-B457C4400502}"/>
          </ac:graphicFrameMkLst>
        </pc:graphicFrameChg>
        <pc:picChg chg="add del mod">
          <ac:chgData name="Noémie Spiller" userId="e4bebb1e-116a-4f15-b3ae-274db878ded7" providerId="ADAL" clId="{3DF20985-A173-4A1A-93F8-0B29B8FE2E3D}" dt="2023-04-19T10:44:26.407" v="2907" actId="478"/>
          <ac:picMkLst>
            <pc:docMk/>
            <pc:sldMk cId="912758139" sldId="321"/>
            <ac:picMk id="9" creationId="{1DA3AC8B-4B45-4366-55A1-1602B0502333}"/>
          </ac:picMkLst>
        </pc:picChg>
        <pc:picChg chg="add mod">
          <ac:chgData name="Noémie Spiller" userId="e4bebb1e-116a-4f15-b3ae-274db878ded7" providerId="ADAL" clId="{3DF20985-A173-4A1A-93F8-0B29B8FE2E3D}" dt="2023-04-19T10:47:04.168" v="2927" actId="688"/>
          <ac:picMkLst>
            <pc:docMk/>
            <pc:sldMk cId="912758139" sldId="321"/>
            <ac:picMk id="12" creationId="{835BFF2F-96C2-F7B1-C20A-8F926E3BB6BB}"/>
          </ac:picMkLst>
        </pc:picChg>
        <pc:picChg chg="add mod">
          <ac:chgData name="Noémie Spiller" userId="e4bebb1e-116a-4f15-b3ae-274db878ded7" providerId="ADAL" clId="{3DF20985-A173-4A1A-93F8-0B29B8FE2E3D}" dt="2023-04-19T10:46:15.906" v="2915" actId="1076"/>
          <ac:picMkLst>
            <pc:docMk/>
            <pc:sldMk cId="912758139" sldId="321"/>
            <ac:picMk id="14" creationId="{212722A4-5400-DE8F-0A95-3A65E5D08E98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26T07:34:56.742" v="5784" actId="20577"/>
        <pc:sldMkLst>
          <pc:docMk/>
          <pc:sldMk cId="3570777704" sldId="322"/>
        </pc:sldMkLst>
        <pc:spChg chg="mod">
          <ac:chgData name="Noémie Spiller" userId="e4bebb1e-116a-4f15-b3ae-274db878ded7" providerId="ADAL" clId="{3DF20985-A173-4A1A-93F8-0B29B8FE2E3D}" dt="2023-04-26T07:28:26.851" v="5484" actId="20577"/>
          <ac:spMkLst>
            <pc:docMk/>
            <pc:sldMk cId="3570777704" sldId="322"/>
            <ac:spMk id="4" creationId="{B905D132-4FC1-2EA8-B70C-E67930A20090}"/>
          </ac:spMkLst>
        </pc:spChg>
        <pc:spChg chg="mod">
          <ac:chgData name="Noémie Spiller" userId="e4bebb1e-116a-4f15-b3ae-274db878ded7" providerId="ADAL" clId="{3DF20985-A173-4A1A-93F8-0B29B8FE2E3D}" dt="2023-04-26T07:34:05.129" v="5734" actId="14100"/>
          <ac:spMkLst>
            <pc:docMk/>
            <pc:sldMk cId="3570777704" sldId="322"/>
            <ac:spMk id="5" creationId="{9BCA0F78-A7E0-7A11-7807-3718CD22388E}"/>
          </ac:spMkLst>
        </pc:spChg>
        <pc:spChg chg="del">
          <ac:chgData name="Noémie Spiller" userId="e4bebb1e-116a-4f15-b3ae-274db878ded7" providerId="ADAL" clId="{3DF20985-A173-4A1A-93F8-0B29B8FE2E3D}" dt="2023-04-26T07:27:13.496" v="5364"/>
          <ac:spMkLst>
            <pc:docMk/>
            <pc:sldMk cId="3570777704" sldId="322"/>
            <ac:spMk id="6" creationId="{13D54AE4-86A7-1CEC-127D-27BAD4C282B3}"/>
          </ac:spMkLst>
        </pc:spChg>
        <pc:spChg chg="add mod">
          <ac:chgData name="Noémie Spiller" userId="e4bebb1e-116a-4f15-b3ae-274db878ded7" providerId="ADAL" clId="{3DF20985-A173-4A1A-93F8-0B29B8FE2E3D}" dt="2023-04-26T07:34:20.570" v="5735" actId="14100"/>
          <ac:spMkLst>
            <pc:docMk/>
            <pc:sldMk cId="3570777704" sldId="322"/>
            <ac:spMk id="11" creationId="{43F2298A-4AA3-0803-D815-3C575B30D796}"/>
          </ac:spMkLst>
        </pc:spChg>
        <pc:picChg chg="add mod">
          <ac:chgData name="Noémie Spiller" userId="e4bebb1e-116a-4f15-b3ae-274db878ded7" providerId="ADAL" clId="{3DF20985-A173-4A1A-93F8-0B29B8FE2E3D}" dt="2023-04-26T07:34:29.354" v="5737" actId="1076"/>
          <ac:picMkLst>
            <pc:docMk/>
            <pc:sldMk cId="3570777704" sldId="322"/>
            <ac:picMk id="8" creationId="{EB0C53E1-6788-59C8-5473-15FE456CCF6D}"/>
          </ac:picMkLst>
        </pc:picChg>
        <pc:picChg chg="add mod">
          <ac:chgData name="Noémie Spiller" userId="e4bebb1e-116a-4f15-b3ae-274db878ded7" providerId="ADAL" clId="{3DF20985-A173-4A1A-93F8-0B29B8FE2E3D}" dt="2023-04-26T07:33:05.346" v="5667" actId="1076"/>
          <ac:picMkLst>
            <pc:docMk/>
            <pc:sldMk cId="3570777704" sldId="322"/>
            <ac:picMk id="10" creationId="{DA0C6E8B-413A-BB53-A27B-38A9C21E79E9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20T11:01:36.968" v="4373"/>
        <pc:sldMkLst>
          <pc:docMk/>
          <pc:sldMk cId="1963810207" sldId="323"/>
        </pc:sldMkLst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2" creationId="{C0B1E45F-77A4-27E5-CD72-B4793AB6460A}"/>
          </ac:spMkLst>
        </pc:spChg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3" creationId="{8BAAAF9B-5618-D08F-5DB4-A062A2E8124F}"/>
          </ac:spMkLst>
        </pc:spChg>
        <pc:spChg chg="mo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4" creationId="{519041D5-94F8-BD86-D30E-38612CD2EA03}"/>
          </ac:spMkLst>
        </pc:spChg>
        <pc:spChg chg="del mod">
          <ac:chgData name="Noémie Spiller" userId="e4bebb1e-116a-4f15-b3ae-274db878ded7" providerId="ADAL" clId="{3DF20985-A173-4A1A-93F8-0B29B8FE2E3D}" dt="2023-04-19T16:23:35.382" v="4339" actId="478"/>
          <ac:spMkLst>
            <pc:docMk/>
            <pc:sldMk cId="1963810207" sldId="323"/>
            <ac:spMk id="5" creationId="{BB60F0A7-D126-0B51-5302-DE304BCBCA76}"/>
          </ac:spMkLst>
        </pc:spChg>
        <pc:spChg chg="add del mod">
          <ac:chgData name="Noémie Spiller" userId="e4bebb1e-116a-4f15-b3ae-274db878ded7" providerId="ADAL" clId="{3DF20985-A173-4A1A-93F8-0B29B8FE2E3D}" dt="2023-04-19T16:23:39.218" v="4340" actId="478"/>
          <ac:spMkLst>
            <pc:docMk/>
            <pc:sldMk cId="1963810207" sldId="323"/>
            <ac:spMk id="7" creationId="{32146AE2-C204-952D-1974-5C1D9B44B0C9}"/>
          </ac:spMkLst>
        </pc:spChg>
        <pc:picChg chg="add mod">
          <ac:chgData name="Noémie Spiller" userId="e4bebb1e-116a-4f15-b3ae-274db878ded7" providerId="ADAL" clId="{3DF20985-A173-4A1A-93F8-0B29B8FE2E3D}" dt="2023-04-19T16:27:59.904" v="4363" actId="26606"/>
          <ac:picMkLst>
            <pc:docMk/>
            <pc:sldMk cId="1963810207" sldId="323"/>
            <ac:picMk id="9" creationId="{B9FE6E66-5196-9251-CAA9-A26481119E94}"/>
          </ac:picMkLst>
        </pc:picChg>
        <pc:picChg chg="add mod">
          <ac:chgData name="Noémie Spiller" userId="e4bebb1e-116a-4f15-b3ae-274db878ded7" providerId="ADAL" clId="{3DF20985-A173-4A1A-93F8-0B29B8FE2E3D}" dt="2023-04-19T16:28:38.251" v="4366"/>
          <ac:picMkLst>
            <pc:docMk/>
            <pc:sldMk cId="1963810207" sldId="323"/>
            <ac:picMk id="11" creationId="{EBD5077B-D6B2-F04C-6C82-986752CF4C77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9T11:42:21.700" v="3629" actId="20577"/>
        <pc:sldMkLst>
          <pc:docMk/>
          <pc:sldMk cId="621628165" sldId="324"/>
        </pc:sldMkLst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2" creationId="{805BF37A-FA7F-6F1C-D701-173C4E5A06A9}"/>
          </ac:spMkLst>
        </pc:spChg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3" creationId="{6F098690-CD06-3855-54BB-7969084D0A24}"/>
          </ac:spMkLst>
        </pc:spChg>
        <pc:spChg chg="mod">
          <ac:chgData name="Noémie Spiller" userId="e4bebb1e-116a-4f15-b3ae-274db878ded7" providerId="ADAL" clId="{3DF20985-A173-4A1A-93F8-0B29B8FE2E3D}" dt="2023-04-19T11:40:56.080" v="3473" actId="20577"/>
          <ac:spMkLst>
            <pc:docMk/>
            <pc:sldMk cId="621628165" sldId="324"/>
            <ac:spMk id="4" creationId="{5075A099-650B-62AA-696F-7AE5EF5C605F}"/>
          </ac:spMkLst>
        </pc:spChg>
        <pc:spChg chg="del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5" creationId="{40F83C3F-E492-6D28-7C20-1023935F5D48}"/>
          </ac:spMkLst>
        </pc:spChg>
        <pc:spChg chg="add del mod">
          <ac:chgData name="Noémie Spiller" userId="e4bebb1e-116a-4f15-b3ae-274db878ded7" providerId="ADAL" clId="{3DF20985-A173-4A1A-93F8-0B29B8FE2E3D}" dt="2023-04-19T11:40:14.283" v="3463" actId="478"/>
          <ac:spMkLst>
            <pc:docMk/>
            <pc:sldMk cId="621628165" sldId="324"/>
            <ac:spMk id="12" creationId="{8F1BC9DE-5B4D-160E-7E2A-66A264945C42}"/>
          </ac:spMkLst>
        </pc:spChg>
        <pc:spChg chg="add mod">
          <ac:chgData name="Noémie Spiller" userId="e4bebb1e-116a-4f15-b3ae-274db878ded7" providerId="ADAL" clId="{3DF20985-A173-4A1A-93F8-0B29B8FE2E3D}" dt="2023-04-19T11:40:22.455" v="3464" actId="1076"/>
          <ac:spMkLst>
            <pc:docMk/>
            <pc:sldMk cId="621628165" sldId="324"/>
            <ac:spMk id="13" creationId="{67D3A2EF-C60B-0C26-9ABF-B21D791FE8DB}"/>
          </ac:spMkLst>
        </pc:spChg>
        <pc:spChg chg="add mod">
          <ac:chgData name="Noémie Spiller" userId="e4bebb1e-116a-4f15-b3ae-274db878ded7" providerId="ADAL" clId="{3DF20985-A173-4A1A-93F8-0B29B8FE2E3D}" dt="2023-04-19T11:40:45.564" v="3471"/>
          <ac:spMkLst>
            <pc:docMk/>
            <pc:sldMk cId="621628165" sldId="324"/>
            <ac:spMk id="14" creationId="{7D1C3A09-11DA-0F87-B716-A96C8605E7E9}"/>
          </ac:spMkLst>
        </pc:spChg>
        <pc:spChg chg="add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16" creationId="{48182D6E-5BE7-7F5D-3FBB-C4B0898D7785}"/>
          </ac:spMkLst>
        </pc:spChg>
        <pc:picChg chg="add del mod">
          <ac:chgData name="Noémie Spiller" userId="e4bebb1e-116a-4f15-b3ae-274db878ded7" providerId="ADAL" clId="{3DF20985-A173-4A1A-93F8-0B29B8FE2E3D}" dt="2023-04-19T11:38:04.091" v="3443" actId="478"/>
          <ac:picMkLst>
            <pc:docMk/>
            <pc:sldMk cId="621628165" sldId="324"/>
            <ac:picMk id="7" creationId="{D6E77E86-BEE7-EEC3-ECCB-6600DD721E79}"/>
          </ac:picMkLst>
        </pc:picChg>
        <pc:picChg chg="add mod ord">
          <ac:chgData name="Noémie Spiller" userId="e4bebb1e-116a-4f15-b3ae-274db878ded7" providerId="ADAL" clId="{3DF20985-A173-4A1A-93F8-0B29B8FE2E3D}" dt="2023-04-19T11:38:26.528" v="3448" actId="26606"/>
          <ac:picMkLst>
            <pc:docMk/>
            <pc:sldMk cId="621628165" sldId="324"/>
            <ac:picMk id="9" creationId="{7E0855DF-215B-7A50-A943-FE5123E73154}"/>
          </ac:picMkLst>
        </pc:picChg>
        <pc:picChg chg="add mod">
          <ac:chgData name="Noémie Spiller" userId="e4bebb1e-116a-4f15-b3ae-274db878ded7" providerId="ADAL" clId="{3DF20985-A173-4A1A-93F8-0B29B8FE2E3D}" dt="2023-04-19T11:39:02.148" v="3449"/>
          <ac:picMkLst>
            <pc:docMk/>
            <pc:sldMk cId="621628165" sldId="324"/>
            <ac:picMk id="11" creationId="{9B15B976-3CAF-7AC0-1880-D0B3DC1D15ED}"/>
          </ac:picMkLst>
        </pc:picChg>
      </pc:sldChg>
      <pc:sldChg chg="addSp delSp modSp new mod delAnim modAnim modNotesTx">
        <pc:chgData name="Noémie Spiller" userId="e4bebb1e-116a-4f15-b3ae-274db878ded7" providerId="ADAL" clId="{3DF20985-A173-4A1A-93F8-0B29B8FE2E3D}" dt="2023-04-19T16:14:26.681" v="4269" actId="1076"/>
        <pc:sldMkLst>
          <pc:docMk/>
          <pc:sldMk cId="1176313540" sldId="325"/>
        </pc:sldMkLst>
        <pc:spChg chg="mod">
          <ac:chgData name="Noémie Spiller" userId="e4bebb1e-116a-4f15-b3ae-274db878ded7" providerId="ADAL" clId="{3DF20985-A173-4A1A-93F8-0B29B8FE2E3D}" dt="2023-04-12T18:00:49.912" v="1199" actId="20577"/>
          <ac:spMkLst>
            <pc:docMk/>
            <pc:sldMk cId="1176313540" sldId="325"/>
            <ac:spMk id="4" creationId="{08F3F385-0EBA-FC60-F789-683CFDD11903}"/>
          </ac:spMkLst>
        </pc:spChg>
        <pc:spChg chg="del mod">
          <ac:chgData name="Noémie Spiller" userId="e4bebb1e-116a-4f15-b3ae-274db878ded7" providerId="ADAL" clId="{3DF20985-A173-4A1A-93F8-0B29B8FE2E3D}" dt="2023-04-19T16:12:23.789" v="4258" actId="478"/>
          <ac:spMkLst>
            <pc:docMk/>
            <pc:sldMk cId="1176313540" sldId="325"/>
            <ac:spMk id="5" creationId="{A4DC6A53-754E-97B7-7B88-01F8412E0461}"/>
          </ac:spMkLst>
        </pc:spChg>
        <pc:spChg chg="add del mod">
          <ac:chgData name="Noémie Spiller" userId="e4bebb1e-116a-4f15-b3ae-274db878ded7" providerId="ADAL" clId="{3DF20985-A173-4A1A-93F8-0B29B8FE2E3D}" dt="2023-04-19T16:12:28.277" v="4259" actId="478"/>
          <ac:spMkLst>
            <pc:docMk/>
            <pc:sldMk cId="1176313540" sldId="325"/>
            <ac:spMk id="8" creationId="{EAAB5AF5-C1EF-ADD1-D17B-949A348BD715}"/>
          </ac:spMkLst>
        </pc:spChg>
        <pc:picChg chg="add del mod">
          <ac:chgData name="Noémie Spiller" userId="e4bebb1e-116a-4f15-b3ae-274db878ded7" providerId="ADAL" clId="{3DF20985-A173-4A1A-93F8-0B29B8FE2E3D}" dt="2023-04-19T16:12:34.550" v="4262" actId="478"/>
          <ac:picMkLst>
            <pc:docMk/>
            <pc:sldMk cId="1176313540" sldId="325"/>
            <ac:picMk id="6" creationId="{2E9E7871-5187-7957-8E74-A3FD22E74A9E}"/>
          </ac:picMkLst>
        </pc:picChg>
        <pc:picChg chg="add mod">
          <ac:chgData name="Noémie Spiller" userId="e4bebb1e-116a-4f15-b3ae-274db878ded7" providerId="ADAL" clId="{3DF20985-A173-4A1A-93F8-0B29B8FE2E3D}" dt="2023-04-19T16:14:26.681" v="4269" actId="1076"/>
          <ac:picMkLst>
            <pc:docMk/>
            <pc:sldMk cId="1176313540" sldId="325"/>
            <ac:picMk id="9" creationId="{58073FE6-631C-8E79-EEE9-3358135259C4}"/>
          </ac:picMkLst>
        </pc:picChg>
      </pc:sldChg>
      <pc:sldChg chg="addSp delSp modSp new del mod modClrScheme chgLayout">
        <pc:chgData name="Noémie Spiller" userId="e4bebb1e-116a-4f15-b3ae-274db878ded7" providerId="ADAL" clId="{3DF20985-A173-4A1A-93F8-0B29B8FE2E3D}" dt="2023-04-12T18:01:42.871" v="1255" actId="47"/>
        <pc:sldMkLst>
          <pc:docMk/>
          <pc:sldMk cId="1297805111" sldId="326"/>
        </pc:sldMkLst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2" creationId="{2A484455-4D0F-800C-6402-BD5EE3369508}"/>
          </ac:spMkLst>
        </pc:spChg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3" creationId="{16C51392-8B3F-C1CF-3CF0-5BAF58CC2B4E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4" creationId="{A7861415-DE05-3638-92BA-D27991C88604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5" creationId="{414119CF-4D87-EB75-1B76-070DC6A96EAB}"/>
          </ac:spMkLst>
        </pc:spChg>
        <pc:spChg chg="add mod ord">
          <ac:chgData name="Noémie Spiller" userId="e4bebb1e-116a-4f15-b3ae-274db878ded7" providerId="ADAL" clId="{3DF20985-A173-4A1A-93F8-0B29B8FE2E3D}" dt="2023-04-12T18:01:28.009" v="1251" actId="20577"/>
          <ac:spMkLst>
            <pc:docMk/>
            <pc:sldMk cId="1297805111" sldId="326"/>
            <ac:spMk id="6" creationId="{DD835170-F2A2-DC7B-3805-1E5D875DF976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7" creationId="{B62E90E9-3773-1FFC-5088-65706D61FD61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8" creationId="{AC4F3CA4-8C4D-458D-FEA9-4B97AF135DE3}"/>
          </ac:spMkLst>
        </pc:spChg>
      </pc:sldChg>
      <pc:sldChg chg="addSp delSp modSp add mod ord">
        <pc:chgData name="Noémie Spiller" userId="e4bebb1e-116a-4f15-b3ae-274db878ded7" providerId="ADAL" clId="{3DF20985-A173-4A1A-93F8-0B29B8FE2E3D}" dt="2023-04-12T18:03:38.269" v="1304" actId="26606"/>
        <pc:sldMkLst>
          <pc:docMk/>
          <pc:sldMk cId="815586482" sldId="327"/>
        </pc:sldMkLst>
        <pc:spChg chg="mod">
          <ac:chgData name="Noémie Spiller" userId="e4bebb1e-116a-4f15-b3ae-274db878ded7" providerId="ADAL" clId="{3DF20985-A173-4A1A-93F8-0B29B8FE2E3D}" dt="2023-04-12T18:03:26.780" v="1303" actId="20577"/>
          <ac:spMkLst>
            <pc:docMk/>
            <pc:sldMk cId="815586482" sldId="327"/>
            <ac:spMk id="4" creationId="{D6F02E3B-3FF4-F76E-AFB0-3BE17CA5A591}"/>
          </ac:spMkLst>
        </pc:spChg>
        <pc:picChg chg="add">
          <ac:chgData name="Noémie Spiller" userId="e4bebb1e-116a-4f15-b3ae-274db878ded7" providerId="ADAL" clId="{3DF20985-A173-4A1A-93F8-0B29B8FE2E3D}" dt="2023-04-12T18:03:38.269" v="1304" actId="26606"/>
          <ac:picMkLst>
            <pc:docMk/>
            <pc:sldMk cId="815586482" sldId="327"/>
            <ac:picMk id="6" creationId="{CD6D20A9-156A-8BD4-67A9-FAFA1562A4AA}"/>
          </ac:picMkLst>
        </pc:picChg>
        <pc:picChg chg="del">
          <ac:chgData name="Noémie Spiller" userId="e4bebb1e-116a-4f15-b3ae-274db878ded7" providerId="ADAL" clId="{3DF20985-A173-4A1A-93F8-0B29B8FE2E3D}" dt="2023-04-12T18:02:16.252" v="1291" actId="478"/>
          <ac:picMkLst>
            <pc:docMk/>
            <pc:sldMk cId="815586482" sldId="327"/>
            <ac:picMk id="7" creationId="{EE418CF9-826C-85E5-FE49-065AA4DA6718}"/>
          </ac:picMkLst>
        </pc:picChg>
      </pc:sldChg>
      <pc:sldChg chg="modSp new mod">
        <pc:chgData name="Noémie Spiller" userId="e4bebb1e-116a-4f15-b3ae-274db878ded7" providerId="ADAL" clId="{3DF20985-A173-4A1A-93F8-0B29B8FE2E3D}" dt="2023-04-12T18:04:48.189" v="1335" actId="20577"/>
        <pc:sldMkLst>
          <pc:docMk/>
          <pc:sldMk cId="2155087023" sldId="328"/>
        </pc:sldMkLst>
        <pc:spChg chg="mod">
          <ac:chgData name="Noémie Spiller" userId="e4bebb1e-116a-4f15-b3ae-274db878ded7" providerId="ADAL" clId="{3DF20985-A173-4A1A-93F8-0B29B8FE2E3D}" dt="2023-04-12T18:04:46.156" v="1331" actId="20577"/>
          <ac:spMkLst>
            <pc:docMk/>
            <pc:sldMk cId="2155087023" sldId="328"/>
            <ac:spMk id="4" creationId="{E7C41F11-FDFD-50EB-32DB-DA076629B31D}"/>
          </ac:spMkLst>
        </pc:spChg>
        <pc:spChg chg="mod">
          <ac:chgData name="Noémie Spiller" userId="e4bebb1e-116a-4f15-b3ae-274db878ded7" providerId="ADAL" clId="{3DF20985-A173-4A1A-93F8-0B29B8FE2E3D}" dt="2023-04-12T18:04:48.189" v="1335" actId="20577"/>
          <ac:spMkLst>
            <pc:docMk/>
            <pc:sldMk cId="2155087023" sldId="328"/>
            <ac:spMk id="5" creationId="{9EAB25E4-6645-61C7-740E-3C61EE3BD5A4}"/>
          </ac:spMkLst>
        </pc:spChg>
      </pc:sldChg>
      <pc:sldChg chg="modSp new mod">
        <pc:chgData name="Noémie Spiller" userId="e4bebb1e-116a-4f15-b3ae-274db878ded7" providerId="ADAL" clId="{3DF20985-A173-4A1A-93F8-0B29B8FE2E3D}" dt="2023-04-12T18:05:13.737" v="1358" actId="20577"/>
        <pc:sldMkLst>
          <pc:docMk/>
          <pc:sldMk cId="4285188218" sldId="329"/>
        </pc:sldMkLst>
        <pc:spChg chg="mod">
          <ac:chgData name="Noémie Spiller" userId="e4bebb1e-116a-4f15-b3ae-274db878ded7" providerId="ADAL" clId="{3DF20985-A173-4A1A-93F8-0B29B8FE2E3D}" dt="2023-04-12T18:05:13.737" v="1358" actId="20577"/>
          <ac:spMkLst>
            <pc:docMk/>
            <pc:sldMk cId="4285188218" sldId="329"/>
            <ac:spMk id="5" creationId="{7EE6E934-F168-F6EB-4D3B-70C35238710C}"/>
          </ac:spMkLst>
        </pc:spChg>
      </pc:sldChg>
      <pc:sldChg chg="modSp new del mod ord">
        <pc:chgData name="Noémie Spiller" userId="e4bebb1e-116a-4f15-b3ae-274db878ded7" providerId="ADAL" clId="{3DF20985-A173-4A1A-93F8-0B29B8FE2E3D}" dt="2023-04-19T15:51:22.100" v="4206" actId="47"/>
        <pc:sldMkLst>
          <pc:docMk/>
          <pc:sldMk cId="3574715911" sldId="330"/>
        </pc:sldMkLst>
        <pc:spChg chg="mod">
          <ac:chgData name="Noémie Spiller" userId="e4bebb1e-116a-4f15-b3ae-274db878ded7" providerId="ADAL" clId="{3DF20985-A173-4A1A-93F8-0B29B8FE2E3D}" dt="2023-04-13T09:23:01.227" v="1527" actId="20577"/>
          <ac:spMkLst>
            <pc:docMk/>
            <pc:sldMk cId="3574715911" sldId="330"/>
            <ac:spMk id="4" creationId="{6AD62255-8FA2-7C1B-01B4-1B96A337D51B}"/>
          </ac:spMkLst>
        </pc:spChg>
      </pc:sldChg>
      <pc:sldChg chg="addSp delSp modSp new mod ord modNotesTx">
        <pc:chgData name="Noémie Spiller" userId="e4bebb1e-116a-4f15-b3ae-274db878ded7" providerId="ADAL" clId="{3DF20985-A173-4A1A-93F8-0B29B8FE2E3D}" dt="2023-04-19T14:13:03.066" v="3801"/>
        <pc:sldMkLst>
          <pc:docMk/>
          <pc:sldMk cId="3666134602" sldId="331"/>
        </pc:sldMkLst>
        <pc:spChg chg="mod">
          <ac:chgData name="Noémie Spiller" userId="e4bebb1e-116a-4f15-b3ae-274db878ded7" providerId="ADAL" clId="{3DF20985-A173-4A1A-93F8-0B29B8FE2E3D}" dt="2023-04-18T15:59:19.624" v="2797" actId="20577"/>
          <ac:spMkLst>
            <pc:docMk/>
            <pc:sldMk cId="3666134602" sldId="331"/>
            <ac:spMk id="4" creationId="{3C8B132F-D6E4-54F1-EC01-69DB780F9124}"/>
          </ac:spMkLst>
        </pc:spChg>
        <pc:spChg chg="del mod">
          <ac:chgData name="Noémie Spiller" userId="e4bebb1e-116a-4f15-b3ae-274db878ded7" providerId="ADAL" clId="{3DF20985-A173-4A1A-93F8-0B29B8FE2E3D}" dt="2023-04-18T13:43:01.890" v="2270" actId="478"/>
          <ac:spMkLst>
            <pc:docMk/>
            <pc:sldMk cId="3666134602" sldId="331"/>
            <ac:spMk id="5" creationId="{C3649A88-A72C-2116-0F82-CD9E62723E5D}"/>
          </ac:spMkLst>
        </pc:spChg>
        <pc:spChg chg="add del mod">
          <ac:chgData name="Noémie Spiller" userId="e4bebb1e-116a-4f15-b3ae-274db878ded7" providerId="ADAL" clId="{3DF20985-A173-4A1A-93F8-0B29B8FE2E3D}" dt="2023-04-18T13:43:07.895" v="2271" actId="478"/>
          <ac:spMkLst>
            <pc:docMk/>
            <pc:sldMk cId="3666134602" sldId="331"/>
            <ac:spMk id="9" creationId="{AD0B9F7F-B076-3A5E-C9C7-30661D708B04}"/>
          </ac:spMkLst>
        </pc:spChg>
        <pc:spChg chg="add del mod">
          <ac:chgData name="Noémie Spiller" userId="e4bebb1e-116a-4f15-b3ae-274db878ded7" providerId="ADAL" clId="{3DF20985-A173-4A1A-93F8-0B29B8FE2E3D}" dt="2023-04-18T13:43:28.532" v="2285"/>
          <ac:spMkLst>
            <pc:docMk/>
            <pc:sldMk cId="3666134602" sldId="331"/>
            <ac:spMk id="10" creationId="{21F12862-D587-2B48-E172-1F0D1008D683}"/>
          </ac:spMkLst>
        </pc:spChg>
        <pc:spChg chg="add mod">
          <ac:chgData name="Noémie Spiller" userId="e4bebb1e-116a-4f15-b3ae-274db878ded7" providerId="ADAL" clId="{3DF20985-A173-4A1A-93F8-0B29B8FE2E3D}" dt="2023-04-18T13:49:20.604" v="2359" actId="115"/>
          <ac:spMkLst>
            <pc:docMk/>
            <pc:sldMk cId="3666134602" sldId="331"/>
            <ac:spMk id="11" creationId="{8ACC9A0E-DD20-0C71-1517-0CA7D8C210B2}"/>
          </ac:spMkLst>
        </pc:spChg>
        <pc:spChg chg="add mod">
          <ac:chgData name="Noémie Spiller" userId="e4bebb1e-116a-4f15-b3ae-274db878ded7" providerId="ADAL" clId="{3DF20985-A173-4A1A-93F8-0B29B8FE2E3D}" dt="2023-04-18T15:58:22.551" v="2772" actId="20577"/>
          <ac:spMkLst>
            <pc:docMk/>
            <pc:sldMk cId="3666134602" sldId="33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2" creationId="{D1BD6737-82F1-5BD4-0CA5-B24682D89AE5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3" creationId="{476224B0-FEAA-2822-5CC6-B8741C4C4322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4" creationId="{F883E18A-DC4D-7D61-6EBF-F3E960986BB9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7" creationId="{6198B37D-D4CE-A321-8576-A2EFCB958A3E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8" creationId="{C641D51C-3C4E-62BB-B394-C584587D6505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8T15:59:08.231" v="2788" actId="1076"/>
          <ac:spMkLst>
            <pc:docMk/>
            <pc:sldMk cId="3666134602" sldId="331"/>
            <ac:spMk id="30" creationId="{12DB54B5-7B94-5A2A-83B6-4E236C8AEE35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1" creationId="{B67217E2-8849-0AD8-80A3-197A5993B206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2" creationId="{385508DA-EB80-2805-BFA2-7496129CC64F}"/>
          </ac:spMkLst>
        </pc:spChg>
        <pc:spChg chg="add mod">
          <ac:chgData name="Noémie Spiller" userId="e4bebb1e-116a-4f15-b3ae-274db878ded7" providerId="ADAL" clId="{3DF20985-A173-4A1A-93F8-0B29B8FE2E3D}" dt="2023-04-18T14:05:01.531" v="2561" actId="14100"/>
          <ac:spMkLst>
            <pc:docMk/>
            <pc:sldMk cId="3666134602" sldId="331"/>
            <ac:spMk id="33" creationId="{39D923E4-87FF-E13A-E418-35E9BDF3B4FC}"/>
          </ac:spMkLst>
        </pc:spChg>
        <pc:spChg chg="add mod">
          <ac:chgData name="Noémie Spiller" userId="e4bebb1e-116a-4f15-b3ae-274db878ded7" providerId="ADAL" clId="{3DF20985-A173-4A1A-93F8-0B29B8FE2E3D}" dt="2023-04-18T14:05:06.209" v="2562" actId="1076"/>
          <ac:spMkLst>
            <pc:docMk/>
            <pc:sldMk cId="3666134602" sldId="331"/>
            <ac:spMk id="34" creationId="{24D86BA9-70DB-CF74-418E-01AAB39D7E30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5" creationId="{9185A93D-9258-9A1D-3009-D87FB37C0198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6" creationId="{51D3CAEB-56B5-5B22-7D66-2706F682FE67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7" creationId="{2A9E0707-C4C2-5A6B-2404-439E3124A4E9}"/>
          </ac:spMkLst>
        </pc:spChg>
        <pc:spChg chg="add mod">
          <ac:chgData name="Noémie Spiller" userId="e4bebb1e-116a-4f15-b3ae-274db878ded7" providerId="ADAL" clId="{3DF20985-A173-4A1A-93F8-0B29B8FE2E3D}" dt="2023-04-18T15:58:53.897" v="2787" actId="20577"/>
          <ac:spMkLst>
            <pc:docMk/>
            <pc:sldMk cId="3666134602" sldId="331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8T14:03:08.284" v="2548" actId="478"/>
          <ac:spMkLst>
            <pc:docMk/>
            <pc:sldMk cId="3666134602" sldId="331"/>
            <ac:spMk id="39" creationId="{BD8272DC-B54C-0FBB-D783-1AFD4883CB42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41" creationId="{3CD70D46-B646-E343-8305-2174C3F0FF71}"/>
          </ac:spMkLst>
        </pc:spChg>
        <pc:picChg chg="add mod">
          <ac:chgData name="Noémie Spiller" userId="e4bebb1e-116a-4f15-b3ae-274db878ded7" providerId="ADAL" clId="{3DF20985-A173-4A1A-93F8-0B29B8FE2E3D}" dt="2023-04-18T14:04:51.037" v="2559" actId="1076"/>
          <ac:picMkLst>
            <pc:docMk/>
            <pc:sldMk cId="3666134602" sldId="331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8T13:45:51.331" v="2306" actId="478"/>
          <ac:picMkLst>
            <pc:docMk/>
            <pc:sldMk cId="3666134602" sldId="331"/>
            <ac:picMk id="14" creationId="{2392CF7A-29C3-CAB2-1BA7-4A1D17B54856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6" creationId="{D2554147-0893-21A1-25CC-3579B39E8ED3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20" creationId="{E192B57B-4C9F-580C-F030-2D3C2D59D9CE}"/>
          </ac:picMkLst>
        </pc:picChg>
        <pc:picChg chg="add del mod">
          <ac:chgData name="Noémie Spiller" userId="e4bebb1e-116a-4f15-b3ae-274db878ded7" providerId="ADAL" clId="{3DF20985-A173-4A1A-93F8-0B29B8FE2E3D}" dt="2023-04-18T14:03:43.442" v="2553" actId="478"/>
          <ac:picMkLst>
            <pc:docMk/>
            <pc:sldMk cId="3666134602" sldId="331"/>
            <ac:picMk id="25" creationId="{EBA048CE-0253-59D0-CE36-2C8483EE7523}"/>
          </ac:picMkLst>
        </pc:picChg>
        <pc:picChg chg="add del mod">
          <ac:chgData name="Noémie Spiller" userId="e4bebb1e-116a-4f15-b3ae-274db878ded7" providerId="ADAL" clId="{3DF20985-A173-4A1A-93F8-0B29B8FE2E3D}" dt="2023-04-18T14:02:39.229" v="2527" actId="478"/>
          <ac:picMkLst>
            <pc:docMk/>
            <pc:sldMk cId="3666134602" sldId="331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8T14:04:27.696" v="2558" actId="1076"/>
          <ac:picMkLst>
            <pc:docMk/>
            <pc:sldMk cId="3666134602" sldId="331"/>
            <ac:picMk id="40" creationId="{915C5DF5-83E8-94FC-9B7B-3C3751B50EDD}"/>
          </ac:picMkLst>
        </pc:picChg>
      </pc:sldChg>
      <pc:sldChg chg="addSp delSp modSp new mod ord modAnim">
        <pc:chgData name="Noémie Spiller" userId="e4bebb1e-116a-4f15-b3ae-274db878ded7" providerId="ADAL" clId="{3DF20985-A173-4A1A-93F8-0B29B8FE2E3D}" dt="2023-04-25T17:03:57.845" v="5244"/>
        <pc:sldMkLst>
          <pc:docMk/>
          <pc:sldMk cId="2964222083" sldId="332"/>
        </pc:sldMkLst>
        <pc:spChg chg="mod">
          <ac:chgData name="Noémie Spiller" userId="e4bebb1e-116a-4f15-b3ae-274db878ded7" providerId="ADAL" clId="{3DF20985-A173-4A1A-93F8-0B29B8FE2E3D}" dt="2023-04-18T13:03:30.014" v="2016"/>
          <ac:spMkLst>
            <pc:docMk/>
            <pc:sldMk cId="2964222083" sldId="332"/>
            <ac:spMk id="4" creationId="{0DCD38B1-DC42-C938-F16B-45B9B55E029F}"/>
          </ac:spMkLst>
        </pc:spChg>
        <pc:spChg chg="del">
          <ac:chgData name="Noémie Spiller" userId="e4bebb1e-116a-4f15-b3ae-274db878ded7" providerId="ADAL" clId="{3DF20985-A173-4A1A-93F8-0B29B8FE2E3D}" dt="2023-04-18T13:03:03.938" v="2008"/>
          <ac:spMkLst>
            <pc:docMk/>
            <pc:sldMk cId="2964222083" sldId="332"/>
            <ac:spMk id="5" creationId="{09A979EF-9DFB-7F37-3EF2-481C8BFB770B}"/>
          </ac:spMkLst>
        </pc:spChg>
        <pc:picChg chg="add mod">
          <ac:chgData name="Noémie Spiller" userId="e4bebb1e-116a-4f15-b3ae-274db878ded7" providerId="ADAL" clId="{3DF20985-A173-4A1A-93F8-0B29B8FE2E3D}" dt="2023-04-18T13:03:03.938" v="2008"/>
          <ac:picMkLst>
            <pc:docMk/>
            <pc:sldMk cId="2964222083" sldId="332"/>
            <ac:picMk id="6" creationId="{982A6C03-7CB7-86A4-7455-4952281CCE05}"/>
          </ac:picMkLst>
        </pc:picChg>
      </pc:sldChg>
      <pc:sldChg chg="new del">
        <pc:chgData name="Noémie Spiller" userId="e4bebb1e-116a-4f15-b3ae-274db878ded7" providerId="ADAL" clId="{3DF20985-A173-4A1A-93F8-0B29B8FE2E3D}" dt="2023-04-18T13:03:57.313" v="2019" actId="47"/>
        <pc:sldMkLst>
          <pc:docMk/>
          <pc:sldMk cId="1878432682" sldId="333"/>
        </pc:sldMkLst>
      </pc:sldChg>
      <pc:sldChg chg="delSp modSp add mod modNotesTx">
        <pc:chgData name="Noémie Spiller" userId="e4bebb1e-116a-4f15-b3ae-274db878ded7" providerId="ADAL" clId="{3DF20985-A173-4A1A-93F8-0B29B8FE2E3D}" dt="2023-04-25T17:07:13.254" v="5284" actId="20577"/>
        <pc:sldMkLst>
          <pc:docMk/>
          <pc:sldMk cId="2223353952" sldId="334"/>
        </pc:sldMkLst>
        <pc:spChg chg="mod">
          <ac:chgData name="Noémie Spiller" userId="e4bebb1e-116a-4f15-b3ae-274db878ded7" providerId="ADAL" clId="{3DF20985-A173-4A1A-93F8-0B29B8FE2E3D}" dt="2023-04-18T13:11:26.174" v="2130" actId="1076"/>
          <ac:spMkLst>
            <pc:docMk/>
            <pc:sldMk cId="2223353952" sldId="334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8T13:07:39.126" v="2097" actId="1076"/>
          <ac:spMkLst>
            <pc:docMk/>
            <pc:sldMk cId="2223353952" sldId="334"/>
            <ac:spMk id="3" creationId="{70CCB633-0E5F-E5D6-13DA-772B56953AF3}"/>
          </ac:spMkLst>
        </pc:spChg>
        <pc:spChg chg="mod">
          <ac:chgData name="Noémie Spiller" userId="e4bebb1e-116a-4f15-b3ae-274db878ded7" providerId="ADAL" clId="{3DF20985-A173-4A1A-93F8-0B29B8FE2E3D}" dt="2023-04-18T13:09:58.971" v="2117" actId="1076"/>
          <ac:spMkLst>
            <pc:docMk/>
            <pc:sldMk cId="2223353952" sldId="334"/>
            <ac:spMk id="4" creationId="{5F7D1C74-B814-759D-D0D6-727E733705CB}"/>
          </ac:spMkLst>
        </pc:spChg>
        <pc:spChg chg="del mod">
          <ac:chgData name="Noémie Spiller" userId="e4bebb1e-116a-4f15-b3ae-274db878ded7" providerId="ADAL" clId="{3DF20985-A173-4A1A-93F8-0B29B8FE2E3D}" dt="2023-04-25T16:40:29.842" v="5212" actId="21"/>
          <ac:spMkLst>
            <pc:docMk/>
            <pc:sldMk cId="2223353952" sldId="334"/>
            <ac:spMk id="13" creationId="{EC5E1715-0F9D-7DE6-023B-59F6AC130D25}"/>
          </ac:spMkLst>
        </pc:spChg>
        <pc:spChg chg="mod">
          <ac:chgData name="Noémie Spiller" userId="e4bebb1e-116a-4f15-b3ae-274db878ded7" providerId="ADAL" clId="{3DF20985-A173-4A1A-93F8-0B29B8FE2E3D}" dt="2023-04-18T13:10:26.305" v="2122" actId="14100"/>
          <ac:spMkLst>
            <pc:docMk/>
            <pc:sldMk cId="2223353952" sldId="334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2" creationId="{9D13B7B9-B1C7-0F04-84F4-05A4BEBFB815}"/>
          </ac:spMkLst>
        </pc:spChg>
        <pc:spChg chg="mod">
          <ac:chgData name="Noémie Spiller" userId="e4bebb1e-116a-4f15-b3ae-274db878ded7" providerId="ADAL" clId="{3DF20985-A173-4A1A-93F8-0B29B8FE2E3D}" dt="2023-04-18T13:08:13.698" v="2098" actId="1076"/>
          <ac:spMkLst>
            <pc:docMk/>
            <pc:sldMk cId="2223353952" sldId="334"/>
            <ac:spMk id="23" creationId="{4A8EA920-4E84-261B-B103-BF98EA593177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4" creationId="{534596BD-E8CB-546C-5ACF-F0399F423437}"/>
          </ac:spMkLst>
        </pc:spChg>
        <pc:graphicFrameChg chg="mod">
          <ac:chgData name="Noémie Spiller" userId="e4bebb1e-116a-4f15-b3ae-274db878ded7" providerId="ADAL" clId="{3DF20985-A173-4A1A-93F8-0B29B8FE2E3D}" dt="2023-04-25T17:07:13.254" v="5284" actId="20577"/>
          <ac:graphicFrameMkLst>
            <pc:docMk/>
            <pc:sldMk cId="2223353952" sldId="334"/>
            <ac:graphicFrameMk id="8" creationId="{B584C7B5-CE82-8A5F-8221-4FB5B2E688EA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7:13.736" v="2095" actId="478"/>
          <ac:graphicFrameMkLst>
            <pc:docMk/>
            <pc:sldMk cId="2223353952" sldId="334"/>
            <ac:graphicFrameMk id="75" creationId="{E699211F-4815-1871-35EA-752C5BDA838A}"/>
          </ac:graphicFrameMkLst>
        </pc:graphicFrame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9" creationId="{2F7E03B4-0274-1EC9-7428-3C4DE11D69C4}"/>
          </ac:picMkLst>
        </pc:pic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11" creationId="{8DA043D3-A58E-EA9D-D32C-3C05C65D2BCB}"/>
          </ac:picMkLst>
        </pc:picChg>
        <pc:picChg chg="del mod">
          <ac:chgData name="Noémie Spiller" userId="e4bebb1e-116a-4f15-b3ae-274db878ded7" providerId="ADAL" clId="{3DF20985-A173-4A1A-93F8-0B29B8FE2E3D}" dt="2023-04-25T16:40:29.842" v="5212" actId="21"/>
          <ac:picMkLst>
            <pc:docMk/>
            <pc:sldMk cId="2223353952" sldId="334"/>
            <ac:picMk id="12" creationId="{62F23469-0F15-000A-B223-8B5DBF85CB66}"/>
          </ac:picMkLst>
        </pc:picChg>
        <pc:picChg chg="mod">
          <ac:chgData name="Noémie Spiller" userId="e4bebb1e-116a-4f15-b3ae-274db878ded7" providerId="ADAL" clId="{3DF20985-A173-4A1A-93F8-0B29B8FE2E3D}" dt="2023-04-18T13:08:13.698" v="2098" actId="1076"/>
          <ac:picMkLst>
            <pc:docMk/>
            <pc:sldMk cId="2223353952" sldId="334"/>
            <ac:picMk id="15" creationId="{BAF0E8EF-3F50-8454-3076-734EE0D1A338}"/>
          </ac:picMkLst>
        </pc:picChg>
        <pc:picChg chg="mod">
          <ac:chgData name="Noémie Spiller" userId="e4bebb1e-116a-4f15-b3ae-274db878ded7" providerId="ADAL" clId="{3DF20985-A173-4A1A-93F8-0B29B8FE2E3D}" dt="2023-04-18T13:10:18.414" v="2120" actId="1076"/>
          <ac:picMkLst>
            <pc:docMk/>
            <pc:sldMk cId="2223353952" sldId="334"/>
            <ac:picMk id="19" creationId="{EC1E7A96-D521-FD1C-4269-B0F13CDB1524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32:52.140" v="4410" actId="313"/>
        <pc:sldMkLst>
          <pc:docMk/>
          <pc:sldMk cId="506601370" sldId="335"/>
        </pc:sldMkLst>
        <pc:spChg chg="mod">
          <ac:chgData name="Noémie Spiller" userId="e4bebb1e-116a-4f15-b3ae-274db878ded7" providerId="ADAL" clId="{3DF20985-A173-4A1A-93F8-0B29B8FE2E3D}" dt="2023-04-18T13:11:33.305" v="2131" actId="1076"/>
          <ac:spMkLst>
            <pc:docMk/>
            <pc:sldMk cId="506601370" sldId="335"/>
            <ac:spMk id="2" creationId="{3C28890F-6AD4-649B-4997-3EDC65E3998E}"/>
          </ac:spMkLst>
        </pc:spChg>
        <pc:spChg chg="add del mod">
          <ac:chgData name="Noémie Spiller" userId="e4bebb1e-116a-4f15-b3ae-274db878ded7" providerId="ADAL" clId="{3DF20985-A173-4A1A-93F8-0B29B8FE2E3D}" dt="2023-04-18T13:04:16.598" v="2022" actId="478"/>
          <ac:spMkLst>
            <pc:docMk/>
            <pc:sldMk cId="506601370" sldId="335"/>
            <ac:spMk id="6" creationId="{C125BF35-F8CF-4621-247E-B8B69BE2B677}"/>
          </ac:spMkLst>
        </pc:spChg>
        <pc:spChg chg="del">
          <ac:chgData name="Noémie Spiller" userId="e4bebb1e-116a-4f15-b3ae-274db878ded7" providerId="ADAL" clId="{3DF20985-A173-4A1A-93F8-0B29B8FE2E3D}" dt="2023-04-18T13:13:17.395" v="2133" actId="478"/>
          <ac:spMkLst>
            <pc:docMk/>
            <pc:sldMk cId="506601370" sldId="335"/>
            <ac:spMk id="13" creationId="{EC5E1715-0F9D-7DE6-023B-59F6AC130D25}"/>
          </ac:spMkLst>
        </pc:spChg>
        <pc:spChg chg="del">
          <ac:chgData name="Noémie Spiller" userId="e4bebb1e-116a-4f15-b3ae-274db878ded7" providerId="ADAL" clId="{3DF20985-A173-4A1A-93F8-0B29B8FE2E3D}" dt="2023-04-18T13:13:14.092" v="2132" actId="478"/>
          <ac:spMkLst>
            <pc:docMk/>
            <pc:sldMk cId="506601370" sldId="335"/>
            <ac:spMk id="20" creationId="{FA564704-CE80-0BA0-4E74-0E920374921C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2" creationId="{9D13B7B9-B1C7-0F04-84F4-05A4BEBFB815}"/>
          </ac:spMkLst>
        </pc:spChg>
        <pc:spChg chg="del">
          <ac:chgData name="Noémie Spiller" userId="e4bebb1e-116a-4f15-b3ae-274db878ded7" providerId="ADAL" clId="{3DF20985-A173-4A1A-93F8-0B29B8FE2E3D}" dt="2023-04-18T13:04:08.296" v="2021" actId="478"/>
          <ac:spMkLst>
            <pc:docMk/>
            <pc:sldMk cId="506601370" sldId="335"/>
            <ac:spMk id="23" creationId="{4A8EA920-4E84-261B-B103-BF98EA593177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4" creationId="{534596BD-E8CB-546C-5ACF-F0399F423437}"/>
          </ac:spMkLst>
        </pc:spChg>
        <pc:graphicFrameChg chg="add del mod">
          <ac:chgData name="Noémie Spiller" userId="e4bebb1e-116a-4f15-b3ae-274db878ded7" providerId="ADAL" clId="{3DF20985-A173-4A1A-93F8-0B29B8FE2E3D}" dt="2023-04-18T13:06:26.149" v="2087" actId="478"/>
          <ac:graphicFrameMkLst>
            <pc:docMk/>
            <pc:sldMk cId="506601370" sldId="335"/>
            <ac:graphicFrameMk id="7" creationId="{A6FF5633-D773-B474-44C6-BBDEF1196E40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4:08.296" v="2021" actId="478"/>
          <ac:graphicFrameMkLst>
            <pc:docMk/>
            <pc:sldMk cId="506601370" sldId="335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25T15:32:52.140" v="4410" actId="313"/>
          <ac:graphicFrameMkLst>
            <pc:docMk/>
            <pc:sldMk cId="506601370" sldId="335"/>
            <ac:graphicFrameMk id="75" creationId="{E699211F-4815-1871-35EA-752C5BDA838A}"/>
          </ac:graphicFrameMkLst>
        </pc:graphicFrame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9" creationId="{2F7E03B4-0274-1EC9-7428-3C4DE11D69C4}"/>
          </ac:picMkLst>
        </pc:pic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11" creationId="{8DA043D3-A58E-EA9D-D32C-3C05C65D2BCB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5" creationId="{BAF0E8EF-3F50-8454-3076-734EE0D1A338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9" creationId="{EC1E7A96-D521-FD1C-4269-B0F13CDB1524}"/>
          </ac:picMkLst>
        </pc:picChg>
      </pc:sldChg>
      <pc:sldChg chg="modSp add mod ord">
        <pc:chgData name="Noémie Spiller" userId="e4bebb1e-116a-4f15-b3ae-274db878ded7" providerId="ADAL" clId="{3DF20985-A173-4A1A-93F8-0B29B8FE2E3D}" dt="2023-04-19T14:56:28.687" v="3998"/>
        <pc:sldMkLst>
          <pc:docMk/>
          <pc:sldMk cId="198757602" sldId="336"/>
        </pc:sldMkLst>
        <pc:spChg chg="mod">
          <ac:chgData name="Noémie Spiller" userId="e4bebb1e-116a-4f15-b3ae-274db878ded7" providerId="ADAL" clId="{3DF20985-A173-4A1A-93F8-0B29B8FE2E3D}" dt="2023-04-19T11:43:33.321" v="3657" actId="20577"/>
          <ac:spMkLst>
            <pc:docMk/>
            <pc:sldMk cId="198757602" sldId="336"/>
            <ac:spMk id="4" creationId="{3C8B132F-D6E4-54F1-EC01-69DB780F9124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5" creationId="{EBA048CE-0253-59D0-CE36-2C8483EE7523}"/>
          </ac:picMkLst>
        </pc:pic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6" creationId="{F4624920-7790-BE56-073A-ABFEBF86989C}"/>
          </ac:picMkLst>
        </pc:picChg>
      </pc:sldChg>
      <pc:sldChg chg="modSp add del mod ord">
        <pc:chgData name="Noémie Spiller" userId="e4bebb1e-116a-4f15-b3ae-274db878ded7" providerId="ADAL" clId="{3DF20985-A173-4A1A-93F8-0B29B8FE2E3D}" dt="2023-04-19T11:05:50.682" v="3277" actId="47"/>
        <pc:sldMkLst>
          <pc:docMk/>
          <pc:sldMk cId="1730671193" sldId="337"/>
        </pc:sldMkLst>
        <pc:graphicFrameChg chg="mod">
          <ac:chgData name="Noémie Spiller" userId="e4bebb1e-116a-4f15-b3ae-274db878ded7" providerId="ADAL" clId="{3DF20985-A173-4A1A-93F8-0B29B8FE2E3D}" dt="2023-04-19T10:57:52.596" v="3157"/>
          <ac:graphicFrameMkLst>
            <pc:docMk/>
            <pc:sldMk cId="1730671193" sldId="337"/>
            <ac:graphicFrameMk id="6" creationId="{92990882-C9C6-F33C-21AA-B457C4400502}"/>
          </ac:graphicFrameMkLst>
        </pc:graphicFrameChg>
      </pc:sldChg>
      <pc:sldChg chg="addSp modSp add mod ord modNotesTx">
        <pc:chgData name="Noémie Spiller" userId="e4bebb1e-116a-4f15-b3ae-274db878ded7" providerId="ADAL" clId="{3DF20985-A173-4A1A-93F8-0B29B8FE2E3D}" dt="2023-04-25T15:37:42.519" v="4606" actId="1076"/>
        <pc:sldMkLst>
          <pc:docMk/>
          <pc:sldMk cId="2642368517" sldId="338"/>
        </pc:sldMkLst>
        <pc:spChg chg="mod">
          <ac:chgData name="Noémie Spiller" userId="e4bebb1e-116a-4f15-b3ae-274db878ded7" providerId="ADAL" clId="{3DF20985-A173-4A1A-93F8-0B29B8FE2E3D}" dt="2023-04-19T10:59:43.418" v="3169" actId="14100"/>
          <ac:spMkLst>
            <pc:docMk/>
            <pc:sldMk cId="2642368517" sldId="338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42.519" v="4606" actId="1076"/>
          <ac:spMkLst>
            <pc:docMk/>
            <pc:sldMk cId="2642368517" sldId="338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9T11:00:43.027" v="3202" actId="1076"/>
          <ac:spMkLst>
            <pc:docMk/>
            <pc:sldMk cId="2642368517" sldId="338"/>
            <ac:spMk id="8" creationId="{5118EB51-791D-434D-CC83-E0B8B224BEC0}"/>
          </ac:spMkLst>
        </pc:spChg>
        <pc:spChg chg="add mod">
          <ac:chgData name="Noémie Spiller" userId="e4bebb1e-116a-4f15-b3ae-274db878ded7" providerId="ADAL" clId="{3DF20985-A173-4A1A-93F8-0B29B8FE2E3D}" dt="2023-04-19T11:01:10.750" v="3236" actId="14100"/>
          <ac:spMkLst>
            <pc:docMk/>
            <pc:sldMk cId="2642368517" sldId="338"/>
            <ac:spMk id="9" creationId="{0354B6B8-AA30-716A-36D5-DFACAAED04AD}"/>
          </ac:spMkLst>
        </pc:spChg>
        <pc:spChg chg="add mod">
          <ac:chgData name="Noémie Spiller" userId="e4bebb1e-116a-4f15-b3ae-274db878ded7" providerId="ADAL" clId="{3DF20985-A173-4A1A-93F8-0B29B8FE2E3D}" dt="2023-04-19T11:05:11.969" v="3276" actId="1076"/>
          <ac:spMkLst>
            <pc:docMk/>
            <pc:sldMk cId="2642368517" sldId="338"/>
            <ac:spMk id="10" creationId="{867B1901-983E-AE61-26F4-16D7899FD89D}"/>
          </ac:spMkLst>
        </pc:spChg>
        <pc:spChg chg="add mod">
          <ac:chgData name="Noémie Spiller" userId="e4bebb1e-116a-4f15-b3ae-274db878ded7" providerId="ADAL" clId="{3DF20985-A173-4A1A-93F8-0B29B8FE2E3D}" dt="2023-04-19T11:04:51.846" v="3273" actId="1076"/>
          <ac:spMkLst>
            <pc:docMk/>
            <pc:sldMk cId="2642368517" sldId="338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1:04:43.889" v="3272" actId="1076"/>
          <ac:spMkLst>
            <pc:docMk/>
            <pc:sldMk cId="2642368517" sldId="338"/>
            <ac:spMk id="15" creationId="{4DD84630-59F0-4E08-CD07-31452E05BE12}"/>
          </ac:spMkLst>
        </pc:spChg>
        <pc:spChg chg="mod">
          <ac:chgData name="Noémie Spiller" userId="e4bebb1e-116a-4f15-b3ae-274db878ded7" providerId="ADAL" clId="{3DF20985-A173-4A1A-93F8-0B29B8FE2E3D}" dt="2023-04-19T11:04:57.972" v="3275" actId="14100"/>
          <ac:spMkLst>
            <pc:docMk/>
            <pc:sldMk cId="2642368517" sldId="338"/>
            <ac:spMk id="16" creationId="{A7513582-2032-66C7-6F83-32C7C5F91ADF}"/>
          </ac:spMkLst>
        </pc:spChg>
        <pc:graphicFrameChg chg="mod">
          <ac:chgData name="Noémie Spiller" userId="e4bebb1e-116a-4f15-b3ae-274db878ded7" providerId="ADAL" clId="{3DF20985-A173-4A1A-93F8-0B29B8FE2E3D}" dt="2023-04-25T15:34:41.491" v="4506" actId="20577"/>
          <ac:graphicFrameMkLst>
            <pc:docMk/>
            <pc:sldMk cId="2642368517" sldId="338"/>
            <ac:graphicFrameMk id="6" creationId="{92990882-C9C6-F33C-21AA-B457C4400502}"/>
          </ac:graphicFrameMkLst>
        </pc:graphicFrameChg>
        <pc:picChg chg="mod">
          <ac:chgData name="Noémie Spiller" userId="e4bebb1e-116a-4f15-b3ae-274db878ded7" providerId="ADAL" clId="{3DF20985-A173-4A1A-93F8-0B29B8FE2E3D}" dt="2023-04-19T11:02:44.476" v="3262" actId="1076"/>
          <ac:picMkLst>
            <pc:docMk/>
            <pc:sldMk cId="2642368517" sldId="338"/>
            <ac:picMk id="12" creationId="{835BFF2F-96C2-F7B1-C20A-8F926E3BB6BB}"/>
          </ac:picMkLst>
        </pc:picChg>
        <pc:picChg chg="mod">
          <ac:chgData name="Noémie Spiller" userId="e4bebb1e-116a-4f15-b3ae-274db878ded7" providerId="ADAL" clId="{3DF20985-A173-4A1A-93F8-0B29B8FE2E3D}" dt="2023-04-19T11:04:20.016" v="3269" actId="1076"/>
          <ac:picMkLst>
            <pc:docMk/>
            <pc:sldMk cId="2642368517" sldId="338"/>
            <ac:picMk id="14" creationId="{212722A4-5400-DE8F-0A95-3A65E5D08E98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36:01.039" v="4599" actId="20577"/>
        <pc:sldMkLst>
          <pc:docMk/>
          <pc:sldMk cId="2357394866" sldId="339"/>
        </pc:sldMkLst>
        <pc:spChg chg="mod">
          <ac:chgData name="Noémie Spiller" userId="e4bebb1e-116a-4f15-b3ae-274db878ded7" providerId="ADAL" clId="{3DF20985-A173-4A1A-93F8-0B29B8FE2E3D}" dt="2023-04-25T15:36:01.039" v="4599" actId="20577"/>
          <ac:spMkLst>
            <pc:docMk/>
            <pc:sldMk cId="2357394866" sldId="339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6" creationId="{E737A04A-0F4A-5C47-7954-7BA58A096A41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8" creationId="{9137687F-97B5-27D6-79E3-411FF6EECEA0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9" creationId="{CFA8A2D9-FD57-744A-EE7B-273BC87B0BE2}"/>
          </ac:spMkLst>
        </pc:spChg>
        <pc:spChg chg="add mod">
          <ac:chgData name="Noémie Spiller" userId="e4bebb1e-116a-4f15-b3ae-274db878ded7" providerId="ADAL" clId="{3DF20985-A173-4A1A-93F8-0B29B8FE2E3D}" dt="2023-04-19T14:32:03.386" v="3872" actId="1076"/>
          <ac:spMkLst>
            <pc:docMk/>
            <pc:sldMk cId="2357394866" sldId="339"/>
            <ac:spMk id="10" creationId="{5486EC31-E168-3FDE-B012-F4DE79EE3C8D}"/>
          </ac:spMkLst>
        </pc:spChg>
        <pc:spChg chg="mod">
          <ac:chgData name="Noémie Spiller" userId="e4bebb1e-116a-4f15-b3ae-274db878ded7" providerId="ADAL" clId="{3DF20985-A173-4A1A-93F8-0B29B8FE2E3D}" dt="2023-04-19T14:03:47.654" v="3713" actId="1076"/>
          <ac:spMkLst>
            <pc:docMk/>
            <pc:sldMk cId="2357394866" sldId="339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3" creationId="{B3BD5A9A-B86E-D285-C473-918B028CCAED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4" creationId="{48CBBA88-97BE-3477-6170-7D6C39831F9C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5" creationId="{FB8DBB46-F4C6-26A2-9888-4EA40D8BC7E4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7" creationId="{51069933-59FD-6B4B-52C5-308E81642A09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8" creationId="{C6AD325A-DF5C-6E67-C396-2016DC733407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9" creationId="{5DDED198-D833-9B48-F634-AEAD71A2B4F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0" creationId="{97ACA0AB-B445-E527-3B37-DAB26F2B078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2" creationId="{C6262A70-E709-DB62-F4B6-FD516EE8AE5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3" creationId="{1745F37F-92C9-25FB-8491-52F768181490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4" creationId="{C08291A5-F4B0-2AEA-79A6-5EBB922EE5D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6" creationId="{D0854364-22D0-759A-2C52-DD82C4678598}"/>
          </ac:spMkLst>
        </pc:spChg>
        <pc:spChg chg="mod">
          <ac:chgData name="Noémie Spiller" userId="e4bebb1e-116a-4f15-b3ae-274db878ded7" providerId="ADAL" clId="{3DF20985-A173-4A1A-93F8-0B29B8FE2E3D}" dt="2023-04-19T14:09:52.634" v="3773" actId="1076"/>
          <ac:spMkLst>
            <pc:docMk/>
            <pc:sldMk cId="2357394866" sldId="339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4:10:02.645" v="3774" actId="1076"/>
          <ac:spMkLst>
            <pc:docMk/>
            <pc:sldMk cId="2357394866" sldId="339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9T14:10:45.732" v="3778" actId="1076"/>
          <ac:spMkLst>
            <pc:docMk/>
            <pc:sldMk cId="2357394866" sldId="339"/>
            <ac:spMk id="29" creationId="{823F4E19-C3B4-1072-CF8B-49ECEB59739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0" creationId="{12DB54B5-7B94-5A2A-83B6-4E236C8AEE35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1" creationId="{B67217E2-8849-0AD8-80A3-197A5993B206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2" creationId="{385508DA-EB80-2805-BFA2-7496129CC64F}"/>
          </ac:spMkLst>
        </pc:spChg>
        <pc:spChg chg="del mod">
          <ac:chgData name="Noémie Spiller" userId="e4bebb1e-116a-4f15-b3ae-274db878ded7" providerId="ADAL" clId="{3DF20985-A173-4A1A-93F8-0B29B8FE2E3D}" dt="2023-04-19T14:12:47.355" v="3798" actId="478"/>
          <ac:spMkLst>
            <pc:docMk/>
            <pc:sldMk cId="2357394866" sldId="339"/>
            <ac:spMk id="33" creationId="{39D923E4-87FF-E13A-E418-35E9BDF3B4F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4" creationId="{24D86BA9-70DB-CF74-418E-01AAB39D7E3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5" creationId="{9185A93D-9258-9A1D-3009-D87FB37C0198}"/>
          </ac:spMkLst>
        </pc:spChg>
        <pc:spChg chg="del mod">
          <ac:chgData name="Noémie Spiller" userId="e4bebb1e-116a-4f15-b3ae-274db878ded7" providerId="ADAL" clId="{3DF20985-A173-4A1A-93F8-0B29B8FE2E3D}" dt="2023-04-19T14:12:49.484" v="3799" actId="478"/>
          <ac:spMkLst>
            <pc:docMk/>
            <pc:sldMk cId="2357394866" sldId="339"/>
            <ac:spMk id="36" creationId="{51D3CAEB-56B5-5B22-7D66-2706F682FE67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7" creationId="{2A9E0707-C4C2-5A6B-2404-439E3124A4E9}"/>
          </ac:spMkLst>
        </pc:spChg>
        <pc:spChg chg="mod">
          <ac:chgData name="Noémie Spiller" userId="e4bebb1e-116a-4f15-b3ae-274db878ded7" providerId="ADAL" clId="{3DF20985-A173-4A1A-93F8-0B29B8FE2E3D}" dt="2023-04-19T14:09:49.895" v="3772" actId="1076"/>
          <ac:spMkLst>
            <pc:docMk/>
            <pc:sldMk cId="2357394866" sldId="339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39" creationId="{74D4ED9A-EB7A-0035-6E38-988773D986EA}"/>
          </ac:spMkLst>
        </pc:spChg>
        <pc:spChg chg="mod">
          <ac:chgData name="Noémie Spiller" userId="e4bebb1e-116a-4f15-b3ae-274db878ded7" providerId="ADAL" clId="{3DF20985-A173-4A1A-93F8-0B29B8FE2E3D}" dt="2023-04-19T14:09:28.375" v="3768" actId="1076"/>
          <ac:spMkLst>
            <pc:docMk/>
            <pc:sldMk cId="2357394866" sldId="339"/>
            <ac:spMk id="41" creationId="{3CD70D46-B646-E343-8305-2174C3F0FF71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2" creationId="{47CB45DA-FFB6-0709-AB87-88CFBCBDE7C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3" creationId="{F933776E-9B2F-08D3-D42B-3DA3E9AD23B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4" creationId="{DE362CB0-1AAE-732E-160C-02CC9EE27576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5" creationId="{7BE8839C-8A1E-20E2-799A-B8283100178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6" creationId="{821D06AF-1842-587D-1C85-32CAE2D7EE11}"/>
          </ac:spMkLst>
        </pc:spChg>
        <pc:picChg chg="add del mod">
          <ac:chgData name="Noémie Spiller" userId="e4bebb1e-116a-4f15-b3ae-274db878ded7" providerId="ADAL" clId="{3DF20985-A173-4A1A-93F8-0B29B8FE2E3D}" dt="2023-04-19T14:12:14.898" v="3792" actId="478"/>
          <ac:picMkLst>
            <pc:docMk/>
            <pc:sldMk cId="2357394866" sldId="339"/>
            <ac:picMk id="5" creationId="{C13A5024-D5B2-8ACD-5083-997512FD9C84}"/>
          </ac:picMkLst>
        </pc:picChg>
        <pc:picChg chg="mod">
          <ac:chgData name="Noémie Spiller" userId="e4bebb1e-116a-4f15-b3ae-274db878ded7" providerId="ADAL" clId="{3DF20985-A173-4A1A-93F8-0B29B8FE2E3D}" dt="2023-04-19T14:12:43.551" v="3796" actId="1076"/>
          <ac:picMkLst>
            <pc:docMk/>
            <pc:sldMk cId="2357394866" sldId="339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16" creationId="{86F2205B-9500-BFA7-FEAE-3B9EE8DCBAD3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25" creationId="{C5FB6FA3-FB5F-A11D-D199-B99873E97E60}"/>
          </ac:picMkLst>
        </pc:picChg>
        <pc:picChg chg="mod">
          <ac:chgData name="Noémie Spiller" userId="e4bebb1e-116a-4f15-b3ae-274db878ded7" providerId="ADAL" clId="{3DF20985-A173-4A1A-93F8-0B29B8FE2E3D}" dt="2023-04-19T14:09:28.375" v="3768" actId="1076"/>
          <ac:picMkLst>
            <pc:docMk/>
            <pc:sldMk cId="2357394866" sldId="339"/>
            <ac:picMk id="40" creationId="{915C5DF5-83E8-94FC-9B7B-3C3751B50EDD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1:19.772" v="4669" actId="20577"/>
        <pc:sldMkLst>
          <pc:docMk/>
          <pc:sldMk cId="4179259077" sldId="340"/>
        </pc:sldMkLst>
        <pc:spChg chg="mod">
          <ac:chgData name="Noémie Spiller" userId="e4bebb1e-116a-4f15-b3ae-274db878ded7" providerId="ADAL" clId="{3DF20985-A173-4A1A-93F8-0B29B8FE2E3D}" dt="2023-04-19T14:57:41.562" v="4004" actId="1076"/>
          <ac:spMkLst>
            <pc:docMk/>
            <pc:sldMk cId="4179259077" sldId="340"/>
            <ac:spMk id="3" creationId="{BE4494D0-AC5B-F3AE-2236-7D714980CFF5}"/>
          </ac:spMkLst>
        </pc:spChg>
        <pc:spChg chg="mod">
          <ac:chgData name="Noémie Spiller" userId="e4bebb1e-116a-4f15-b3ae-274db878ded7" providerId="ADAL" clId="{3DF20985-A173-4A1A-93F8-0B29B8FE2E3D}" dt="2023-04-25T15:41:19.772" v="4669" actId="20577"/>
          <ac:spMkLst>
            <pc:docMk/>
            <pc:sldMk cId="4179259077" sldId="340"/>
            <ac:spMk id="4" creationId="{3C8B132F-D6E4-54F1-EC01-69DB780F9124}"/>
          </ac:spMkLst>
        </pc:spChg>
        <pc:spChg chg="add del">
          <ac:chgData name="Noémie Spiller" userId="e4bebb1e-116a-4f15-b3ae-274db878ded7" providerId="ADAL" clId="{3DF20985-A173-4A1A-93F8-0B29B8FE2E3D}" dt="2023-04-19T14:18:15.041" v="3851" actId="22"/>
          <ac:spMkLst>
            <pc:docMk/>
            <pc:sldMk cId="4179259077" sldId="340"/>
            <ac:spMk id="6" creationId="{8DDBE65D-DBAF-278D-19BC-7A03A1C6E903}"/>
          </ac:spMkLst>
        </pc:spChg>
        <pc:spChg chg="add del mod">
          <ac:chgData name="Noémie Spiller" userId="e4bebb1e-116a-4f15-b3ae-274db878ded7" providerId="ADAL" clId="{3DF20985-A173-4A1A-93F8-0B29B8FE2E3D}" dt="2023-04-19T14:32:17.173" v="3876" actId="478"/>
          <ac:spMkLst>
            <pc:docMk/>
            <pc:sldMk cId="4179259077" sldId="340"/>
            <ac:spMk id="8" creationId="{3A8C9FF3-DA4B-050D-0BB2-186F4E60A237}"/>
          </ac:spMkLst>
        </pc:spChg>
        <pc:spChg chg="add mod">
          <ac:chgData name="Noémie Spiller" userId="e4bebb1e-116a-4f15-b3ae-274db878ded7" providerId="ADAL" clId="{3DF20985-A173-4A1A-93F8-0B29B8FE2E3D}" dt="2023-04-19T14:58:42.349" v="4017" actId="1076"/>
          <ac:spMkLst>
            <pc:docMk/>
            <pc:sldMk cId="4179259077" sldId="340"/>
            <ac:spMk id="9" creationId="{42A86253-3231-68D1-EDC8-2577830E42D1}"/>
          </ac:spMkLst>
        </pc:spChg>
        <pc:spChg chg="add mod">
          <ac:chgData name="Noémie Spiller" userId="e4bebb1e-116a-4f15-b3ae-274db878ded7" providerId="ADAL" clId="{3DF20985-A173-4A1A-93F8-0B29B8FE2E3D}" dt="2023-04-19T14:58:46.133" v="4018" actId="1076"/>
          <ac:spMkLst>
            <pc:docMk/>
            <pc:sldMk cId="4179259077" sldId="340"/>
            <ac:spMk id="10" creationId="{3BF135E6-26AC-AFEC-345F-33FB9472FF9C}"/>
          </ac:spMkLst>
        </pc:spChg>
        <pc:spChg chg="del mod">
          <ac:chgData name="Noémie Spiller" userId="e4bebb1e-116a-4f15-b3ae-274db878ded7" providerId="ADAL" clId="{3DF20985-A173-4A1A-93F8-0B29B8FE2E3D}" dt="2023-04-19T14:57:50.770" v="4007" actId="478"/>
          <ac:spMkLst>
            <pc:docMk/>
            <pc:sldMk cId="4179259077" sldId="340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0:04.796" v="4129" actId="1076"/>
          <ac:spMkLst>
            <pc:docMk/>
            <pc:sldMk cId="4179259077" sldId="340"/>
            <ac:spMk id="13" creationId="{D1138634-9EFF-1224-F2E0-D80CE89B8031}"/>
          </ac:spMkLst>
        </pc:spChg>
        <pc:spChg chg="mod">
          <ac:chgData name="Noémie Spiller" userId="e4bebb1e-116a-4f15-b3ae-274db878ded7" providerId="ADAL" clId="{3DF20985-A173-4A1A-93F8-0B29B8FE2E3D}" dt="2023-04-19T14:59:10.300" v="4024" actId="1076"/>
          <ac:spMkLst>
            <pc:docMk/>
            <pc:sldMk cId="4179259077" sldId="340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2" creationId="{D1BD6737-82F1-5BD4-0CA5-B24682D89AE5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7" creationId="{6198B37D-D4CE-A321-8576-A2EFCB958A3E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9T14:58:13.678" v="4014" actId="1076"/>
          <ac:picMkLst>
            <pc:docMk/>
            <pc:sldMk cId="4179259077" sldId="340"/>
            <ac:picMk id="7" creationId="{E3F824A7-6591-B568-306A-0FE1F863DAD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6" creationId="{D2554147-0893-21A1-25CC-3579B39E8ED3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8" creationId="{578D4D9E-1E53-8E2B-2E84-C1E9E3D4259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7:46.201" v="4005" actId="478"/>
          <ac:picMkLst>
            <pc:docMk/>
            <pc:sldMk cId="4179259077" sldId="340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57:48.141" v="4006" actId="478"/>
          <ac:picMkLst>
            <pc:docMk/>
            <pc:sldMk cId="4179259077" sldId="340"/>
            <ac:picMk id="26" creationId="{F4624920-7790-BE56-073A-ABFEBF86989C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2:06.231" v="4717" actId="478"/>
        <pc:sldMkLst>
          <pc:docMk/>
          <pc:sldMk cId="580682258" sldId="341"/>
        </pc:sldMkLst>
        <pc:spChg chg="mod">
          <ac:chgData name="Noémie Spiller" userId="e4bebb1e-116a-4f15-b3ae-274db878ded7" providerId="ADAL" clId="{3DF20985-A173-4A1A-93F8-0B29B8FE2E3D}" dt="2023-04-25T15:41:58.472" v="4716" actId="20577"/>
          <ac:spMkLst>
            <pc:docMk/>
            <pc:sldMk cId="580682258" sldId="341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5:11:20.464" v="4144" actId="1076"/>
          <ac:spMkLst>
            <pc:docMk/>
            <pc:sldMk cId="580682258" sldId="341"/>
            <ac:spMk id="8" creationId="{0DCEE462-42CD-349C-D69E-40AD9E688D45}"/>
          </ac:spMkLst>
        </pc:spChg>
        <pc:spChg chg="add del mod">
          <ac:chgData name="Noémie Spiller" userId="e4bebb1e-116a-4f15-b3ae-274db878ded7" providerId="ADAL" clId="{3DF20985-A173-4A1A-93F8-0B29B8FE2E3D}" dt="2023-04-19T15:11:57.950" v="4149" actId="478"/>
          <ac:spMkLst>
            <pc:docMk/>
            <pc:sldMk cId="580682258" sldId="341"/>
            <ac:spMk id="9" creationId="{A6234F4C-CB8C-AD71-3AC0-EA6B5B438222}"/>
          </ac:spMkLst>
        </pc:spChg>
        <pc:spChg chg="add mod">
          <ac:chgData name="Noémie Spiller" userId="e4bebb1e-116a-4f15-b3ae-274db878ded7" providerId="ADAL" clId="{3DF20985-A173-4A1A-93F8-0B29B8FE2E3D}" dt="2023-04-19T15:13:11.709" v="4162" actId="207"/>
          <ac:spMkLst>
            <pc:docMk/>
            <pc:sldMk cId="580682258" sldId="341"/>
            <ac:spMk id="10" creationId="{6E96F9FD-E118-6C08-31F1-F6A704992BE6}"/>
          </ac:spMkLst>
        </pc:spChg>
        <pc:spChg chg="del">
          <ac:chgData name="Noémie Spiller" userId="e4bebb1e-116a-4f15-b3ae-274db878ded7" providerId="ADAL" clId="{3DF20985-A173-4A1A-93F8-0B29B8FE2E3D}" dt="2023-04-19T15:09:33.252" v="4126" actId="478"/>
          <ac:spMkLst>
            <pc:docMk/>
            <pc:sldMk cId="580682258" sldId="34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3:50.781" v="4170" actId="1076"/>
          <ac:spMkLst>
            <pc:docMk/>
            <pc:sldMk cId="580682258" sldId="341"/>
            <ac:spMk id="13" creationId="{7B0F85C2-3E1B-28BD-6FAE-BEB7B2E972BC}"/>
          </ac:spMkLst>
        </pc:spChg>
        <pc:spChg chg="add del mod">
          <ac:chgData name="Noémie Spiller" userId="e4bebb1e-116a-4f15-b3ae-274db878ded7" providerId="ADAL" clId="{3DF20985-A173-4A1A-93F8-0B29B8FE2E3D}" dt="2023-04-25T15:42:06.231" v="4717" actId="478"/>
          <ac:spMkLst>
            <pc:docMk/>
            <pc:sldMk cId="580682258" sldId="341"/>
            <ac:spMk id="15" creationId="{3E7B235F-DF65-7145-3805-923426D68E23}"/>
          </ac:spMkLst>
        </pc:spChg>
        <pc:spChg chg="add mod">
          <ac:chgData name="Noémie Spiller" userId="e4bebb1e-116a-4f15-b3ae-274db878ded7" providerId="ADAL" clId="{3DF20985-A173-4A1A-93F8-0B29B8FE2E3D}" dt="2023-04-19T15:52:15.370" v="4210" actId="1076"/>
          <ac:spMkLst>
            <pc:docMk/>
            <pc:sldMk cId="580682258" sldId="341"/>
            <ac:spMk id="17" creationId="{70EEDA8C-3C08-EB82-1127-951B30B407BC}"/>
          </ac:spMkLst>
        </pc:spChg>
        <pc:spChg chg="add mod">
          <ac:chgData name="Noémie Spiller" userId="e4bebb1e-116a-4f15-b3ae-274db878ded7" providerId="ADAL" clId="{3DF20985-A173-4A1A-93F8-0B29B8FE2E3D}" dt="2023-04-19T15:52:19.081" v="4211" actId="1076"/>
          <ac:spMkLst>
            <pc:docMk/>
            <pc:sldMk cId="580682258" sldId="341"/>
            <ac:spMk id="19" creationId="{A1E036C5-2BDA-30F4-CB10-1C815BB158B6}"/>
          </ac:spMkLst>
        </pc:spChg>
        <pc:spChg chg="del">
          <ac:chgData name="Noémie Spiller" userId="e4bebb1e-116a-4f15-b3ae-274db878ded7" providerId="ADAL" clId="{3DF20985-A173-4A1A-93F8-0B29B8FE2E3D}" dt="2023-04-19T15:13:14.938" v="4163" actId="478"/>
          <ac:spMkLst>
            <pc:docMk/>
            <pc:sldMk cId="580682258" sldId="341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5:54:20.883" v="4230" actId="20577"/>
          <ac:spMkLst>
            <pc:docMk/>
            <pc:sldMk cId="580682258" sldId="341"/>
            <ac:spMk id="22" creationId="{D1BD6737-82F1-5BD4-0CA5-B24682D89AE5}"/>
          </ac:spMkLst>
        </pc:spChg>
        <pc:spChg chg="del mod">
          <ac:chgData name="Noémie Spiller" userId="e4bebb1e-116a-4f15-b3ae-274db878ded7" providerId="ADAL" clId="{3DF20985-A173-4A1A-93F8-0B29B8FE2E3D}" dt="2023-04-19T15:14:15.339" v="4184" actId="478"/>
          <ac:spMkLst>
            <pc:docMk/>
            <pc:sldMk cId="580682258" sldId="341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5:12:47.515" v="4157" actId="1076"/>
          <ac:spMkLst>
            <pc:docMk/>
            <pc:sldMk cId="580682258" sldId="341"/>
            <ac:spMk id="24" creationId="{F883E18A-DC4D-7D61-6EBF-F3E960986BB9}"/>
          </ac:spMkLst>
        </pc:spChg>
        <pc:spChg chg="del">
          <ac:chgData name="Noémie Spiller" userId="e4bebb1e-116a-4f15-b3ae-274db878ded7" providerId="ADAL" clId="{3DF20985-A173-4A1A-93F8-0B29B8FE2E3D}" dt="2023-04-19T15:13:27.369" v="4166" actId="478"/>
          <ac:spMkLst>
            <pc:docMk/>
            <pc:sldMk cId="580682258" sldId="341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5:54:12.759" v="4220" actId="20577"/>
          <ac:spMkLst>
            <pc:docMk/>
            <pc:sldMk cId="580682258" sldId="341"/>
            <ac:spMk id="28" creationId="{C641D51C-3C4E-62BB-B394-C584587D6505}"/>
          </ac:spMkLst>
        </pc:spChg>
        <pc:spChg chg="del">
          <ac:chgData name="Noémie Spiller" userId="e4bebb1e-116a-4f15-b3ae-274db878ded7" providerId="ADAL" clId="{3DF20985-A173-4A1A-93F8-0B29B8FE2E3D}" dt="2023-04-19T15:13:30.077" v="4167" actId="478"/>
          <ac:spMkLst>
            <pc:docMk/>
            <pc:sldMk cId="580682258" sldId="341"/>
            <ac:spMk id="29" creationId="{823F4E19-C3B4-1072-CF8B-49ECEB597390}"/>
          </ac:spMkLst>
        </pc:spChg>
        <pc:picChg chg="add mod">
          <ac:chgData name="Noémie Spiller" userId="e4bebb1e-116a-4f15-b3ae-274db878ded7" providerId="ADAL" clId="{3DF20985-A173-4A1A-93F8-0B29B8FE2E3D}" dt="2023-04-19T15:12:47.515" v="4157" actId="1076"/>
          <ac:picMkLst>
            <pc:docMk/>
            <pc:sldMk cId="580682258" sldId="341"/>
            <ac:picMk id="6" creationId="{A49AB6FC-89C9-8F86-5052-C01524ECA3C2}"/>
          </ac:picMkLst>
        </pc:picChg>
        <pc:picChg chg="mod">
          <ac:chgData name="Noémie Spiller" userId="e4bebb1e-116a-4f15-b3ae-274db878ded7" providerId="ADAL" clId="{3DF20985-A173-4A1A-93F8-0B29B8FE2E3D}" dt="2023-04-19T15:11:20.464" v="4144" actId="1076"/>
          <ac:picMkLst>
            <pc:docMk/>
            <pc:sldMk cId="580682258" sldId="341"/>
            <ac:picMk id="7" creationId="{E3F824A7-6591-B568-306A-0FE1F863DAD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8" creationId="{578D4D9E-1E53-8E2B-2E84-C1E9E3D4259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20" creationId="{E192B57B-4C9F-580C-F030-2D3C2D59D9CE}"/>
          </ac:picMkLst>
        </pc:picChg>
        <pc:picChg chg="del">
          <ac:chgData name="Noémie Spiller" userId="e4bebb1e-116a-4f15-b3ae-274db878ded7" providerId="ADAL" clId="{3DF20985-A173-4A1A-93F8-0B29B8FE2E3D}" dt="2023-04-19T15:10:25.271" v="4136" actId="478"/>
          <ac:picMkLst>
            <pc:docMk/>
            <pc:sldMk cId="580682258" sldId="341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5:10:20.467" v="4135" actId="478"/>
          <ac:picMkLst>
            <pc:docMk/>
            <pc:sldMk cId="580682258" sldId="341"/>
            <ac:picMk id="26" creationId="{F4624920-7790-BE56-073A-ABFEBF86989C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41:31.416" v="4694" actId="20577"/>
        <pc:sldMkLst>
          <pc:docMk/>
          <pc:sldMk cId="1160953291" sldId="342"/>
        </pc:sldMkLst>
        <pc:spChg chg="mod">
          <ac:chgData name="Noémie Spiller" userId="e4bebb1e-116a-4f15-b3ae-274db878ded7" providerId="ADAL" clId="{3DF20985-A173-4A1A-93F8-0B29B8FE2E3D}" dt="2023-04-25T15:41:31.416" v="4694" actId="20577"/>
          <ac:spMkLst>
            <pc:docMk/>
            <pc:sldMk cId="1160953291" sldId="342"/>
            <ac:spMk id="4" creationId="{3C8B132F-D6E4-54F1-EC01-69DB780F9124}"/>
          </ac:spMkLst>
        </pc:spChg>
        <pc:spChg chg="del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9T15:00:58.914" v="4080" actId="1076"/>
          <ac:spMkLst>
            <pc:docMk/>
            <pc:sldMk cId="1160953291" sldId="342"/>
            <ac:spMk id="21" creationId="{DEE7FE5F-17DC-9C39-6199-F98DCC38B80E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2" creationId="{D1BD6737-82F1-5BD4-0CA5-B24682D89AE5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3" creationId="{476224B0-FEAA-2822-5CC6-B8741C4C4322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27" creationId="{6198B37D-D4CE-A321-8576-A2EFCB958A3E}"/>
          </ac:spMkLst>
        </pc:spChg>
        <pc:spChg chg="del">
          <ac:chgData name="Noémie Spiller" userId="e4bebb1e-116a-4f15-b3ae-274db878ded7" providerId="ADAL" clId="{3DF20985-A173-4A1A-93F8-0B29B8FE2E3D}" dt="2023-04-19T14:37:27.560" v="3919" actId="478"/>
          <ac:spMkLst>
            <pc:docMk/>
            <pc:sldMk cId="1160953291" sldId="342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42:03.871" v="3977" actId="478"/>
          <ac:spMkLst>
            <pc:docMk/>
            <pc:sldMk cId="1160953291" sldId="342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9T15:00:49.915" v="4078" actId="1076"/>
          <ac:spMkLst>
            <pc:docMk/>
            <pc:sldMk cId="1160953291" sldId="342"/>
            <ac:spMk id="40" creationId="{789D1E93-33DB-2E69-D80F-0C350AE64123}"/>
          </ac:spMkLst>
        </pc:spChg>
        <pc:spChg chg="add mod">
          <ac:chgData name="Noémie Spiller" userId="e4bebb1e-116a-4f15-b3ae-274db878ded7" providerId="ADAL" clId="{3DF20985-A173-4A1A-93F8-0B29B8FE2E3D}" dt="2023-04-19T15:00:56.282" v="4079" actId="1076"/>
          <ac:spMkLst>
            <pc:docMk/>
            <pc:sldMk cId="1160953291" sldId="342"/>
            <ac:spMk id="41" creationId="{3CEBD3E3-33DD-D901-C513-1D09BACC0735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45" creationId="{82F3FB52-BC70-13EA-50C4-135CA79C3E77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56" creationId="{C9642692-425B-22C0-9BF0-01983C7A5982}"/>
          </ac:spMkLst>
        </pc:spChg>
        <pc:spChg chg="add mod">
          <ac:chgData name="Noémie Spiller" userId="e4bebb1e-116a-4f15-b3ae-274db878ded7" providerId="ADAL" clId="{3DF20985-A173-4A1A-93F8-0B29B8FE2E3D}" dt="2023-04-19T15:10:10.257" v="4131" actId="1076"/>
          <ac:spMkLst>
            <pc:docMk/>
            <pc:sldMk cId="1160953291" sldId="342"/>
            <ac:spMk id="57" creationId="{2AA7AC53-B5BE-23B6-175C-986D82F108F1}"/>
          </ac:spMkLst>
        </pc:sp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6" creationId="{7D61FBB9-A1CB-F3E8-C4CA-9E65C78994EB}"/>
          </ac:picMkLst>
        </pc:picChg>
        <pc:picChg chg="mod">
          <ac:chgData name="Noémie Spiller" userId="e4bebb1e-116a-4f15-b3ae-274db878ded7" providerId="ADAL" clId="{3DF20985-A173-4A1A-93F8-0B29B8FE2E3D}" dt="2023-04-19T15:00:42.676" v="4076" actId="1076"/>
          <ac:picMkLst>
            <pc:docMk/>
            <pc:sldMk cId="1160953291" sldId="342"/>
            <ac:picMk id="7" creationId="{E3F824A7-6591-B568-306A-0FE1F863DAD8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9" creationId="{758AE95F-A5D2-BC32-F1EC-C5B70A1A5390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13" creationId="{53FA998B-AC66-8E86-4471-E1BB9DF0AA53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15" creationId="{2652EC44-6738-C58D-632B-FC8412DEE2B4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9T14:30:43.816" v="3868" actId="478"/>
          <ac:picMkLst>
            <pc:docMk/>
            <pc:sldMk cId="1160953291" sldId="342"/>
            <ac:picMk id="19" creationId="{2C01AD02-C6C4-B58B-E391-E8979AC7FFCE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37:35.833" v="3921" actId="478"/>
          <ac:picMkLst>
            <pc:docMk/>
            <pc:sldMk cId="1160953291" sldId="342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1" creationId="{02E51A75-3FDD-D8EB-3BE4-87E35AD10EC6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3" creationId="{0A9DCBA5-F759-38AF-AE6C-045B9E737441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35" creationId="{B2432068-7464-0D0F-93B6-4EBA97C76C0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7" creationId="{F6EBAA91-DAE5-1665-E245-9695D2AB4B0B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9" creationId="{010AB951-276F-915E-6B6B-B4B3A8208139}"/>
          </ac:picMkLst>
        </pc:picChg>
        <pc:picChg chg="add del mod">
          <ac:chgData name="Noémie Spiller" userId="e4bebb1e-116a-4f15-b3ae-274db878ded7" providerId="ADAL" clId="{3DF20985-A173-4A1A-93F8-0B29B8FE2E3D}" dt="2023-04-19T14:59:55.939" v="4067" actId="478"/>
          <ac:picMkLst>
            <pc:docMk/>
            <pc:sldMk cId="1160953291" sldId="342"/>
            <ac:picMk id="42" creationId="{627EF72C-1725-0766-DA48-352E12DF00F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4" creationId="{924AD806-6A6D-AE83-2CD3-4BE33BAB178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6" creationId="{E7282F25-332A-63F5-74BC-986038E93CF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7" creationId="{4C377369-3564-08F3-8C10-2968BE66A3D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8" creationId="{41316E12-2974-8C49-107E-EE57176EAE0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9" creationId="{51D4200A-5BDF-D09B-8EEF-2912A3E64F6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50" creationId="{02556EF6-AF86-FC5A-573A-4F5C94944AAF}"/>
          </ac:picMkLst>
        </pc:pic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2" creationId="{656714CD-80AF-6A7B-B9FC-122E91B873C6}"/>
          </ac:cxnSpMkLst>
        </pc:cxn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5" creationId="{ED49F852-3D31-3D53-A6EF-FB461B9F51CA}"/>
          </ac:cxnSpMkLst>
        </pc:cxnChg>
      </pc:sldChg>
      <pc:sldChg chg="add ord">
        <pc:chgData name="Noémie Spiller" userId="e4bebb1e-116a-4f15-b3ae-274db878ded7" providerId="ADAL" clId="{3DF20985-A173-4A1A-93F8-0B29B8FE2E3D}" dt="2023-04-19T14:55:55.704" v="3996"/>
        <pc:sldMkLst>
          <pc:docMk/>
          <pc:sldMk cId="3390717321" sldId="343"/>
        </pc:sldMkLst>
      </pc:sldChg>
      <pc:sldChg chg="add ord">
        <pc:chgData name="Noémie Spiller" userId="e4bebb1e-116a-4f15-b3ae-274db878ded7" providerId="ADAL" clId="{3DF20985-A173-4A1A-93F8-0B29B8FE2E3D}" dt="2023-04-19T14:56:42.494" v="4001"/>
        <pc:sldMkLst>
          <pc:docMk/>
          <pc:sldMk cId="2790971749" sldId="344"/>
        </pc:sldMkLst>
      </pc:sldChg>
      <pc:sldChg chg="delSp modSp add mod ord modNotesTx">
        <pc:chgData name="Noémie Spiller" userId="e4bebb1e-116a-4f15-b3ae-274db878ded7" providerId="ADAL" clId="{3DF20985-A173-4A1A-93F8-0B29B8FE2E3D}" dt="2023-04-25T15:38:21.665" v="4651" actId="20577"/>
        <pc:sldMkLst>
          <pc:docMk/>
          <pc:sldMk cId="853451644" sldId="345"/>
        </pc:sldMkLst>
        <pc:spChg chg="mod">
          <ac:chgData name="Noémie Spiller" userId="e4bebb1e-116a-4f15-b3ae-274db878ded7" providerId="ADAL" clId="{3DF20985-A173-4A1A-93F8-0B29B8FE2E3D}" dt="2023-04-25T15:38:21.665" v="4651" actId="20577"/>
          <ac:spMkLst>
            <pc:docMk/>
            <pc:sldMk cId="853451644" sldId="345"/>
            <ac:spMk id="4" creationId="{79114A4D-AFC4-AE7A-04F0-57A33A93A4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25.623" v="4602" actId="14100"/>
          <ac:spMkLst>
            <pc:docMk/>
            <pc:sldMk cId="853451644" sldId="345"/>
            <ac:spMk id="7" creationId="{46C70357-6BDD-EBF6-B0B2-7EAC97D241B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8" creationId="{5118EB51-791D-434D-CC83-E0B8B224BEC0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9" creationId="{0354B6B8-AA30-716A-36D5-DFACAAED04AD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10" creationId="{867B1901-983E-AE61-26F4-16D7899FD8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5:50:59.457" v="4203" actId="14100"/>
          <ac:spMkLst>
            <pc:docMk/>
            <pc:sldMk cId="853451644" sldId="345"/>
            <ac:spMk id="15" creationId="{4DD84630-59F0-4E08-CD07-31452E05BE1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6" creationId="{A7513582-2032-66C7-6F83-32C7C5F91ADF}"/>
          </ac:spMkLst>
        </pc:sp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2" creationId="{835BFF2F-96C2-F7B1-C20A-8F926E3BB6BB}"/>
          </ac:picMkLst>
        </pc:pic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4" creationId="{212722A4-5400-DE8F-0A95-3A65E5D08E98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5T12:58:47.049" v="4403" actId="1076"/>
        <pc:sldMkLst>
          <pc:docMk/>
          <pc:sldMk cId="3942911074" sldId="346"/>
        </pc:sldMkLst>
        <pc:spChg chg="mod">
          <ac:chgData name="Noémie Spiller" userId="e4bebb1e-116a-4f15-b3ae-274db878ded7" providerId="ADAL" clId="{3DF20985-A173-4A1A-93F8-0B29B8FE2E3D}" dt="2023-04-25T12:58:34.896" v="4400" actId="20577"/>
          <ac:spMkLst>
            <pc:docMk/>
            <pc:sldMk cId="3942911074" sldId="346"/>
            <ac:spMk id="4" creationId="{295BA30D-9761-53E3-1711-73E7EA2F9F04}"/>
          </ac:spMkLst>
        </pc:spChg>
        <pc:spChg chg="del">
          <ac:chgData name="Noémie Spiller" userId="e4bebb1e-116a-4f15-b3ae-274db878ded7" providerId="ADAL" clId="{3DF20985-A173-4A1A-93F8-0B29B8FE2E3D}" dt="2023-04-25T12:55:20.795" v="4376" actId="478"/>
          <ac:spMkLst>
            <pc:docMk/>
            <pc:sldMk cId="3942911074" sldId="346"/>
            <ac:spMk id="5" creationId="{5A6EB5BE-D8CE-3723-F900-E7E73C0827BA}"/>
          </ac:spMkLst>
        </pc:spChg>
        <pc:picChg chg="add mod">
          <ac:chgData name="Noémie Spiller" userId="e4bebb1e-116a-4f15-b3ae-274db878ded7" providerId="ADAL" clId="{3DF20985-A173-4A1A-93F8-0B29B8FE2E3D}" dt="2023-04-25T12:58:47.049" v="4403" actId="1076"/>
          <ac:picMkLst>
            <pc:docMk/>
            <pc:sldMk cId="3942911074" sldId="346"/>
            <ac:picMk id="6" creationId="{20528E43-F0D0-D4A5-3C66-DFC0206C2258}"/>
          </ac:picMkLst>
        </pc:picChg>
      </pc:sldChg>
      <pc:sldChg chg="modSp new del mod">
        <pc:chgData name="Noémie Spiller" userId="e4bebb1e-116a-4f15-b3ae-274db878ded7" providerId="ADAL" clId="{3DF20985-A173-4A1A-93F8-0B29B8FE2E3D}" dt="2023-04-26T07:20:37.334" v="5358" actId="47"/>
        <pc:sldMkLst>
          <pc:docMk/>
          <pc:sldMk cId="4060566675" sldId="347"/>
        </pc:sldMkLst>
        <pc:spChg chg="mod">
          <ac:chgData name="Noémie Spiller" userId="e4bebb1e-116a-4f15-b3ae-274db878ded7" providerId="ADAL" clId="{3DF20985-A173-4A1A-93F8-0B29B8FE2E3D}" dt="2023-04-25T15:35:06.704" v="4516" actId="20577"/>
          <ac:spMkLst>
            <pc:docMk/>
            <pc:sldMk cId="4060566675" sldId="347"/>
            <ac:spMk id="4" creationId="{34CEC8AF-95F0-84A2-6813-E873E0C75AD0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20:40.548" v="5359" actId="47"/>
        <pc:sldMkLst>
          <pc:docMk/>
          <pc:sldMk cId="3878045038" sldId="348"/>
        </pc:sldMkLst>
        <pc:spChg chg="mod">
          <ac:chgData name="Noémie Spiller" userId="e4bebb1e-116a-4f15-b3ae-274db878ded7" providerId="ADAL" clId="{3DF20985-A173-4A1A-93F8-0B29B8FE2E3D}" dt="2023-04-25T15:35:03.524" v="4512" actId="20577"/>
          <ac:spMkLst>
            <pc:docMk/>
            <pc:sldMk cId="3878045038" sldId="348"/>
            <ac:spMk id="4" creationId="{D48A69E1-01C9-76BD-7FA5-60D0349ABAC4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35:08.705" v="5785" actId="47"/>
        <pc:sldMkLst>
          <pc:docMk/>
          <pc:sldMk cId="3137770985" sldId="349"/>
        </pc:sldMkLst>
        <pc:spChg chg="mod">
          <ac:chgData name="Noémie Spiller" userId="e4bebb1e-116a-4f15-b3ae-274db878ded7" providerId="ADAL" clId="{3DF20985-A173-4A1A-93F8-0B29B8FE2E3D}" dt="2023-04-25T15:46:39.812" v="4730" actId="20577"/>
          <ac:spMkLst>
            <pc:docMk/>
            <pc:sldMk cId="3137770985" sldId="349"/>
            <ac:spMk id="4" creationId="{3F6F0D74-D8D0-F716-9EF3-180C249E4300}"/>
          </ac:spMkLst>
        </pc:spChg>
      </pc:sldChg>
      <pc:sldChg chg="addSp delSp modSp add mod modAnim">
        <pc:chgData name="Noémie Spiller" userId="e4bebb1e-116a-4f15-b3ae-274db878ded7" providerId="ADAL" clId="{3DF20985-A173-4A1A-93F8-0B29B8FE2E3D}" dt="2023-04-25T20:34:45.353" v="5357" actId="1076"/>
        <pc:sldMkLst>
          <pc:docMk/>
          <pc:sldMk cId="3669083222" sldId="350"/>
        </pc:sldMkLst>
        <pc:spChg chg="add mod">
          <ac:chgData name="Noémie Spiller" userId="e4bebb1e-116a-4f15-b3ae-274db878ded7" providerId="ADAL" clId="{3DF20985-A173-4A1A-93F8-0B29B8FE2E3D}" dt="2023-04-25T17:06:13.969" v="5270" actId="1076"/>
          <ac:spMkLst>
            <pc:docMk/>
            <pc:sldMk cId="3669083222" sldId="350"/>
            <ac:spMk id="5" creationId="{B29375A9-1B8D-FF9B-4D8A-2460F212087F}"/>
          </ac:spMkLst>
        </pc:spChg>
        <pc:spChg chg="mod">
          <ac:chgData name="Noémie Spiller" userId="e4bebb1e-116a-4f15-b3ae-274db878ded7" providerId="ADAL" clId="{3DF20985-A173-4A1A-93F8-0B29B8FE2E3D}" dt="2023-04-25T16:41:14.383" v="5217" actId="1076"/>
          <ac:spMkLst>
            <pc:docMk/>
            <pc:sldMk cId="3669083222" sldId="350"/>
            <ac:spMk id="13" creationId="{EC5E1715-0F9D-7DE6-023B-59F6AC130D25}"/>
          </ac:spMkLst>
        </pc:spChg>
        <pc:spChg chg="del mod">
          <ac:chgData name="Noémie Spiller" userId="e4bebb1e-116a-4f15-b3ae-274db878ded7" providerId="ADAL" clId="{3DF20985-A173-4A1A-93F8-0B29B8FE2E3D}" dt="2023-04-25T16:39:39.547" v="5211" actId="21"/>
          <ac:spMkLst>
            <pc:docMk/>
            <pc:sldMk cId="3669083222" sldId="350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25T16:41:32.921" v="5218" actId="478"/>
          <ac:spMkLst>
            <pc:docMk/>
            <pc:sldMk cId="3669083222" sldId="350"/>
            <ac:spMk id="23" creationId="{4A8EA920-4E84-261B-B103-BF98EA593177}"/>
          </ac:spMkLst>
        </pc:spChg>
        <pc:graphicFrameChg chg="mod">
          <ac:chgData name="Noémie Spiller" userId="e4bebb1e-116a-4f15-b3ae-274db878ded7" providerId="ADAL" clId="{3DF20985-A173-4A1A-93F8-0B29B8FE2E3D}" dt="2023-04-25T17:08:23.160" v="5286"/>
          <ac:graphicFrameMkLst>
            <pc:docMk/>
            <pc:sldMk cId="3669083222" sldId="350"/>
            <ac:graphicFrameMk id="8" creationId="{B584C7B5-CE82-8A5F-8221-4FB5B2E688EA}"/>
          </ac:graphicFrameMkLst>
        </pc:graphicFrameChg>
        <pc:picChg chg="add mod">
          <ac:chgData name="Noémie Spiller" userId="e4bebb1e-116a-4f15-b3ae-274db878ded7" providerId="ADAL" clId="{3DF20985-A173-4A1A-93F8-0B29B8FE2E3D}" dt="2023-04-25T20:34:45.353" v="5357" actId="1076"/>
          <ac:picMkLst>
            <pc:docMk/>
            <pc:sldMk cId="3669083222" sldId="350"/>
            <ac:picMk id="6" creationId="{D7876260-C2C6-A917-6A3F-9EC187FF0254}"/>
          </ac:picMkLst>
        </pc:picChg>
        <pc:picChg chg="add mod">
          <ac:chgData name="Noémie Spiller" userId="e4bebb1e-116a-4f15-b3ae-274db878ded7" providerId="ADAL" clId="{3DF20985-A173-4A1A-93F8-0B29B8FE2E3D}" dt="2023-04-25T20:34:41.811" v="5356" actId="1076"/>
          <ac:picMkLst>
            <pc:docMk/>
            <pc:sldMk cId="3669083222" sldId="350"/>
            <ac:picMk id="7" creationId="{479F3FB3-547E-F030-F71E-66DD1446243B}"/>
          </ac:picMkLst>
        </pc:picChg>
        <pc:picChg chg="mod">
          <ac:chgData name="Noémie Spiller" userId="e4bebb1e-116a-4f15-b3ae-274db878ded7" providerId="ADAL" clId="{3DF20985-A173-4A1A-93F8-0B29B8FE2E3D}" dt="2023-04-25T16:41:14.383" v="5217" actId="1076"/>
          <ac:picMkLst>
            <pc:docMk/>
            <pc:sldMk cId="3669083222" sldId="350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25T16:41:47.348" v="5220" actId="478"/>
          <ac:picMkLst>
            <pc:docMk/>
            <pc:sldMk cId="3669083222" sldId="350"/>
            <ac:picMk id="15" creationId="{BAF0E8EF-3F50-8454-3076-734EE0D1A338}"/>
          </ac:picMkLst>
        </pc:picChg>
        <pc:picChg chg="del mod">
          <ac:chgData name="Noémie Spiller" userId="e4bebb1e-116a-4f15-b3ae-274db878ded7" providerId="ADAL" clId="{3DF20985-A173-4A1A-93F8-0B29B8FE2E3D}" dt="2023-04-25T16:39:39.547" v="5211" actId="21"/>
          <ac:picMkLst>
            <pc:docMk/>
            <pc:sldMk cId="3669083222" sldId="350"/>
            <ac:picMk id="19" creationId="{EC1E7A96-D521-FD1C-4269-B0F13CDB1524}"/>
          </ac:picMkLst>
        </pc:picChg>
      </pc:sldChg>
      <pc:sldChg chg="new del">
        <pc:chgData name="Noémie Spiller" userId="e4bebb1e-116a-4f15-b3ae-274db878ded7" providerId="ADAL" clId="{3DF20985-A173-4A1A-93F8-0B29B8FE2E3D}" dt="2023-04-25T17:08:57.397" v="5288" actId="47"/>
        <pc:sldMkLst>
          <pc:docMk/>
          <pc:sldMk cId="1651952379" sldId="351"/>
        </pc:sldMkLst>
      </pc:sldChg>
      <pc:sldChg chg="addSp delSp modSp new mod">
        <pc:chgData name="Noémie Spiller" userId="e4bebb1e-116a-4f15-b3ae-274db878ded7" providerId="ADAL" clId="{3DF20985-A173-4A1A-93F8-0B29B8FE2E3D}" dt="2023-04-25T20:34:04.382" v="5354" actId="20577"/>
        <pc:sldMkLst>
          <pc:docMk/>
          <pc:sldMk cId="3227529080" sldId="351"/>
        </pc:sldMkLst>
        <pc:spChg chg="mod">
          <ac:chgData name="Noémie Spiller" userId="e4bebb1e-116a-4f15-b3ae-274db878ded7" providerId="ADAL" clId="{3DF20985-A173-4A1A-93F8-0B29B8FE2E3D}" dt="2023-04-25T17:09:10.623" v="5309" actId="20577"/>
          <ac:spMkLst>
            <pc:docMk/>
            <pc:sldMk cId="3227529080" sldId="351"/>
            <ac:spMk id="4" creationId="{0C4F7128-5807-A76C-6F5F-D10E271370C2}"/>
          </ac:spMkLst>
        </pc:spChg>
        <pc:spChg chg="mod">
          <ac:chgData name="Noémie Spiller" userId="e4bebb1e-116a-4f15-b3ae-274db878ded7" providerId="ADAL" clId="{3DF20985-A173-4A1A-93F8-0B29B8FE2E3D}" dt="2023-04-25T20:34:00.946" v="5347" actId="20577"/>
          <ac:spMkLst>
            <pc:docMk/>
            <pc:sldMk cId="3227529080" sldId="351"/>
            <ac:spMk id="6" creationId="{5E147919-FCBD-4100-AD1D-9447C533E3CA}"/>
          </ac:spMkLst>
        </pc:spChg>
        <pc:spChg chg="mod">
          <ac:chgData name="Noémie Spiller" userId="e4bebb1e-116a-4f15-b3ae-274db878ded7" providerId="ADAL" clId="{3DF20985-A173-4A1A-93F8-0B29B8FE2E3D}" dt="2023-04-25T20:34:04.382" v="5354" actId="20577"/>
          <ac:spMkLst>
            <pc:docMk/>
            <pc:sldMk cId="3227529080" sldId="351"/>
            <ac:spMk id="7" creationId="{15B16245-8D2F-612C-DEC6-764EA76E1142}"/>
          </ac:spMkLst>
        </pc:spChg>
        <pc:picChg chg="add mod">
          <ac:chgData name="Noémie Spiller" userId="e4bebb1e-116a-4f15-b3ae-274db878ded7" providerId="ADAL" clId="{3DF20985-A173-4A1A-93F8-0B29B8FE2E3D}" dt="2023-04-25T17:21:44.003" v="5339" actId="14100"/>
          <ac:picMkLst>
            <pc:docMk/>
            <pc:sldMk cId="3227529080" sldId="351"/>
            <ac:picMk id="9" creationId="{8C85FD96-CC01-5668-CF1A-34ED531DBB59}"/>
          </ac:picMkLst>
        </pc:picChg>
        <pc:picChg chg="add del mod">
          <ac:chgData name="Noémie Spiller" userId="e4bebb1e-116a-4f15-b3ae-274db878ded7" providerId="ADAL" clId="{3DF20985-A173-4A1A-93F8-0B29B8FE2E3D}" dt="2023-04-25T17:21:49.510" v="5340" actId="478"/>
          <ac:picMkLst>
            <pc:docMk/>
            <pc:sldMk cId="3227529080" sldId="351"/>
            <ac:picMk id="11" creationId="{15F60966-9379-380E-0B49-C941C8685B96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6T07:24:22.321" v="5363"/>
        <pc:sldMkLst>
          <pc:docMk/>
          <pc:sldMk cId="770382444" sldId="352"/>
        </pc:sldMkLst>
        <pc:spChg chg="del">
          <ac:chgData name="Noémie Spiller" userId="e4bebb1e-116a-4f15-b3ae-274db878ded7" providerId="ADAL" clId="{3DF20985-A173-4A1A-93F8-0B29B8FE2E3D}" dt="2023-04-26T07:24:07.191" v="5361" actId="478"/>
          <ac:spMkLst>
            <pc:docMk/>
            <pc:sldMk cId="770382444" sldId="352"/>
            <ac:spMk id="5" creationId="{C4F9C8EB-32E1-0C1F-CD75-90B361AFC6F3}"/>
          </ac:spMkLst>
        </pc:spChg>
        <pc:spChg chg="del">
          <ac:chgData name="Noémie Spiller" userId="e4bebb1e-116a-4f15-b3ae-274db878ded7" providerId="ADAL" clId="{3DF20985-A173-4A1A-93F8-0B29B8FE2E3D}" dt="2023-04-26T07:24:09.389" v="5362" actId="478"/>
          <ac:spMkLst>
            <pc:docMk/>
            <pc:sldMk cId="770382444" sldId="352"/>
            <ac:spMk id="6" creationId="{25AFF33D-A0CF-122D-4EF6-3ED73EF3B1FD}"/>
          </ac:spMkLst>
        </pc:spChg>
        <pc:picChg chg="add mod">
          <ac:chgData name="Noémie Spiller" userId="e4bebb1e-116a-4f15-b3ae-274db878ded7" providerId="ADAL" clId="{3DF20985-A173-4A1A-93F8-0B29B8FE2E3D}" dt="2023-04-26T07:24:22.321" v="5363"/>
          <ac:picMkLst>
            <pc:docMk/>
            <pc:sldMk cId="770382444" sldId="352"/>
            <ac:picMk id="7" creationId="{62A213FC-2D4C-0867-9F11-8695F087D2B6}"/>
          </ac:picMkLst>
        </pc:picChg>
      </pc:sldChg>
      <pc:sldChg chg="modSp new mod ord">
        <pc:chgData name="Noémie Spiller" userId="e4bebb1e-116a-4f15-b3ae-274db878ded7" providerId="ADAL" clId="{3DF20985-A173-4A1A-93F8-0B29B8FE2E3D}" dt="2023-04-27T07:54:13.566" v="5810"/>
        <pc:sldMkLst>
          <pc:docMk/>
          <pc:sldMk cId="3913319740" sldId="353"/>
        </pc:sldMkLst>
        <pc:spChg chg="mod">
          <ac:chgData name="Noémie Spiller" userId="e4bebb1e-116a-4f15-b3ae-274db878ded7" providerId="ADAL" clId="{3DF20985-A173-4A1A-93F8-0B29B8FE2E3D}" dt="2023-04-27T07:53:33.965" v="5806" actId="20577"/>
          <ac:spMkLst>
            <pc:docMk/>
            <pc:sldMk cId="3913319740" sldId="353"/>
            <ac:spMk id="4" creationId="{33F2C99B-7939-B938-73F2-83DDA33770B1}"/>
          </ac:spMkLst>
        </pc:spChg>
      </pc:sldChg>
      <pc:sldChg chg="addSp delSp modSp new mod modNotesTx">
        <pc:chgData name="Noémie Spiller" userId="e4bebb1e-116a-4f15-b3ae-274db878ded7" providerId="ADAL" clId="{3DF20985-A173-4A1A-93F8-0B29B8FE2E3D}" dt="2023-04-27T08:19:51.030" v="5941" actId="20577"/>
        <pc:sldMkLst>
          <pc:docMk/>
          <pc:sldMk cId="1265294367" sldId="354"/>
        </pc:sldMkLst>
        <pc:spChg chg="mod">
          <ac:chgData name="Noémie Spiller" userId="e4bebb1e-116a-4f15-b3ae-274db878ded7" providerId="ADAL" clId="{3DF20985-A173-4A1A-93F8-0B29B8FE2E3D}" dt="2023-04-27T08:18:03.561" v="5833" actId="20577"/>
          <ac:spMkLst>
            <pc:docMk/>
            <pc:sldMk cId="1265294367" sldId="354"/>
            <ac:spMk id="4" creationId="{F012EDB5-6611-0434-0C85-DDFC499C665E}"/>
          </ac:spMkLst>
        </pc:spChg>
        <pc:spChg chg="del">
          <ac:chgData name="Noémie Spiller" userId="e4bebb1e-116a-4f15-b3ae-274db878ded7" providerId="ADAL" clId="{3DF20985-A173-4A1A-93F8-0B29B8FE2E3D}" dt="2023-04-27T08:17:54.981" v="5812"/>
          <ac:spMkLst>
            <pc:docMk/>
            <pc:sldMk cId="1265294367" sldId="354"/>
            <ac:spMk id="5" creationId="{4D7AEC98-CE3B-ABCD-2545-B66DFF440B91}"/>
          </ac:spMkLst>
        </pc:spChg>
        <pc:spChg chg="add mod">
          <ac:chgData name="Noémie Spiller" userId="e4bebb1e-116a-4f15-b3ae-274db878ded7" providerId="ADAL" clId="{3DF20985-A173-4A1A-93F8-0B29B8FE2E3D}" dt="2023-04-27T08:18:55.816" v="5840" actId="14100"/>
          <ac:spMkLst>
            <pc:docMk/>
            <pc:sldMk cId="1265294367" sldId="354"/>
            <ac:spMk id="8" creationId="{6D3F748F-FB64-B3A7-3702-76C76E62079D}"/>
          </ac:spMkLst>
        </pc:spChg>
        <pc:picChg chg="add mod">
          <ac:chgData name="Noémie Spiller" userId="e4bebb1e-116a-4f15-b3ae-274db878ded7" providerId="ADAL" clId="{3DF20985-A173-4A1A-93F8-0B29B8FE2E3D}" dt="2023-04-27T08:17:54.981" v="5812"/>
          <ac:picMkLst>
            <pc:docMk/>
            <pc:sldMk cId="1265294367" sldId="354"/>
            <ac:picMk id="7" creationId="{15B77032-F781-1D7A-9238-FECEA518A066}"/>
          </ac:picMkLst>
        </pc:picChg>
      </pc:sldChg>
      <pc:sldMasterChg chg="modSp mod modSldLayout">
        <pc:chgData name="Noémie Spiller" userId="e4bebb1e-116a-4f15-b3ae-274db878ded7" providerId="ADAL" clId="{3DF20985-A173-4A1A-93F8-0B29B8FE2E3D}" dt="2023-04-12T16:10:39.990" v="85"/>
        <pc:sldMasterMkLst>
          <pc:docMk/>
          <pc:sldMasterMk cId="3345050395" sldId="2147483660"/>
        </pc:sldMasterMkLst>
        <pc:spChg chg="mod">
          <ac:chgData name="Noémie Spiller" userId="e4bebb1e-116a-4f15-b3ae-274db878ded7" providerId="ADAL" clId="{3DF20985-A173-4A1A-93F8-0B29B8FE2E3D}" dt="2023-04-12T16:09:09.427" v="72" actId="20577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8:48.759" v="58" actId="20577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Noémie Spiller" userId="e4bebb1e-116a-4f15-b3ae-274db878ded7" providerId="ADAL" clId="{3DF20985-A173-4A1A-93F8-0B29B8FE2E3D}" dt="2023-04-12T16:08:48.759" v="58" actId="20577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9.990" v="85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Noémie Spiller" userId="e4bebb1e-116a-4f15-b3ae-274db878ded7" providerId="ADAL" clId="{3DF20985-A173-4A1A-93F8-0B29B8FE2E3D}" dt="2023-04-12T16:10:39.990" v="85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5.653" v="84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Noémie Spiller" userId="e4bebb1e-116a-4f15-b3ae-274db878ded7" providerId="ADAL" clId="{3DF20985-A173-4A1A-93F8-0B29B8FE2E3D}" dt="2023-04-12T16:10:35.653" v="84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0.127" v="83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Noémie Spiller" userId="e4bebb1e-116a-4f15-b3ae-274db878ded7" providerId="ADAL" clId="{3DF20985-A173-4A1A-93F8-0B29B8FE2E3D}" dt="2023-04-12T16:10:30.127" v="83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5.937" v="82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Noémie Spiller" userId="e4bebb1e-116a-4f15-b3ae-274db878ded7" providerId="ADAL" clId="{3DF20985-A173-4A1A-93F8-0B29B8FE2E3D}" dt="2023-04-12T16:10:25.937" v="82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1.638" v="81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Noémie Spiller" userId="e4bebb1e-116a-4f15-b3ae-274db878ded7" providerId="ADAL" clId="{3DF20985-A173-4A1A-93F8-0B29B8FE2E3D}" dt="2023-04-12T16:10:21.638" v="81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6.777" v="80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Noémie Spiller" userId="e4bebb1e-116a-4f15-b3ae-274db878ded7" providerId="ADAL" clId="{3DF20985-A173-4A1A-93F8-0B29B8FE2E3D}" dt="2023-04-12T16:10:16.777" v="80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2.360" v="79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Noémie Spiller" userId="e4bebb1e-116a-4f15-b3ae-274db878ded7" providerId="ADAL" clId="{3DF20985-A173-4A1A-93F8-0B29B8FE2E3D}" dt="2023-04-12T16:10:12.360" v="79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8.149" v="78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Noémie Spiller" userId="e4bebb1e-116a-4f15-b3ae-274db878ded7" providerId="ADAL" clId="{3DF20985-A173-4A1A-93F8-0B29B8FE2E3D}" dt="2023-04-12T16:10:08.149" v="78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2.966" v="77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Noémie Spiller" userId="e4bebb1e-116a-4f15-b3ae-274db878ded7" providerId="ADAL" clId="{3DF20985-A173-4A1A-93F8-0B29B8FE2E3D}" dt="2023-04-12T16:10:02.966" v="77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7.880" v="76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Noémie Spiller" userId="e4bebb1e-116a-4f15-b3ae-274db878ded7" providerId="ADAL" clId="{3DF20985-A173-4A1A-93F8-0B29B8FE2E3D}" dt="2023-04-12T16:09:57.880" v="76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0.585" v="75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Noémie Spiller" userId="e4bebb1e-116a-4f15-b3ae-274db878ded7" providerId="ADAL" clId="{3DF20985-A173-4A1A-93F8-0B29B8FE2E3D}" dt="2023-04-12T16:09:50.585" v="75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Noémie Spiller" userId="e4bebb1e-116a-4f15-b3ae-274db878ded7" providerId="ADAL" clId="{3DF20985-A173-4A1A-93F8-0B29B8FE2E3D}" dt="2023-04-12T16:09:44.320" v="74"/>
        <pc:sldMasterMkLst>
          <pc:docMk/>
          <pc:sldMasterMk cId="391508935" sldId="2147483675"/>
        </pc:sldMasterMkLst>
        <pc:spChg chg="mod">
          <ac:chgData name="Noémie Spiller" userId="e4bebb1e-116a-4f15-b3ae-274db878ded7" providerId="ADAL" clId="{3DF20985-A173-4A1A-93F8-0B29B8FE2E3D}" dt="2023-04-12T16:09:44.320" v="74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9:40.309" v="73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Noémie Spiller" userId="e4bebb1e-116a-4f15-b3ae-274db878ded7" providerId="ADAL" clId="{3DF20985-A173-4A1A-93F8-0B29B8FE2E3D}" dt="2023-04-12T16:09:40.309" v="73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Gastbenutzer" userId="S::urn:spo:anon#f86b790997f433fe469ee6d59c76f4a8a9dd4383fb9541d35ef5bb865230b574::" providerId="AD" clId="Web-{A96FF2DF-277E-3ABE-99DA-78889134B101}"/>
    <pc:docChg chg="addSld delSld">
      <pc:chgData name="Gastbenutzer" userId="S::urn:spo:anon#f86b790997f433fe469ee6d59c76f4a8a9dd4383fb9541d35ef5bb865230b574::" providerId="AD" clId="Web-{A96FF2DF-277E-3ABE-99DA-78889134B101}" dt="2023-08-24T08:35:12.107" v="1"/>
      <pc:docMkLst>
        <pc:docMk/>
      </pc:docMkLst>
      <pc:sldChg chg="new del">
        <pc:chgData name="Gastbenutzer" userId="S::urn:spo:anon#f86b790997f433fe469ee6d59c76f4a8a9dd4383fb9541d35ef5bb865230b574::" providerId="AD" clId="Web-{A96FF2DF-277E-3ABE-99DA-78889134B101}" dt="2023-08-24T08:35:12.107" v="1"/>
        <pc:sldMkLst>
          <pc:docMk/>
          <pc:sldMk cId="3032112550" sldId="428"/>
        </pc:sldMkLst>
      </pc:sldChg>
    </pc:docChg>
  </pc:docChgLst>
  <pc:docChgLst>
    <pc:chgData name="Noémie Spiller" userId="e4bebb1e-116a-4f15-b3ae-274db878ded7" providerId="ADAL" clId="{DF5371B6-FE0C-4927-B80B-6D707E5EFD11}"/>
    <pc:docChg chg="undo custSel addSld modSld sldOrd">
      <pc:chgData name="Noémie Spiller" userId="e4bebb1e-116a-4f15-b3ae-274db878ded7" providerId="ADAL" clId="{DF5371B6-FE0C-4927-B80B-6D707E5EFD11}" dt="2023-05-11T09:41:16.383" v="402" actId="20577"/>
      <pc:docMkLst>
        <pc:docMk/>
      </pc:docMkLst>
      <pc:sldChg chg="ord">
        <pc:chgData name="Noémie Spiller" userId="e4bebb1e-116a-4f15-b3ae-274db878ded7" providerId="ADAL" clId="{DF5371B6-FE0C-4927-B80B-6D707E5EFD11}" dt="2023-05-11T09:23:53.046" v="176"/>
        <pc:sldMkLst>
          <pc:docMk/>
          <pc:sldMk cId="621628165" sldId="324"/>
        </pc:sldMkLst>
      </pc:sldChg>
      <pc:sldChg chg="modSp mod ord modNotesTx">
        <pc:chgData name="Noémie Spiller" userId="e4bebb1e-116a-4f15-b3ae-274db878ded7" providerId="ADAL" clId="{DF5371B6-FE0C-4927-B80B-6D707E5EFD11}" dt="2023-05-11T09:24:27.561" v="200" actId="20577"/>
        <pc:sldMkLst>
          <pc:docMk/>
          <pc:sldMk cId="3390717321" sldId="343"/>
        </pc:sldMkLst>
        <pc:spChg chg="mod">
          <ac:chgData name="Noémie Spiller" userId="e4bebb1e-116a-4f15-b3ae-274db878ded7" providerId="ADAL" clId="{DF5371B6-FE0C-4927-B80B-6D707E5EFD11}" dt="2023-05-11T09:23:41.577" v="172" actId="20577"/>
          <ac:spMkLst>
            <pc:docMk/>
            <pc:sldMk cId="3390717321" sldId="343"/>
            <ac:spMk id="4" creationId="{3C8B132F-D6E4-54F1-EC01-69DB780F9124}"/>
          </ac:spMkLst>
        </pc:spChg>
      </pc:sldChg>
      <pc:sldChg chg="addSp delSp modSp mod modClrScheme chgLayout">
        <pc:chgData name="Noémie Spiller" userId="e4bebb1e-116a-4f15-b3ae-274db878ded7" providerId="ADAL" clId="{DF5371B6-FE0C-4927-B80B-6D707E5EFD11}" dt="2023-05-11T09:38:19.325" v="384" actId="26606"/>
        <pc:sldMkLst>
          <pc:docMk/>
          <pc:sldMk cId="3554343605" sldId="355"/>
        </pc:sldMkLst>
        <pc:spChg chg="add del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2" creationId="{E247B9E8-27F2-21EE-F665-A1AD061E3189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3" creationId="{D7651B55-B946-B9EF-7100-2776B63A242A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4" creationId="{E2A5C996-3609-41BE-7BD5-DBC9482E4C81}"/>
          </ac:spMkLst>
        </pc:spChg>
        <pc:spChg chg="add del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5" creationId="{4E2E7AA6-D6F0-AC03-52B6-969DD212E71C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6" creationId="{327639D4-D02F-DC2E-4DE6-0A536F565507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1" creationId="{DC3F7553-5111-C72D-22AB-420F473B5C2C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2" creationId="{FEB6CBCE-F34C-5E2A-9259-321D002BBF01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3" creationId="{229DAE72-2CC6-F021-BFDA-E91110F8E85E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4" creationId="{7A519BE5-CF90-F25A-6E02-6529DDC8AE53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5" creationId="{0DA9FE30-0C39-3DEA-EBFA-BFA0F9A6A040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6" creationId="{E384860A-5330-E0B3-24F5-FF52790E5C8D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7" creationId="{560A8E56-F893-38F9-DEC5-9A4599082A07}"/>
          </ac:spMkLst>
        </pc:spChg>
        <pc:spChg chg="add del">
          <ac:chgData name="Noémie Spiller" userId="e4bebb1e-116a-4f15-b3ae-274db878ded7" providerId="ADAL" clId="{DF5371B6-FE0C-4927-B80B-6D707E5EFD11}" dt="2023-05-11T09:38:19.300" v="383" actId="26606"/>
          <ac:spMkLst>
            <pc:docMk/>
            <pc:sldMk cId="3554343605" sldId="355"/>
            <ac:spMk id="19" creationId="{E9F1570F-8619-C25E-60F3-766BB3F8E7DA}"/>
          </ac:spMkLst>
        </pc:spChg>
        <pc:picChg chg="add del">
          <ac:chgData name="Noémie Spiller" userId="e4bebb1e-116a-4f15-b3ae-274db878ded7" providerId="ADAL" clId="{DF5371B6-FE0C-4927-B80B-6D707E5EFD11}" dt="2023-05-11T09:38:14.765" v="381" actId="26606"/>
          <ac:picMkLst>
            <pc:docMk/>
            <pc:sldMk cId="3554343605" sldId="355"/>
            <ac:picMk id="8" creationId="{0E822824-FCDF-247D-F0A2-135589BCDC19}"/>
          </ac:picMkLst>
        </pc:picChg>
        <pc:picChg chg="add del">
          <ac:chgData name="Noémie Spiller" userId="e4bebb1e-116a-4f15-b3ae-274db878ded7" providerId="ADAL" clId="{DF5371B6-FE0C-4927-B80B-6D707E5EFD11}" dt="2023-05-11T09:38:19.300" v="383" actId="26606"/>
          <ac:picMkLst>
            <pc:docMk/>
            <pc:sldMk cId="3554343605" sldId="355"/>
            <ac:picMk id="18" creationId="{7BEF9D2C-06E4-BC4E-3E2B-198D459C6C54}"/>
          </ac:picMkLst>
        </pc:picChg>
      </pc:sldChg>
      <pc:sldChg chg="modSp mod">
        <pc:chgData name="Noémie Spiller" userId="e4bebb1e-116a-4f15-b3ae-274db878ded7" providerId="ADAL" clId="{DF5371B6-FE0C-4927-B80B-6D707E5EFD11}" dt="2023-05-11T09:25:14.084" v="257" actId="20577"/>
        <pc:sldMkLst>
          <pc:docMk/>
          <pc:sldMk cId="1763306305" sldId="356"/>
        </pc:sldMkLst>
        <pc:spChg chg="mod">
          <ac:chgData name="Noémie Spiller" userId="e4bebb1e-116a-4f15-b3ae-274db878ded7" providerId="ADAL" clId="{DF5371B6-FE0C-4927-B80B-6D707E5EFD11}" dt="2023-05-11T09:25:14.084" v="257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modSp mod">
        <pc:chgData name="Noémie Spiller" userId="e4bebb1e-116a-4f15-b3ae-274db878ded7" providerId="ADAL" clId="{DF5371B6-FE0C-4927-B80B-6D707E5EFD11}" dt="2023-05-11T09:31:12.372" v="324" actId="207"/>
        <pc:sldMkLst>
          <pc:docMk/>
          <pc:sldMk cId="883094266" sldId="357"/>
        </pc:sldMkLst>
        <pc:graphicFrameChg chg="mod modGraphic">
          <ac:chgData name="Noémie Spiller" userId="e4bebb1e-116a-4f15-b3ae-274db878ded7" providerId="ADAL" clId="{DF5371B6-FE0C-4927-B80B-6D707E5EFD11}" dt="2023-05-11T09:31:12.372" v="324" actId="207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modSp new mod">
        <pc:chgData name="Noémie Spiller" userId="e4bebb1e-116a-4f15-b3ae-274db878ded7" providerId="ADAL" clId="{DF5371B6-FE0C-4927-B80B-6D707E5EFD11}" dt="2023-05-11T09:23:26.357" v="158" actId="20577"/>
        <pc:sldMkLst>
          <pc:docMk/>
          <pc:sldMk cId="2541601619" sldId="358"/>
        </pc:sldMkLst>
        <pc:spChg chg="mod">
          <ac:chgData name="Noémie Spiller" userId="e4bebb1e-116a-4f15-b3ae-274db878ded7" providerId="ADAL" clId="{DF5371B6-FE0C-4927-B80B-6D707E5EFD11}" dt="2023-05-11T09:23:26.357" v="158" actId="20577"/>
          <ac:spMkLst>
            <pc:docMk/>
            <pc:sldMk cId="2541601619" sldId="358"/>
            <ac:spMk id="4" creationId="{5EC51E62-AF43-2CF9-5945-D5BC3D58F7A8}"/>
          </ac:spMkLst>
        </pc:spChg>
      </pc:sldChg>
      <pc:sldChg chg="modSp new mod">
        <pc:chgData name="Noémie Spiller" userId="e4bebb1e-116a-4f15-b3ae-274db878ded7" providerId="ADAL" clId="{DF5371B6-FE0C-4927-B80B-6D707E5EFD11}" dt="2023-05-11T09:24:56.803" v="240" actId="20577"/>
        <pc:sldMkLst>
          <pc:docMk/>
          <pc:sldMk cId="4229679170" sldId="359"/>
        </pc:sldMkLst>
        <pc:spChg chg="mod">
          <ac:chgData name="Noémie Spiller" userId="e4bebb1e-116a-4f15-b3ae-274db878ded7" providerId="ADAL" clId="{DF5371B6-FE0C-4927-B80B-6D707E5EFD11}" dt="2023-05-11T09:24:56.803" v="240" actId="20577"/>
          <ac:spMkLst>
            <pc:docMk/>
            <pc:sldMk cId="4229679170" sldId="359"/>
            <ac:spMk id="4" creationId="{85814CD9-9D42-2B05-ACC5-0416562798DE}"/>
          </ac:spMkLst>
        </pc:spChg>
      </pc:sldChg>
      <pc:sldChg chg="modSp new mod">
        <pc:chgData name="Noémie Spiller" userId="e4bebb1e-116a-4f15-b3ae-274db878ded7" providerId="ADAL" clId="{DF5371B6-FE0C-4927-B80B-6D707E5EFD11}" dt="2023-05-11T09:31:50.018" v="349" actId="20577"/>
        <pc:sldMkLst>
          <pc:docMk/>
          <pc:sldMk cId="2512324309" sldId="360"/>
        </pc:sldMkLst>
        <pc:spChg chg="mod">
          <ac:chgData name="Noémie Spiller" userId="e4bebb1e-116a-4f15-b3ae-274db878ded7" providerId="ADAL" clId="{DF5371B6-FE0C-4927-B80B-6D707E5EFD11}" dt="2023-05-11T09:31:50.018" v="349" actId="20577"/>
          <ac:spMkLst>
            <pc:docMk/>
            <pc:sldMk cId="2512324309" sldId="360"/>
            <ac:spMk id="4" creationId="{6F187E70-044F-5167-3044-617518B75AD6}"/>
          </ac:spMkLst>
        </pc:spChg>
      </pc:sldChg>
      <pc:sldChg chg="modSp new mod ord">
        <pc:chgData name="Noémie Spiller" userId="e4bebb1e-116a-4f15-b3ae-274db878ded7" providerId="ADAL" clId="{DF5371B6-FE0C-4927-B80B-6D707E5EFD11}" dt="2023-05-11T09:35:32.304" v="379"/>
        <pc:sldMkLst>
          <pc:docMk/>
          <pc:sldMk cId="1024414484" sldId="361"/>
        </pc:sldMkLst>
        <pc:spChg chg="mod">
          <ac:chgData name="Noémie Spiller" userId="e4bebb1e-116a-4f15-b3ae-274db878ded7" providerId="ADAL" clId="{DF5371B6-FE0C-4927-B80B-6D707E5EFD11}" dt="2023-05-11T09:35:21.927" v="377" actId="20577"/>
          <ac:spMkLst>
            <pc:docMk/>
            <pc:sldMk cId="1024414484" sldId="361"/>
            <ac:spMk id="4" creationId="{83CDBE51-B14E-25B8-A108-6699F8CFFDA9}"/>
          </ac:spMkLst>
        </pc:spChg>
      </pc:sldChg>
      <pc:sldChg chg="modSp new mod">
        <pc:chgData name="Noémie Spiller" userId="e4bebb1e-116a-4f15-b3ae-274db878ded7" providerId="ADAL" clId="{DF5371B6-FE0C-4927-B80B-6D707E5EFD11}" dt="2023-05-11T09:41:16.383" v="402" actId="20577"/>
        <pc:sldMkLst>
          <pc:docMk/>
          <pc:sldMk cId="4224074385" sldId="362"/>
        </pc:sldMkLst>
        <pc:spChg chg="mod">
          <ac:chgData name="Noémie Spiller" userId="e4bebb1e-116a-4f15-b3ae-274db878ded7" providerId="ADAL" clId="{DF5371B6-FE0C-4927-B80B-6D707E5EFD11}" dt="2023-05-11T09:41:16.383" v="402" actId="20577"/>
          <ac:spMkLst>
            <pc:docMk/>
            <pc:sldMk cId="4224074385" sldId="362"/>
            <ac:spMk id="4" creationId="{BB9A2CCF-9822-E449-405A-A2EC2320ADF8}"/>
          </ac:spMkLst>
        </pc:spChg>
      </pc:sldChg>
    </pc:docChg>
  </pc:docChgLst>
  <pc:docChgLst>
    <pc:chgData name="Gastbenutzer" userId="S::urn:spo:anon#f86b790997f433fe469ee6d59c76f4a8a9dd4383fb9541d35ef5bb865230b574::" providerId="AD" clId="Web-{776EF071-8F73-0191-F385-1F4A2B9B5003}"/>
    <pc:docChg chg="modSld">
      <pc:chgData name="Gastbenutzer" userId="S::urn:spo:anon#f86b790997f433fe469ee6d59c76f4a8a9dd4383fb9541d35ef5bb865230b574::" providerId="AD" clId="Web-{776EF071-8F73-0191-F385-1F4A2B9B5003}" dt="2023-08-31T15:26:04.423" v="1"/>
      <pc:docMkLst>
        <pc:docMk/>
      </pc:docMkLst>
      <pc:sldChg chg="delSp">
        <pc:chgData name="Gastbenutzer" userId="S::urn:spo:anon#f86b790997f433fe469ee6d59c76f4a8a9dd4383fb9541d35ef5bb865230b574::" providerId="AD" clId="Web-{776EF071-8F73-0191-F385-1F4A2B9B5003}" dt="2023-08-31T15:26:04.423" v="1"/>
        <pc:sldMkLst>
          <pc:docMk/>
          <pc:sldMk cId="3554343605" sldId="355"/>
        </pc:sldMkLst>
        <pc:spChg chg="del">
          <ac:chgData name="Gastbenutzer" userId="S::urn:spo:anon#f86b790997f433fe469ee6d59c76f4a8a9dd4383fb9541d35ef5bb865230b574::" providerId="AD" clId="Web-{776EF071-8F73-0191-F385-1F4A2B9B5003}" dt="2023-08-31T15:26:04.423" v="1"/>
          <ac:spMkLst>
            <pc:docMk/>
            <pc:sldMk cId="3554343605" sldId="355"/>
            <ac:spMk id="4" creationId="{E2A5C996-3609-41BE-7BD5-DBC9482E4C81}"/>
          </ac:spMkLst>
        </pc:spChg>
      </pc:sldChg>
      <pc:sldChg chg="delSp">
        <pc:chgData name="Gastbenutzer" userId="S::urn:spo:anon#f86b790997f433fe469ee6d59c76f4a8a9dd4383fb9541d35ef5bb865230b574::" providerId="AD" clId="Web-{776EF071-8F73-0191-F385-1F4A2B9B5003}" dt="2023-08-31T15:25:57.798" v="0"/>
        <pc:sldMkLst>
          <pc:docMk/>
          <pc:sldMk cId="3429723861" sldId="414"/>
        </pc:sldMkLst>
        <pc:spChg chg="del">
          <ac:chgData name="Gastbenutzer" userId="S::urn:spo:anon#f86b790997f433fe469ee6d59c76f4a8a9dd4383fb9541d35ef5bb865230b574::" providerId="AD" clId="Web-{776EF071-8F73-0191-F385-1F4A2B9B5003}" dt="2023-08-31T15:25:57.798" v="0"/>
          <ac:spMkLst>
            <pc:docMk/>
            <pc:sldMk cId="3429723861" sldId="414"/>
            <ac:spMk id="4" creationId="{75E7BCA2-325B-9316-54AF-68F45B7DC38F}"/>
          </ac:spMkLst>
        </pc:spChg>
      </pc:sldChg>
    </pc:docChg>
  </pc:docChgLst>
  <pc:docChgLst>
    <pc:chgData name="Noémie Spiller" userId="S::nspiller@stud.hs-heilbronn.de::e4bebb1e-116a-4f15-b3ae-274db878ded7" providerId="AD" clId="Web-{B3F818E4-3C21-7D49-0343-F7FAE205DA6A}"/>
    <pc:docChg chg="modSld">
      <pc:chgData name="Noémie Spiller" userId="S::nspiller@stud.hs-heilbronn.de::e4bebb1e-116a-4f15-b3ae-274db878ded7" providerId="AD" clId="Web-{B3F818E4-3C21-7D49-0343-F7FAE205DA6A}" dt="2023-05-30T10:45:46.482" v="9" actId="14100"/>
      <pc:docMkLst>
        <pc:docMk/>
      </pc:docMkLst>
      <pc:sldChg chg="addSp delSp modSp">
        <pc:chgData name="Noémie Spiller" userId="S::nspiller@stud.hs-heilbronn.de::e4bebb1e-116a-4f15-b3ae-274db878ded7" providerId="AD" clId="Web-{B3F818E4-3C21-7D49-0343-F7FAE205DA6A}" dt="2023-05-30T10:45:46.482" v="9" actId="14100"/>
        <pc:sldMkLst>
          <pc:docMk/>
          <pc:sldMk cId="2541601619" sldId="358"/>
        </pc:sldMkLst>
        <pc:spChg chg="del">
          <ac:chgData name="Noémie Spiller" userId="S::nspiller@stud.hs-heilbronn.de::e4bebb1e-116a-4f15-b3ae-274db878ded7" providerId="AD" clId="Web-{B3F818E4-3C21-7D49-0343-F7FAE205DA6A}" dt="2023-05-30T10:44:51.011" v="0"/>
          <ac:spMkLst>
            <pc:docMk/>
            <pc:sldMk cId="2541601619" sldId="358"/>
            <ac:spMk id="5" creationId="{9BFDD5D4-5777-4BF3-C985-0FFB9EF013A0}"/>
          </ac:spMkLst>
        </pc:spChg>
        <pc:picChg chg="add mod ord">
          <ac:chgData name="Noémie Spiller" userId="S::nspiller@stud.hs-heilbronn.de::e4bebb1e-116a-4f15-b3ae-274db878ded7" providerId="AD" clId="Web-{B3F818E4-3C21-7D49-0343-F7FAE205DA6A}" dt="2023-05-30T10:45:46.482" v="9" actId="14100"/>
          <ac:picMkLst>
            <pc:docMk/>
            <pc:sldMk cId="2541601619" sldId="358"/>
            <ac:picMk id="6" creationId="{08A1D1D2-D850-CE22-8D42-F20DDBE50264}"/>
          </ac:picMkLst>
        </pc:picChg>
      </pc:sldChg>
    </pc:docChg>
  </pc:docChgLst>
  <pc:docChgLst>
    <pc:chgData name="Noémie Spiller" userId="S::nspiller@stud.hs-heilbronn.de::e4bebb1e-116a-4f15-b3ae-274db878ded7" providerId="AD" clId="Web-{5A5CB1EC-B197-D028-D3C0-30F988D64E77}"/>
    <pc:docChg chg="delSld modSld">
      <pc:chgData name="Noémie Spiller" userId="S::nspiller@stud.hs-heilbronn.de::e4bebb1e-116a-4f15-b3ae-274db878ded7" providerId="AD" clId="Web-{5A5CB1EC-B197-D028-D3C0-30F988D64E77}" dt="2023-05-29T13:24:26.305" v="41" actId="20577"/>
      <pc:docMkLst>
        <pc:docMk/>
      </pc:docMkLst>
      <pc:sldChg chg="modSp">
        <pc:chgData name="Noémie Spiller" userId="S::nspiller@stud.hs-heilbronn.de::e4bebb1e-116a-4f15-b3ae-274db878ded7" providerId="AD" clId="Web-{5A5CB1EC-B197-D028-D3C0-30F988D64E77}" dt="2023-05-29T13:22:29.895" v="7" actId="20577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5A5CB1EC-B197-D028-D3C0-30F988D64E77}" dt="2023-05-29T13:22:29.895" v="7" actId="20577"/>
          <ac:spMkLst>
            <pc:docMk/>
            <pc:sldMk cId="3554343605" sldId="355"/>
            <ac:spMk id="3" creationId="{D7651B55-B946-B9EF-7100-2776B63A242A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3:24.912" v="23" actId="20577"/>
        <pc:sldMkLst>
          <pc:docMk/>
          <pc:sldMk cId="1763306305" sldId="356"/>
        </pc:sldMkLst>
        <pc:spChg chg="mod">
          <ac:chgData name="Noémie Spiller" userId="S::nspiller@stud.hs-heilbronn.de::e4bebb1e-116a-4f15-b3ae-274db878ded7" providerId="AD" clId="Web-{5A5CB1EC-B197-D028-D3C0-30F988D64E77}" dt="2023-05-29T13:23:24.912" v="23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2:59.521" v="12" actId="20577"/>
        <pc:sldMkLst>
          <pc:docMk/>
          <pc:sldMk cId="883094266" sldId="357"/>
        </pc:sldMkLst>
        <pc:graphicFrameChg chg="modGraphic">
          <ac:chgData name="Noémie Spiller" userId="S::nspiller@stud.hs-heilbronn.de::e4bebb1e-116a-4f15-b3ae-274db878ded7" providerId="AD" clId="Web-{5A5CB1EC-B197-D028-D3C0-30F988D64E77}" dt="2023-05-29T13:22:59.521" v="12" actId="20577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modSp">
        <pc:chgData name="Noémie Spiller" userId="S::nspiller@stud.hs-heilbronn.de::e4bebb1e-116a-4f15-b3ae-274db878ded7" providerId="AD" clId="Web-{5A5CB1EC-B197-D028-D3C0-30F988D64E77}" dt="2023-05-29T13:23:09.037" v="18" actId="20577"/>
        <pc:sldMkLst>
          <pc:docMk/>
          <pc:sldMk cId="2541601619" sldId="358"/>
        </pc:sldMkLst>
        <pc:spChg chg="mod">
          <ac:chgData name="Noémie Spiller" userId="S::nspiller@stud.hs-heilbronn.de::e4bebb1e-116a-4f15-b3ae-274db878ded7" providerId="AD" clId="Web-{5A5CB1EC-B197-D028-D3C0-30F988D64E77}" dt="2023-05-29T13:23:09.037" v="18" actId="20577"/>
          <ac:spMkLst>
            <pc:docMk/>
            <pc:sldMk cId="2541601619" sldId="358"/>
            <ac:spMk id="4" creationId="{5EC51E62-AF43-2CF9-5945-D5BC3D58F7A8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3:14.865" v="21" actId="20577"/>
        <pc:sldMkLst>
          <pc:docMk/>
          <pc:sldMk cId="4229679170" sldId="359"/>
        </pc:sldMkLst>
        <pc:spChg chg="mod">
          <ac:chgData name="Noémie Spiller" userId="S::nspiller@stud.hs-heilbronn.de::e4bebb1e-116a-4f15-b3ae-274db878ded7" providerId="AD" clId="Web-{5A5CB1EC-B197-D028-D3C0-30F988D64E77}" dt="2023-05-29T13:23:14.865" v="21" actId="20577"/>
          <ac:spMkLst>
            <pc:docMk/>
            <pc:sldMk cId="4229679170" sldId="359"/>
            <ac:spMk id="4" creationId="{85814CD9-9D42-2B05-ACC5-0416562798DE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4:17.851" v="39" actId="20577"/>
        <pc:sldMkLst>
          <pc:docMk/>
          <pc:sldMk cId="2512324309" sldId="360"/>
        </pc:sldMkLst>
        <pc:spChg chg="mod">
          <ac:chgData name="Noémie Spiller" userId="S::nspiller@stud.hs-heilbronn.de::e4bebb1e-116a-4f15-b3ae-274db878ded7" providerId="AD" clId="Web-{5A5CB1EC-B197-D028-D3C0-30F988D64E77}" dt="2023-05-29T13:24:17.851" v="39" actId="20577"/>
          <ac:spMkLst>
            <pc:docMk/>
            <pc:sldMk cId="2512324309" sldId="360"/>
            <ac:spMk id="4" creationId="{6F187E70-044F-5167-3044-617518B75AD6}"/>
          </ac:spMkLst>
        </pc:spChg>
      </pc:sldChg>
      <pc:sldChg chg="del">
        <pc:chgData name="Noémie Spiller" userId="S::nspiller@stud.hs-heilbronn.de::e4bebb1e-116a-4f15-b3ae-274db878ded7" providerId="AD" clId="Web-{5A5CB1EC-B197-D028-D3C0-30F988D64E77}" dt="2023-05-29T13:23:20.240" v="22"/>
        <pc:sldMkLst>
          <pc:docMk/>
          <pc:sldMk cId="1024414484" sldId="361"/>
        </pc:sldMkLst>
      </pc:sldChg>
      <pc:sldChg chg="modSp">
        <pc:chgData name="Noémie Spiller" userId="S::nspiller@stud.hs-heilbronn.de::e4bebb1e-116a-4f15-b3ae-274db878ded7" providerId="AD" clId="Web-{5A5CB1EC-B197-D028-D3C0-30F988D64E77}" dt="2023-05-29T13:24:26.305" v="41" actId="20577"/>
        <pc:sldMkLst>
          <pc:docMk/>
          <pc:sldMk cId="4224074385" sldId="362"/>
        </pc:sldMkLst>
        <pc:spChg chg="mod">
          <ac:chgData name="Noémie Spiller" userId="S::nspiller@stud.hs-heilbronn.de::e4bebb1e-116a-4f15-b3ae-274db878ded7" providerId="AD" clId="Web-{5A5CB1EC-B197-D028-D3C0-30F988D64E77}" dt="2023-05-29T13:24:26.305" v="41" actId="20577"/>
          <ac:spMkLst>
            <pc:docMk/>
            <pc:sldMk cId="4224074385" sldId="362"/>
            <ac:spMk id="4" creationId="{BB9A2CCF-9822-E449-405A-A2EC2320ADF8}"/>
          </ac:spMkLst>
        </pc:spChg>
      </pc:sldChg>
    </pc:docChg>
  </pc:docChgLst>
  <pc:docChgLst>
    <pc:chgData name="Noémie Spiller" userId="e4bebb1e-116a-4f15-b3ae-274db878ded7" providerId="ADAL" clId="{8C7099BD-6576-42EB-BC64-66E81147CB66}"/>
    <pc:docChg chg="custSel modSld modMainMaster">
      <pc:chgData name="Noémie Spiller" userId="e4bebb1e-116a-4f15-b3ae-274db878ded7" providerId="ADAL" clId="{8C7099BD-6576-42EB-BC64-66E81147CB66}" dt="2023-08-30T12:48:44.090" v="56" actId="5793"/>
      <pc:docMkLst>
        <pc:docMk/>
      </pc:docMkLst>
      <pc:sldChg chg="modSp mod">
        <pc:chgData name="Noémie Spiller" userId="e4bebb1e-116a-4f15-b3ae-274db878ded7" providerId="ADAL" clId="{8C7099BD-6576-42EB-BC64-66E81147CB66}" dt="2023-08-30T12:48:44.090" v="56" actId="5793"/>
        <pc:sldMkLst>
          <pc:docMk/>
          <pc:sldMk cId="2030325369" sldId="413"/>
        </pc:sldMkLst>
        <pc:spChg chg="mod">
          <ac:chgData name="Noémie Spiller" userId="e4bebb1e-116a-4f15-b3ae-274db878ded7" providerId="ADAL" clId="{8C7099BD-6576-42EB-BC64-66E81147CB66}" dt="2023-08-30T12:48:44.090" v="56" actId="5793"/>
          <ac:spMkLst>
            <pc:docMk/>
            <pc:sldMk cId="2030325369" sldId="413"/>
            <ac:spMk id="2" creationId="{25FABBB7-C911-2F8D-9114-92A3F73F47BA}"/>
          </ac:spMkLst>
        </pc:spChg>
      </pc:sldChg>
      <pc:sldMasterChg chg="modSldLayout">
        <pc:chgData name="Noémie Spiller" userId="e4bebb1e-116a-4f15-b3ae-274db878ded7" providerId="ADAL" clId="{8C7099BD-6576-42EB-BC64-66E81147CB66}" dt="2023-08-30T12:03:14.602" v="30" actId="478"/>
        <pc:sldMasterMkLst>
          <pc:docMk/>
          <pc:sldMasterMk cId="3345050395" sldId="2147483660"/>
        </pc:sldMasterMkLst>
        <pc:sldLayoutChg chg="delSp mod">
          <pc:chgData name="Noémie Spiller" userId="e4bebb1e-116a-4f15-b3ae-274db878ded7" providerId="ADAL" clId="{8C7099BD-6576-42EB-BC64-66E81147CB66}" dt="2023-08-30T12:03:00.914" v="27" actId="478"/>
          <pc:sldLayoutMkLst>
            <pc:docMk/>
            <pc:sldMasterMk cId="3345050395" sldId="2147483660"/>
            <pc:sldLayoutMk cId="2166755982" sldId="2147483661"/>
          </pc:sldLayoutMkLst>
          <pc:spChg chg="del">
            <ac:chgData name="Noémie Spiller" userId="e4bebb1e-116a-4f15-b3ae-274db878ded7" providerId="ADAL" clId="{8C7099BD-6576-42EB-BC64-66E81147CB66}" dt="2023-08-30T12:03:00.914" v="27" actId="478"/>
            <ac:spMkLst>
              <pc:docMk/>
              <pc:sldMasterMk cId="3345050395" sldId="2147483660"/>
              <pc:sldLayoutMk cId="2166755982" sldId="2147483661"/>
              <ac:spMk id="23" creationId="{6354D33E-28C2-47F2-851F-773C0FE0AB9E}"/>
            </ac:spMkLst>
          </pc:spChg>
        </pc:sldLayoutChg>
        <pc:sldLayoutChg chg="delSp modSp mod">
          <pc:chgData name="Noémie Spiller" userId="e4bebb1e-116a-4f15-b3ae-274db878ded7" providerId="ADAL" clId="{8C7099BD-6576-42EB-BC64-66E81147CB66}" dt="2023-08-30T12:03:05.409" v="28" actId="478"/>
          <pc:sldLayoutMkLst>
            <pc:docMk/>
            <pc:sldMasterMk cId="3345050395" sldId="2147483660"/>
            <pc:sldLayoutMk cId="574504283" sldId="2147483662"/>
          </pc:sldLayoutMkLst>
          <pc:spChg chg="del mod">
            <ac:chgData name="Noémie Spiller" userId="e4bebb1e-116a-4f15-b3ae-274db878ded7" providerId="ADAL" clId="{8C7099BD-6576-42EB-BC64-66E81147CB66}" dt="2023-08-30T12:03:05.409" v="28" actId="478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delSp mod">
          <pc:chgData name="Noémie Spiller" userId="e4bebb1e-116a-4f15-b3ae-274db878ded7" providerId="ADAL" clId="{8C7099BD-6576-42EB-BC64-66E81147CB66}" dt="2023-08-30T12:03:10.233" v="29" actId="478"/>
          <pc:sldLayoutMkLst>
            <pc:docMk/>
            <pc:sldMasterMk cId="3345050395" sldId="2147483660"/>
            <pc:sldLayoutMk cId="1588594681" sldId="2147483663"/>
          </pc:sldLayoutMkLst>
          <pc:spChg chg="del">
            <ac:chgData name="Noémie Spiller" userId="e4bebb1e-116a-4f15-b3ae-274db878ded7" providerId="ADAL" clId="{8C7099BD-6576-42EB-BC64-66E81147CB66}" dt="2023-08-30T12:03:10.233" v="29" actId="478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delSp mod">
          <pc:chgData name="Noémie Spiller" userId="e4bebb1e-116a-4f15-b3ae-274db878ded7" providerId="ADAL" clId="{8C7099BD-6576-42EB-BC64-66E81147CB66}" dt="2023-08-30T12:03:14.602" v="30" actId="478"/>
          <pc:sldLayoutMkLst>
            <pc:docMk/>
            <pc:sldMasterMk cId="3345050395" sldId="2147483660"/>
            <pc:sldLayoutMk cId="3156702840" sldId="2147483664"/>
          </pc:sldLayoutMkLst>
          <pc:spChg chg="del">
            <ac:chgData name="Noémie Spiller" userId="e4bebb1e-116a-4f15-b3ae-274db878ded7" providerId="ADAL" clId="{8C7099BD-6576-42EB-BC64-66E81147CB66}" dt="2023-08-30T12:03:14.602" v="30" actId="478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</pc:sldMasterChg>
    </pc:docChg>
  </pc:docChgLst>
  <pc:docChgLst>
    <pc:chgData name="Noémie Spiller" userId="S::nspiller@stud.hs-heilbronn.de::e4bebb1e-116a-4f15-b3ae-274db878ded7" providerId="AD" clId="Web-{EB45ED1A-1744-13CD-256C-04A4D818FCCC}"/>
    <pc:docChg chg="modSld">
      <pc:chgData name="Noémie Spiller" userId="S::nspiller@stud.hs-heilbronn.de::e4bebb1e-116a-4f15-b3ae-274db878ded7" providerId="AD" clId="Web-{EB45ED1A-1744-13CD-256C-04A4D818FCCC}" dt="2023-04-18T12:08:52.568" v="251" actId="20577"/>
      <pc:docMkLst>
        <pc:docMk/>
      </pc:docMkLst>
      <pc:sldChg chg="modNotes">
        <pc:chgData name="Noémie Spiller" userId="S::nspiller@stud.hs-heilbronn.de::e4bebb1e-116a-4f15-b3ae-274db878ded7" providerId="AD" clId="Web-{EB45ED1A-1744-13CD-256C-04A4D818FCCC}" dt="2023-04-18T11:55:08.430" v="62"/>
        <pc:sldMkLst>
          <pc:docMk/>
          <pc:sldMk cId="1247741922" sldId="317"/>
        </pc:sldMkLst>
      </pc:sldChg>
      <pc:sldChg chg="modSp modNotes">
        <pc:chgData name="Noémie Spiller" userId="S::nspiller@stud.hs-heilbronn.de::e4bebb1e-116a-4f15-b3ae-274db878ded7" providerId="AD" clId="Web-{EB45ED1A-1744-13CD-256C-04A4D818FCCC}" dt="2023-04-18T12:08:52.568" v="251" actId="20577"/>
        <pc:sldMkLst>
          <pc:docMk/>
          <pc:sldMk cId="3738248001" sldId="319"/>
        </pc:sldMkLst>
        <pc:spChg chg="mod">
          <ac:chgData name="Noémie Spiller" userId="S::nspiller@stud.hs-heilbronn.de::e4bebb1e-116a-4f15-b3ae-274db878ded7" providerId="AD" clId="Web-{EB45ED1A-1744-13CD-256C-04A4D818FCCC}" dt="2023-04-18T12:08:52.568" v="251" actId="20577"/>
          <ac:spMkLst>
            <pc:docMk/>
            <pc:sldMk cId="3738248001" sldId="319"/>
            <ac:spMk id="5" creationId="{EE5C0299-10FD-8767-10C9-F81209058D60}"/>
          </ac:spMkLst>
        </pc:spChg>
      </pc:sldChg>
      <pc:sldChg chg="addSp modSp">
        <pc:chgData name="Noémie Spiller" userId="S::nspiller@stud.hs-heilbronn.de::e4bebb1e-116a-4f15-b3ae-274db878ded7" providerId="AD" clId="Web-{EB45ED1A-1744-13CD-256C-04A4D818FCCC}" dt="2023-04-18T11:59:05.172" v="148" actId="20577"/>
        <pc:sldMkLst>
          <pc:docMk/>
          <pc:sldMk cId="4089228486" sldId="320"/>
        </pc:sldMkLst>
        <pc:graphicFrameChg chg="mod modGraphic">
          <ac:chgData name="Noémie Spiller" userId="S::nspiller@stud.hs-heilbronn.de::e4bebb1e-116a-4f15-b3ae-274db878ded7" providerId="AD" clId="Web-{EB45ED1A-1744-13CD-256C-04A4D818FCCC}" dt="2023-04-18T11:59:05.172" v="148" actId="20577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add mod modGraphic">
          <ac:chgData name="Noémie Spiller" userId="S::nspiller@stud.hs-heilbronn.de::e4bebb1e-116a-4f15-b3ae-274db878ded7" providerId="AD" clId="Web-{EB45ED1A-1744-13CD-256C-04A4D818FCCC}" dt="2023-04-18T11:58:45.219" v="140" actId="20577"/>
          <ac:graphicFrameMkLst>
            <pc:docMk/>
            <pc:sldMk cId="4089228486" sldId="320"/>
            <ac:graphicFrameMk id="75" creationId="{E699211F-4815-1871-35EA-752C5BDA838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2C8E5-28B0-4BF3-9FFD-50C9B7AD8C18}" type="doc">
      <dgm:prSet loTypeId="urn:microsoft.com/office/officeart/2005/8/layout/venn2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67147A4-52AD-4F99-9307-11BADBF7D76E}">
      <dgm:prSet phldrT="[Text]" custT="1"/>
      <dgm:spPr/>
      <dgm:t>
        <a:bodyPr/>
        <a:lstStyle/>
        <a:p>
          <a:r>
            <a:rPr lang="de-DE" sz="1400" b="1"/>
            <a:t>Künstliche Intelligenz</a:t>
          </a:r>
        </a:p>
      </dgm:t>
    </dgm:pt>
    <dgm:pt modelId="{A89BFC25-C03D-4B86-8768-56A59EA6CB69}" type="parTrans" cxnId="{C8A010E8-129C-479E-A051-CAFCE83B23F1}">
      <dgm:prSet/>
      <dgm:spPr/>
      <dgm:t>
        <a:bodyPr/>
        <a:lstStyle/>
        <a:p>
          <a:endParaRPr lang="de-DE"/>
        </a:p>
      </dgm:t>
    </dgm:pt>
    <dgm:pt modelId="{3BC06C4A-39E8-435E-BF23-99B8B565686A}" type="sibTrans" cxnId="{C8A010E8-129C-479E-A051-CAFCE83B23F1}">
      <dgm:prSet/>
      <dgm:spPr/>
      <dgm:t>
        <a:bodyPr/>
        <a:lstStyle/>
        <a:p>
          <a:endParaRPr lang="de-DE"/>
        </a:p>
      </dgm:t>
    </dgm:pt>
    <dgm:pt modelId="{A50DD0D1-AF43-43F0-B6E8-E42068214884}">
      <dgm:prSet phldrT="[Text]" custT="1"/>
      <dgm:spPr/>
      <dgm:t>
        <a:bodyPr/>
        <a:lstStyle/>
        <a:p>
          <a:r>
            <a:rPr lang="de-DE" sz="1300" b="1"/>
            <a:t>Maschinelles Lernen</a:t>
          </a:r>
        </a:p>
      </dgm:t>
    </dgm:pt>
    <dgm:pt modelId="{F3AB8D49-68E2-4B5B-ABB4-BAD49DEAE967}" type="parTrans" cxnId="{ABAB94DA-AE57-49A0-A1BD-8A2E42C27F77}">
      <dgm:prSet/>
      <dgm:spPr/>
      <dgm:t>
        <a:bodyPr/>
        <a:lstStyle/>
        <a:p>
          <a:endParaRPr lang="de-DE"/>
        </a:p>
      </dgm:t>
    </dgm:pt>
    <dgm:pt modelId="{2D2A8AEE-8011-4344-B75F-98A3CC0B0C9A}" type="sibTrans" cxnId="{ABAB94DA-AE57-49A0-A1BD-8A2E42C27F77}">
      <dgm:prSet/>
      <dgm:spPr/>
      <dgm:t>
        <a:bodyPr/>
        <a:lstStyle/>
        <a:p>
          <a:endParaRPr lang="de-DE"/>
        </a:p>
      </dgm:t>
    </dgm:pt>
    <dgm:pt modelId="{CF1025BF-2AEA-4E54-987D-0ABDA624FE8F}">
      <dgm:prSet phldrT="[Text]" custT="1"/>
      <dgm:spPr/>
      <dgm:t>
        <a:bodyPr/>
        <a:lstStyle/>
        <a:p>
          <a:r>
            <a:rPr lang="de-DE" sz="1400" b="1"/>
            <a:t>Deep Learning</a:t>
          </a:r>
        </a:p>
      </dgm:t>
    </dgm:pt>
    <dgm:pt modelId="{38D9BE20-27C8-44ED-A7D1-2DDB93871B9F}" type="parTrans" cxnId="{9919C8E0-284A-4BC8-8084-CB71FFBADD22}">
      <dgm:prSet/>
      <dgm:spPr/>
      <dgm:t>
        <a:bodyPr/>
        <a:lstStyle/>
        <a:p>
          <a:endParaRPr lang="de-DE"/>
        </a:p>
      </dgm:t>
    </dgm:pt>
    <dgm:pt modelId="{8E03DC43-123E-43D1-80AC-140129843BBD}" type="sibTrans" cxnId="{9919C8E0-284A-4BC8-8084-CB71FFBADD22}">
      <dgm:prSet/>
      <dgm:spPr/>
      <dgm:t>
        <a:bodyPr/>
        <a:lstStyle/>
        <a:p>
          <a:endParaRPr lang="de-DE"/>
        </a:p>
      </dgm:t>
    </dgm:pt>
    <dgm:pt modelId="{FA1BE47C-2B08-4B52-9891-FED8FFD9E56C}">
      <dgm:prSet phldrT="[Text]" custT="1"/>
      <dgm:spPr/>
      <dgm:t>
        <a:bodyPr/>
        <a:lstStyle/>
        <a:p>
          <a:r>
            <a:rPr lang="de-DE" sz="1300" b="1"/>
            <a:t>Neuronale Netze</a:t>
          </a:r>
        </a:p>
      </dgm:t>
    </dgm:pt>
    <dgm:pt modelId="{0E9C761D-F661-4341-B167-D4F6C0A929E5}" type="parTrans" cxnId="{B0319BF5-B0BB-4B48-AC17-D1CE5ADB034A}">
      <dgm:prSet/>
      <dgm:spPr/>
      <dgm:t>
        <a:bodyPr/>
        <a:lstStyle/>
        <a:p>
          <a:endParaRPr lang="de-DE"/>
        </a:p>
      </dgm:t>
    </dgm:pt>
    <dgm:pt modelId="{35871CCD-024B-49DB-BAE2-FD824A374D2B}" type="sibTrans" cxnId="{B0319BF5-B0BB-4B48-AC17-D1CE5ADB034A}">
      <dgm:prSet/>
      <dgm:spPr/>
      <dgm:t>
        <a:bodyPr/>
        <a:lstStyle/>
        <a:p>
          <a:endParaRPr lang="de-DE"/>
        </a:p>
      </dgm:t>
    </dgm:pt>
    <dgm:pt modelId="{61006E37-3390-4E8E-BCAE-705E7F05F74C}" type="pres">
      <dgm:prSet presAssocID="{A6D2C8E5-28B0-4BF3-9FFD-50C9B7AD8C18}" presName="Name0" presStyleCnt="0">
        <dgm:presLayoutVars>
          <dgm:chMax val="7"/>
          <dgm:resizeHandles val="exact"/>
        </dgm:presLayoutVars>
      </dgm:prSet>
      <dgm:spPr/>
    </dgm:pt>
    <dgm:pt modelId="{05A9FF80-1B20-45CC-997B-1EA69E0D79B4}" type="pres">
      <dgm:prSet presAssocID="{A6D2C8E5-28B0-4BF3-9FFD-50C9B7AD8C18}" presName="comp1" presStyleCnt="0"/>
      <dgm:spPr/>
    </dgm:pt>
    <dgm:pt modelId="{47A23D5B-19F5-4A1F-8897-C4166698C784}" type="pres">
      <dgm:prSet presAssocID="{A6D2C8E5-28B0-4BF3-9FFD-50C9B7AD8C18}" presName="circle1" presStyleLbl="node1" presStyleIdx="0" presStyleCnt="4" custScaleX="121054"/>
      <dgm:spPr/>
    </dgm:pt>
    <dgm:pt modelId="{6042707A-B21A-4EE5-AA27-66B99C19021C}" type="pres">
      <dgm:prSet presAssocID="{A6D2C8E5-28B0-4BF3-9FFD-50C9B7AD8C18}" presName="c1text" presStyleLbl="node1" presStyleIdx="0" presStyleCnt="4">
        <dgm:presLayoutVars>
          <dgm:bulletEnabled val="1"/>
        </dgm:presLayoutVars>
      </dgm:prSet>
      <dgm:spPr/>
    </dgm:pt>
    <dgm:pt modelId="{3966B582-6824-48E2-8CD9-5BC9972E0A14}" type="pres">
      <dgm:prSet presAssocID="{A6D2C8E5-28B0-4BF3-9FFD-50C9B7AD8C18}" presName="comp2" presStyleCnt="0"/>
      <dgm:spPr/>
    </dgm:pt>
    <dgm:pt modelId="{10BE5D33-C8F3-4F85-9FD0-C23B5EC53DB9}" type="pres">
      <dgm:prSet presAssocID="{A6D2C8E5-28B0-4BF3-9FFD-50C9B7AD8C18}" presName="circle2" presStyleLbl="node1" presStyleIdx="1" presStyleCnt="4" custScaleX="123502" custLinFactNeighborX="36" custLinFactNeighborY="-2029"/>
      <dgm:spPr/>
    </dgm:pt>
    <dgm:pt modelId="{D90ABB3F-B583-40D2-B8B7-3672182DF22F}" type="pres">
      <dgm:prSet presAssocID="{A6D2C8E5-28B0-4BF3-9FFD-50C9B7AD8C18}" presName="c2text" presStyleLbl="node1" presStyleIdx="1" presStyleCnt="4">
        <dgm:presLayoutVars>
          <dgm:bulletEnabled val="1"/>
        </dgm:presLayoutVars>
      </dgm:prSet>
      <dgm:spPr/>
    </dgm:pt>
    <dgm:pt modelId="{49F504BF-2914-49C3-A96A-35CB2AF50830}" type="pres">
      <dgm:prSet presAssocID="{A6D2C8E5-28B0-4BF3-9FFD-50C9B7AD8C18}" presName="comp3" presStyleCnt="0"/>
      <dgm:spPr/>
    </dgm:pt>
    <dgm:pt modelId="{77943197-0EF7-4A29-B849-656048EF1E93}" type="pres">
      <dgm:prSet presAssocID="{A6D2C8E5-28B0-4BF3-9FFD-50C9B7AD8C18}" presName="circle3" presStyleLbl="node1" presStyleIdx="2" presStyleCnt="4" custLinFactNeighborX="0" custLinFactNeighborY="-7405"/>
      <dgm:spPr/>
    </dgm:pt>
    <dgm:pt modelId="{8D9263EC-BCDF-4FBD-A5A4-353CC205AF9B}" type="pres">
      <dgm:prSet presAssocID="{A6D2C8E5-28B0-4BF3-9FFD-50C9B7AD8C18}" presName="c3text" presStyleLbl="node1" presStyleIdx="2" presStyleCnt="4">
        <dgm:presLayoutVars>
          <dgm:bulletEnabled val="1"/>
        </dgm:presLayoutVars>
      </dgm:prSet>
      <dgm:spPr/>
    </dgm:pt>
    <dgm:pt modelId="{C7FBC235-C430-4526-B085-CDF6469ED333}" type="pres">
      <dgm:prSet presAssocID="{A6D2C8E5-28B0-4BF3-9FFD-50C9B7AD8C18}" presName="comp4" presStyleCnt="0"/>
      <dgm:spPr/>
    </dgm:pt>
    <dgm:pt modelId="{732711D6-EB8E-4488-93F0-BCE4EAC70043}" type="pres">
      <dgm:prSet presAssocID="{A6D2C8E5-28B0-4BF3-9FFD-50C9B7AD8C18}" presName="circle4" presStyleLbl="node1" presStyleIdx="3" presStyleCnt="4" custLinFactNeighborX="72" custLinFactNeighborY="-18749"/>
      <dgm:spPr/>
    </dgm:pt>
    <dgm:pt modelId="{0105A62A-80FC-4243-B7DD-1BCA7790F34C}" type="pres">
      <dgm:prSet presAssocID="{A6D2C8E5-28B0-4BF3-9FFD-50C9B7AD8C18}" presName="c4text" presStyleLbl="node1" presStyleIdx="3" presStyleCnt="4">
        <dgm:presLayoutVars>
          <dgm:bulletEnabled val="1"/>
        </dgm:presLayoutVars>
      </dgm:prSet>
      <dgm:spPr/>
    </dgm:pt>
  </dgm:ptLst>
  <dgm:cxnLst>
    <dgm:cxn modelId="{8F8EAA00-4C09-4DA0-B309-BE29F194ECBC}" type="presOf" srcId="{CF1025BF-2AEA-4E54-987D-0ABDA624FE8F}" destId="{0105A62A-80FC-4243-B7DD-1BCA7790F34C}" srcOrd="1" destOrd="0" presId="urn:microsoft.com/office/officeart/2005/8/layout/venn2"/>
    <dgm:cxn modelId="{3462250C-18EF-42D4-9905-883FD2539460}" type="presOf" srcId="{A67147A4-52AD-4F99-9307-11BADBF7D76E}" destId="{6042707A-B21A-4EE5-AA27-66B99C19021C}" srcOrd="1" destOrd="0" presId="urn:microsoft.com/office/officeart/2005/8/layout/venn2"/>
    <dgm:cxn modelId="{7B32005E-A32B-4189-B3F3-608AE9A62DD4}" type="presOf" srcId="{CF1025BF-2AEA-4E54-987D-0ABDA624FE8F}" destId="{732711D6-EB8E-4488-93F0-BCE4EAC70043}" srcOrd="0" destOrd="0" presId="urn:microsoft.com/office/officeart/2005/8/layout/venn2"/>
    <dgm:cxn modelId="{77509B6E-2A49-48EC-9FB2-35AE927A4192}" type="presOf" srcId="{FA1BE47C-2B08-4B52-9891-FED8FFD9E56C}" destId="{77943197-0EF7-4A29-B849-656048EF1E93}" srcOrd="0" destOrd="0" presId="urn:microsoft.com/office/officeart/2005/8/layout/venn2"/>
    <dgm:cxn modelId="{374C2A73-72FD-4106-B507-1709326AFCE2}" type="presOf" srcId="{A50DD0D1-AF43-43F0-B6E8-E42068214884}" destId="{10BE5D33-C8F3-4F85-9FD0-C23B5EC53DB9}" srcOrd="0" destOrd="0" presId="urn:microsoft.com/office/officeart/2005/8/layout/venn2"/>
    <dgm:cxn modelId="{3D415F8F-6B04-4394-A19E-76E053E2BD0A}" type="presOf" srcId="{A67147A4-52AD-4F99-9307-11BADBF7D76E}" destId="{47A23D5B-19F5-4A1F-8897-C4166698C784}" srcOrd="0" destOrd="0" presId="urn:microsoft.com/office/officeart/2005/8/layout/venn2"/>
    <dgm:cxn modelId="{ABAB94DA-AE57-49A0-A1BD-8A2E42C27F77}" srcId="{A6D2C8E5-28B0-4BF3-9FFD-50C9B7AD8C18}" destId="{A50DD0D1-AF43-43F0-B6E8-E42068214884}" srcOrd="1" destOrd="0" parTransId="{F3AB8D49-68E2-4B5B-ABB4-BAD49DEAE967}" sibTransId="{2D2A8AEE-8011-4344-B75F-98A3CC0B0C9A}"/>
    <dgm:cxn modelId="{9919C8E0-284A-4BC8-8084-CB71FFBADD22}" srcId="{A6D2C8E5-28B0-4BF3-9FFD-50C9B7AD8C18}" destId="{CF1025BF-2AEA-4E54-987D-0ABDA624FE8F}" srcOrd="3" destOrd="0" parTransId="{38D9BE20-27C8-44ED-A7D1-2DDB93871B9F}" sibTransId="{8E03DC43-123E-43D1-80AC-140129843BBD}"/>
    <dgm:cxn modelId="{C8A010E8-129C-479E-A051-CAFCE83B23F1}" srcId="{A6D2C8E5-28B0-4BF3-9FFD-50C9B7AD8C18}" destId="{A67147A4-52AD-4F99-9307-11BADBF7D76E}" srcOrd="0" destOrd="0" parTransId="{A89BFC25-C03D-4B86-8768-56A59EA6CB69}" sibTransId="{3BC06C4A-39E8-435E-BF23-99B8B565686A}"/>
    <dgm:cxn modelId="{B0319BF5-B0BB-4B48-AC17-D1CE5ADB034A}" srcId="{A6D2C8E5-28B0-4BF3-9FFD-50C9B7AD8C18}" destId="{FA1BE47C-2B08-4B52-9891-FED8FFD9E56C}" srcOrd="2" destOrd="0" parTransId="{0E9C761D-F661-4341-B167-D4F6C0A929E5}" sibTransId="{35871CCD-024B-49DB-BAE2-FD824A374D2B}"/>
    <dgm:cxn modelId="{7AD149F7-0684-4A2F-983B-BD79C0BA8997}" type="presOf" srcId="{A50DD0D1-AF43-43F0-B6E8-E42068214884}" destId="{D90ABB3F-B583-40D2-B8B7-3672182DF22F}" srcOrd="1" destOrd="0" presId="urn:microsoft.com/office/officeart/2005/8/layout/venn2"/>
    <dgm:cxn modelId="{EAA957FB-2398-433C-94CA-4E890440BA76}" type="presOf" srcId="{FA1BE47C-2B08-4B52-9891-FED8FFD9E56C}" destId="{8D9263EC-BCDF-4FBD-A5A4-353CC205AF9B}" srcOrd="1" destOrd="0" presId="urn:microsoft.com/office/officeart/2005/8/layout/venn2"/>
    <dgm:cxn modelId="{DB11A8FC-E6CE-4039-9693-7B1877741A7F}" type="presOf" srcId="{A6D2C8E5-28B0-4BF3-9FFD-50C9B7AD8C18}" destId="{61006E37-3390-4E8E-BCAE-705E7F05F74C}" srcOrd="0" destOrd="0" presId="urn:microsoft.com/office/officeart/2005/8/layout/venn2"/>
    <dgm:cxn modelId="{C497BFFC-1CC9-4464-A9F4-5268BF1972A6}" type="presParOf" srcId="{61006E37-3390-4E8E-BCAE-705E7F05F74C}" destId="{05A9FF80-1B20-45CC-997B-1EA69E0D79B4}" srcOrd="0" destOrd="0" presId="urn:microsoft.com/office/officeart/2005/8/layout/venn2"/>
    <dgm:cxn modelId="{7F6B7777-E0B5-4578-9C45-52998C71D391}" type="presParOf" srcId="{05A9FF80-1B20-45CC-997B-1EA69E0D79B4}" destId="{47A23D5B-19F5-4A1F-8897-C4166698C784}" srcOrd="0" destOrd="0" presId="urn:microsoft.com/office/officeart/2005/8/layout/venn2"/>
    <dgm:cxn modelId="{C633E052-932E-4367-8936-41AB00569DCD}" type="presParOf" srcId="{05A9FF80-1B20-45CC-997B-1EA69E0D79B4}" destId="{6042707A-B21A-4EE5-AA27-66B99C19021C}" srcOrd="1" destOrd="0" presId="urn:microsoft.com/office/officeart/2005/8/layout/venn2"/>
    <dgm:cxn modelId="{D92C9B08-79A7-4339-A6C8-B33F9088D781}" type="presParOf" srcId="{61006E37-3390-4E8E-BCAE-705E7F05F74C}" destId="{3966B582-6824-48E2-8CD9-5BC9972E0A14}" srcOrd="1" destOrd="0" presId="urn:microsoft.com/office/officeart/2005/8/layout/venn2"/>
    <dgm:cxn modelId="{A04721D7-BD21-4A07-8CA4-22FA3C05FC62}" type="presParOf" srcId="{3966B582-6824-48E2-8CD9-5BC9972E0A14}" destId="{10BE5D33-C8F3-4F85-9FD0-C23B5EC53DB9}" srcOrd="0" destOrd="0" presId="urn:microsoft.com/office/officeart/2005/8/layout/venn2"/>
    <dgm:cxn modelId="{5B7B1A03-5F01-4081-8D39-8753F951D0B5}" type="presParOf" srcId="{3966B582-6824-48E2-8CD9-5BC9972E0A14}" destId="{D90ABB3F-B583-40D2-B8B7-3672182DF22F}" srcOrd="1" destOrd="0" presId="urn:microsoft.com/office/officeart/2005/8/layout/venn2"/>
    <dgm:cxn modelId="{E6C1088F-D231-408F-ABCC-42D41F7C5CC6}" type="presParOf" srcId="{61006E37-3390-4E8E-BCAE-705E7F05F74C}" destId="{49F504BF-2914-49C3-A96A-35CB2AF50830}" srcOrd="2" destOrd="0" presId="urn:microsoft.com/office/officeart/2005/8/layout/venn2"/>
    <dgm:cxn modelId="{1FD12B63-A164-40C3-AAAF-626BA573D997}" type="presParOf" srcId="{49F504BF-2914-49C3-A96A-35CB2AF50830}" destId="{77943197-0EF7-4A29-B849-656048EF1E93}" srcOrd="0" destOrd="0" presId="urn:microsoft.com/office/officeart/2005/8/layout/venn2"/>
    <dgm:cxn modelId="{464AABC8-BA58-4481-AD5A-85E8AA45A0B7}" type="presParOf" srcId="{49F504BF-2914-49C3-A96A-35CB2AF50830}" destId="{8D9263EC-BCDF-4FBD-A5A4-353CC205AF9B}" srcOrd="1" destOrd="0" presId="urn:microsoft.com/office/officeart/2005/8/layout/venn2"/>
    <dgm:cxn modelId="{FA6F626C-D4AA-4FAC-B578-9366BF802128}" type="presParOf" srcId="{61006E37-3390-4E8E-BCAE-705E7F05F74C}" destId="{C7FBC235-C430-4526-B085-CDF6469ED333}" srcOrd="3" destOrd="0" presId="urn:microsoft.com/office/officeart/2005/8/layout/venn2"/>
    <dgm:cxn modelId="{F28A3CA2-A24B-449B-918B-05CBB931BCCD}" type="presParOf" srcId="{C7FBC235-C430-4526-B085-CDF6469ED333}" destId="{732711D6-EB8E-4488-93F0-BCE4EAC70043}" srcOrd="0" destOrd="0" presId="urn:microsoft.com/office/officeart/2005/8/layout/venn2"/>
    <dgm:cxn modelId="{5958113F-8CF3-4643-A6C5-19DEA57D85DB}" type="presParOf" srcId="{C7FBC235-C430-4526-B085-CDF6469ED333}" destId="{0105A62A-80FC-4243-B7DD-1BCA7790F34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23D5B-19F5-4A1F-8897-C4166698C784}">
      <dsp:nvSpPr>
        <dsp:cNvPr id="0" name=""/>
        <dsp:cNvSpPr/>
      </dsp:nvSpPr>
      <dsp:spPr>
        <a:xfrm>
          <a:off x="618470" y="0"/>
          <a:ext cx="4452653" cy="36782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Künstliche Intelligenz</a:t>
          </a:r>
        </a:p>
      </dsp:txBody>
      <dsp:txXfrm>
        <a:off x="2222316" y="183911"/>
        <a:ext cx="1244961" cy="551735"/>
      </dsp:txXfrm>
    </dsp:sp>
    <dsp:sp modelId="{10BE5D33-C8F3-4F85-9FD0-C23B5EC53DB9}">
      <dsp:nvSpPr>
        <dsp:cNvPr id="0" name=""/>
        <dsp:cNvSpPr/>
      </dsp:nvSpPr>
      <dsp:spPr>
        <a:xfrm>
          <a:off x="1028778" y="675942"/>
          <a:ext cx="3634157" cy="29425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Maschinelles Lernen</a:t>
          </a:r>
        </a:p>
      </dsp:txBody>
      <dsp:txXfrm>
        <a:off x="2210787" y="852497"/>
        <a:ext cx="1270137" cy="529666"/>
      </dsp:txXfrm>
    </dsp:sp>
    <dsp:sp modelId="{77943197-0EF7-4A29-B849-656048EF1E93}">
      <dsp:nvSpPr>
        <dsp:cNvPr id="0" name=""/>
        <dsp:cNvSpPr/>
      </dsp:nvSpPr>
      <dsp:spPr>
        <a:xfrm>
          <a:off x="1741326" y="1307870"/>
          <a:ext cx="2206942" cy="22069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Neuronale Netze</a:t>
          </a:r>
        </a:p>
      </dsp:txBody>
      <dsp:txXfrm>
        <a:off x="2330579" y="1473391"/>
        <a:ext cx="1028435" cy="496561"/>
      </dsp:txXfrm>
    </dsp:sp>
    <dsp:sp modelId="{732711D6-EB8E-4488-93F0-BCE4EAC70043}">
      <dsp:nvSpPr>
        <dsp:cNvPr id="0" name=""/>
        <dsp:cNvSpPr/>
      </dsp:nvSpPr>
      <dsp:spPr>
        <a:xfrm>
          <a:off x="2110209" y="1931089"/>
          <a:ext cx="1471294" cy="14712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Deep Learning</a:t>
          </a:r>
        </a:p>
      </dsp:txBody>
      <dsp:txXfrm>
        <a:off x="2325675" y="2298912"/>
        <a:ext cx="1040362" cy="735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818E-1E91-4866-99E0-ED18990D21A0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1506-9360-49A9-B331-A8A2A422D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71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312-DB76-4E81-BC73-DF6B25F2DD69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03CB-9ED1-4835-B01A-EE77F2B02B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87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 TODO ersetzen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1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de-DE"/>
                  <a:t>Deutsche Untertitel anmachen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/>
                  <a:t>Geschwindigkeit auf 0.75, ansonsten ist es für Anfänger ganz schön schnell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/>
                  <a:t>f(x) = </a:t>
                </a:r>
                <a:r>
                  <a:rPr lang="de-DE" err="1"/>
                  <a:t>ax</a:t>
                </a:r>
                <a:r>
                  <a:rPr lang="de-DE"/>
                  <a:t> + b ist in diesem Video g(x) =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de-DE"/>
                  <a:t>Deutsche Untertitel anmachen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/>
                  <a:t>Geschwindigkeit auf 0.75, ansonsten ist es für Anfänger ganz schön schnell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/>
                  <a:t>f(x) = </a:t>
                </a:r>
                <a:r>
                  <a:rPr lang="de-DE" err="1"/>
                  <a:t>ax</a:t>
                </a:r>
                <a:r>
                  <a:rPr lang="de-DE"/>
                  <a:t> + b ist in diesem Video g(x) = 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𝑥+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24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Deutsche Untertitel anmachen</a:t>
            </a:r>
          </a:p>
          <a:p>
            <a:pPr marL="171450" indent="-171450">
              <a:buFontTx/>
              <a:buChar char="-"/>
            </a:pPr>
            <a:r>
              <a:rPr lang="de-DE"/>
              <a:t>An die Tafel schreiben: vom Knoten nach rechts: nein, vom Knoten nach links: ja</a:t>
            </a:r>
          </a:p>
          <a:p>
            <a:pPr marL="171450" indent="-171450">
              <a:buFontTx/>
              <a:buChar char="-"/>
            </a:pPr>
            <a:r>
              <a:rPr lang="de-DE"/>
              <a:t>Nur bis inklusive Kapitel „Regression </a:t>
            </a:r>
            <a:r>
              <a:rPr lang="de-DE" err="1"/>
              <a:t>Tree</a:t>
            </a:r>
            <a:r>
              <a:rPr lang="de-DE"/>
              <a:t> vs. Classification </a:t>
            </a:r>
            <a:r>
              <a:rPr lang="de-DE" err="1"/>
              <a:t>Tree</a:t>
            </a:r>
            <a:r>
              <a:rPr lang="de-DE"/>
              <a:t>“ schauen</a:t>
            </a:r>
          </a:p>
          <a:p>
            <a:pPr marL="628650" lvl="1" indent="-171450">
              <a:buFontTx/>
              <a:buChar char="-"/>
            </a:pPr>
            <a:r>
              <a:rPr lang="de-DE"/>
              <a:t>Erst wird Beispiel erklärt</a:t>
            </a:r>
          </a:p>
          <a:p>
            <a:pPr marL="628650" lvl="1" indent="-171450">
              <a:buFontTx/>
              <a:buChar char="-"/>
            </a:pPr>
            <a:r>
              <a:rPr lang="de-DE"/>
              <a:t>Unterschied zwischen Classification und Regression </a:t>
            </a:r>
            <a:r>
              <a:rPr lang="de-DE" err="1"/>
              <a:t>Tree</a:t>
            </a:r>
            <a:endParaRPr lang="de-DE"/>
          </a:p>
          <a:p>
            <a:pPr marL="628650" lvl="1" indent="-171450">
              <a:buFontTx/>
              <a:buChar char="-"/>
            </a:pPr>
            <a:r>
              <a:rPr lang="de-DE"/>
              <a:t>Dann wird erklärt, wie man einen Baum liest, bzw. wie die Vorhersagen zustande 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8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Aufgabe: Welche Funktion passt am besten zu den Daten? -&gt; Funktionsannäherung -&gt; </a:t>
            </a:r>
            <a:r>
              <a:rPr lang="de-DE" err="1"/>
              <a:t>supervised</a:t>
            </a:r>
            <a:r>
              <a:rPr lang="de-DE"/>
              <a:t> </a:t>
            </a:r>
            <a:r>
              <a:rPr lang="de-DE" err="1"/>
              <a:t>learning</a:t>
            </a:r>
            <a:endParaRPr lang="de-DE"/>
          </a:p>
          <a:p>
            <a:pPr marL="628650" lvl="1" indent="-171450">
              <a:buFontTx/>
              <a:buChar char="-"/>
            </a:pPr>
            <a:r>
              <a:rPr lang="de-DE"/>
              <a:t>Wie Beispiel mit x zum Quadrat</a:t>
            </a:r>
          </a:p>
          <a:p>
            <a:pPr marL="171450" indent="-171450">
              <a:buFontTx/>
              <a:buChar char="-"/>
            </a:pPr>
            <a:r>
              <a:rPr lang="de-DE"/>
              <a:t>Irgendwelche Messwerte, die nach x time abgelesen/gemessen wurden</a:t>
            </a:r>
          </a:p>
          <a:p>
            <a:pPr marL="171450" indent="-171450">
              <a:buFontTx/>
              <a:buChar char="-"/>
            </a:pPr>
            <a:r>
              <a:rPr lang="de-DE"/>
              <a:t>Schüler fragen:</a:t>
            </a:r>
          </a:p>
          <a:p>
            <a:pPr marL="628650" lvl="1" indent="-171450">
              <a:buFontTx/>
              <a:buChar char="-"/>
            </a:pPr>
            <a:r>
              <a:rPr lang="de-DE"/>
              <a:t>Wieso sind manche Modelle </a:t>
            </a:r>
            <a:r>
              <a:rPr lang="de-DE" err="1"/>
              <a:t>under</a:t>
            </a:r>
            <a:r>
              <a:rPr lang="de-DE"/>
              <a:t>-/</a:t>
            </a:r>
            <a:r>
              <a:rPr lang="de-DE" err="1"/>
              <a:t>overfitted</a:t>
            </a:r>
            <a:r>
              <a:rPr lang="de-DE"/>
              <a:t>?</a:t>
            </a:r>
          </a:p>
          <a:p>
            <a:pPr marL="628650" lvl="1" indent="-171450">
              <a:buFontTx/>
              <a:buChar char="-"/>
            </a:pPr>
            <a:r>
              <a:rPr lang="de-DE"/>
              <a:t>Wieso ist </a:t>
            </a:r>
            <a:r>
              <a:rPr lang="de-DE" err="1"/>
              <a:t>under</a:t>
            </a:r>
            <a:r>
              <a:rPr lang="de-DE"/>
              <a:t>- und </a:t>
            </a:r>
            <a:r>
              <a:rPr lang="de-DE" err="1"/>
              <a:t>overfitting</a:t>
            </a:r>
            <a:r>
              <a:rPr lang="de-DE"/>
              <a:t> nicht gut?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62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Deutsche Untertitel anmachen</a:t>
            </a:r>
          </a:p>
          <a:p>
            <a:pPr marL="171450" indent="-171450">
              <a:buFontTx/>
              <a:buChar char="-"/>
            </a:pPr>
            <a:r>
              <a:rPr lang="de-DE"/>
              <a:t>An die Tafel schreiben: vom Knoten nach rechts: nein, vom Knoten nach links: ja</a:t>
            </a:r>
          </a:p>
          <a:p>
            <a:pPr marL="171450" indent="-171450">
              <a:buFontTx/>
              <a:buChar char="-"/>
            </a:pPr>
            <a:r>
              <a:rPr lang="de-DE"/>
              <a:t>Ab Kapitel „Building a Regression </a:t>
            </a:r>
            <a:r>
              <a:rPr lang="de-DE" err="1"/>
              <a:t>Tree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one</a:t>
            </a:r>
            <a:r>
              <a:rPr lang="de-DE"/>
              <a:t> variable“ schauen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509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 TODO ersetzen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812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Sprach und </a:t>
            </a:r>
            <a:r>
              <a:rPr lang="de-DE" err="1"/>
              <a:t>gesichtserkennung</a:t>
            </a:r>
            <a:r>
              <a:rPr lang="de-DE"/>
              <a:t> DL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Bevor überwachtes/unüberwachtes/bestärkendes Lernen verstanden werden kann, muss der Unterschied zwischen Training und Inferenz geklärt werden</a:t>
            </a:r>
          </a:p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Inferenz -&gt; das Schließen auf der Grundlage von vorhandenen Informationen oder Daten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793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Inferenz -&gt; das Schließen auf der Grundlage von vorhandenen Informationen oder Daten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08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Keine definierte Lösung</a:t>
            </a:r>
          </a:p>
          <a:p>
            <a:pPr marL="171450" indent="-171450">
              <a:buFontTx/>
              <a:buChar char="-"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8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Alle Daten sind gelabelt</a:t>
            </a:r>
          </a:p>
          <a:p>
            <a:pPr marL="171450" indent="-171450">
              <a:buFontTx/>
              <a:buChar char="-"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91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Video zum Einstieg mit Beispiel</a:t>
            </a:r>
          </a:p>
          <a:p>
            <a:pPr marL="171450" indent="-171450">
              <a:buFontTx/>
              <a:buChar char="-"/>
            </a:pPr>
            <a:r>
              <a:rPr lang="de-DE"/>
              <a:t>Video:</a:t>
            </a:r>
          </a:p>
          <a:p>
            <a:pPr marL="628650" lvl="1" indent="-171450">
              <a:buFontTx/>
              <a:buChar char="-"/>
            </a:pPr>
            <a:r>
              <a:rPr lang="de-DE"/>
              <a:t>Einfache lineare Regression am Beispiel Eisverkäufer möchte wissen, wie viel Eis er anhand der Temperatur an einem Tag vorbereiten/mitbringen soll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16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Entropie funktioniert nicht, da wir keine Klassen haben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/>
              <a:t>Müssen wir die Funktion für die lineare Regression unendlich oft ausprobieren? Wie finden wir die Funktion mit dem kleinsten RSS?</a:t>
            </a:r>
          </a:p>
          <a:p>
            <a:pPr marL="628650" lvl="1" indent="-171450">
              <a:buFontTx/>
              <a:buChar char="-"/>
            </a:pPr>
            <a:r>
              <a:rPr lang="de-DE"/>
              <a:t>Frage wird im nächsten Video beantwortet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4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Entropie funktioniert nicht, da wir keine Klassen haben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/>
              <a:t>Müssen wir die Funktion für die lineare Regression unendlich oft ausprobieren? Wie finden wir die Funktion mit dem kleinsten RSS?</a:t>
            </a:r>
          </a:p>
          <a:p>
            <a:pPr marL="628650" lvl="1" indent="-171450">
              <a:buFontTx/>
              <a:buChar char="-"/>
            </a:pPr>
            <a:r>
              <a:rPr lang="de-DE"/>
              <a:t>Frage wird im nächsten Video beantwortet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8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Wir könnten einfach die Entfernungen der Messwerte zu den Vorhergesagten Werten summieren</a:t>
            </a:r>
          </a:p>
          <a:p>
            <a:pPr marL="171450" indent="-171450">
              <a:buFontTx/>
              <a:buChar char="-"/>
            </a:pPr>
            <a:r>
              <a:rPr lang="de-DE"/>
              <a:t>Wird in der Praxis eher nicht angewendet, da Punkte, die weit von der Vorhersage weg sind, nicht stark genug ins Gewicht fallen. Außerdem Probleme mit Vorzeichen (Betrag).</a:t>
            </a:r>
          </a:p>
          <a:p>
            <a:pPr marL="628650" lvl="1" indent="-171450">
              <a:buFontTx/>
              <a:buChar char="-"/>
            </a:pPr>
            <a:r>
              <a:rPr lang="de-DE"/>
              <a:t>Bessere Methode: Residual </a:t>
            </a:r>
            <a:r>
              <a:rPr lang="de-DE" err="1"/>
              <a:t>Sum</a:t>
            </a:r>
            <a:r>
              <a:rPr lang="de-DE"/>
              <a:t> of Squares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08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Kein Problem mit Vorzeichen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33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Entropie funktioniert nicht, da wir keine Klassen haben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/>
              <a:t>Müssen wir die Funktion für die lineare Regression unendlich oft ausprobieren? Wie finden wir die Funktion mit dem kleinsten RSS?</a:t>
            </a:r>
          </a:p>
          <a:p>
            <a:pPr marL="628650" lvl="1" indent="-171450">
              <a:buFontTx/>
              <a:buChar char="-"/>
            </a:pPr>
            <a:r>
              <a:rPr lang="de-DE"/>
              <a:t>Frage wird im nächsten Video beantwortet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64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/>
              <a:t>Müssen wir die Funktion für die lineare Regression unendlich oft ausprobieren? Wie finden wir die Funktion mit dem kleinsten RSS?</a:t>
            </a:r>
          </a:p>
          <a:p>
            <a:pPr marL="628650" lvl="1" indent="-171450">
              <a:buFontTx/>
              <a:buChar char="-"/>
            </a:pPr>
            <a:r>
              <a:rPr lang="de-DE"/>
              <a:t>Frage wird im nächsten Video beantwortet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10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00DC9A05-C608-488D-AC49-7972C4F7891C}" type="datetime1">
              <a:rPr lang="de-DE" smtClean="0"/>
              <a:t>31.08.2023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42C66394-4493-AFD3-A596-AC58BD9DF5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5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019-43CC-4523-93DB-2C4B917C8201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0957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7AD-F469-4CA6-9397-90D12191AD5C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169738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FEE-7F83-4A33-B4A9-50CC7A90EA52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72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F81A-14DE-4D29-883E-AD4E2631B4C4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tech. – Regression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380964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BD57-132A-4D6A-8252-E2ACCE7513B6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A6D9-F076-4F89-ADA2-89BAF04B4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17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9CDF-909D-4C69-BB0D-3C11C5643CC1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6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B98ADDA0-ACB1-4504-AA19-089D775A8C2A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8550D75-11A3-4422-6679-B7531805F9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04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6F29261B-5E82-421A-A12B-1F8F1A5476B7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3AEA8BBA-DE14-F0AF-F5AB-457903569C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94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90AEA9C0-DF84-4D25-82F9-B52D926332B5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7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2F6-E3D4-4830-981D-D80A60AD61AD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tech. – Regression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A5FA7BA-C11A-3B10-1D9F-C2DA1DD4BA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5E12-07E2-4565-86F8-039E507F5EEA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67235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1699-B8BC-4D8C-8ACF-11BD45D1EC12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01964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F38-3318-4AE8-B04F-E4B3BD046270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795033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FACC-4E4F-4325-AA0B-8C2C6FEF0155}" type="datetime1">
              <a:rPr lang="de-DE" smtClean="0"/>
              <a:t>31.08.2023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tech. – Regression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33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C838E240-B46F-4CB5-BFCF-4BD2DC5CFCB7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tech. – Regression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5" name="Grafik 2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D98C100-1EAE-4E5F-6F11-1DBC4FEA908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5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7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8331F9EF-B160-4900-AEC7-71A8980AB52D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tech. – Regression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CtsRRUddV2s?feature=oembed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9c66TUylZ4?feature=oembed" TargetMode="External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9c66TUylZ4?feature=oembed" TargetMode="Externa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12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57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13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NCCctUdfA3E?list=PL4puIg9yEU6yn_XR0TiSLroYO3KAlZmYY" TargetMode="Externa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09A4B1D-3BE8-476E-D4DA-14F664507817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07A558-EF81-A16D-FC02-6F993CC1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Klassifizierung: Hausaufgaben </a:t>
            </a:r>
            <a:r>
              <a:rPr lang="de-DE" err="1"/>
              <a:t>nachbearbeitung</a:t>
            </a:r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549D17FB-4502-DA07-C002-7C82B128710B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A4EB2-A4BB-2876-44F3-211D10B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72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5973F04-BB88-35CB-E98F-6A4284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C683E5-5326-F221-0ECD-C34EA1F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0E057C-8247-EE3F-3280-DEF617C4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Residual </a:t>
            </a:r>
            <a:r>
              <a:rPr lang="de-DE" err="1"/>
              <a:t>Sum</a:t>
            </a:r>
            <a:r>
              <a:rPr lang="de-DE"/>
              <a:t> of </a:t>
            </a:r>
            <a:r>
              <a:rPr lang="de-DE" err="1"/>
              <a:t>squares</a:t>
            </a:r>
            <a:r>
              <a:rPr lang="de-DE"/>
              <a:t> (RSS)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E5EBB1-971E-9CB4-F76C-67AF5E6E93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4416116" cy="42100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Punkte zeigen Messwerte des Signals bei verschiedenen </a:t>
            </a:r>
            <a:r>
              <a:rPr lang="de-DE" err="1"/>
              <a:t>Analytenkonzentrationen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Wie entscheiden wir, ob eine (lineare) Regression gut ist?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2936E9-B398-8DA3-542A-374A699A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07" y="1864275"/>
            <a:ext cx="6823182" cy="454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BD8BFE6-629A-2708-8756-A3A48AD7295F}"/>
              </a:ext>
            </a:extLst>
          </p:cNvPr>
          <p:cNvSpPr txBox="1"/>
          <p:nvPr/>
        </p:nvSpPr>
        <p:spPr>
          <a:xfrm>
            <a:off x="5391529" y="6453936"/>
            <a:ext cx="4382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https://mpl.loesungsfabrik.de/blog/methodenvalidierung/sum-of-quares-1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7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5973F04-BB88-35CB-E98F-6A4284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C683E5-5326-F221-0ECD-C34EA1F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0E057C-8247-EE3F-3280-DEF617C4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Residual </a:t>
            </a:r>
            <a:r>
              <a:rPr lang="de-DE" err="1"/>
              <a:t>Sum</a:t>
            </a:r>
            <a:r>
              <a:rPr lang="de-DE"/>
              <a:t> of </a:t>
            </a:r>
            <a:r>
              <a:rPr lang="de-DE" err="1"/>
              <a:t>squares</a:t>
            </a:r>
            <a:r>
              <a:rPr lang="de-DE"/>
              <a:t> (RSS)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E5EBB1-971E-9CB4-F76C-67AF5E6E93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4" y="2033591"/>
            <a:ext cx="8587283" cy="42100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Entropie oder Informationsgewinn funktioniert hier nicht!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2936E9-B398-8DA3-542A-374A699A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59" y="2434641"/>
            <a:ext cx="5936193" cy="39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DD97A26-D2D6-DD60-6E20-C408D4963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362" y="2592583"/>
            <a:ext cx="5381625" cy="3810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7E78B05-8DF1-92C5-A3EB-2EA3CB5B3BD3}"/>
              </a:ext>
            </a:extLst>
          </p:cNvPr>
          <p:cNvSpPr txBox="1"/>
          <p:nvPr/>
        </p:nvSpPr>
        <p:spPr>
          <a:xfrm>
            <a:off x="707648" y="6187139"/>
            <a:ext cx="438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https://towardsdatascience.com/entropy-how-decision-trees-make-decisions-2946b9c18c8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95D9CD-D4F8-F0D8-C594-5E3FD59ED716}"/>
              </a:ext>
            </a:extLst>
          </p:cNvPr>
          <p:cNvSpPr txBox="1"/>
          <p:nvPr/>
        </p:nvSpPr>
        <p:spPr>
          <a:xfrm>
            <a:off x="5391529" y="6453936"/>
            <a:ext cx="4382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https://mpl.loesungsfabrik.de/blog/methodenvalidierung/sum-of-quares-1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5973F04-BB88-35CB-E98F-6A4284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C683E5-5326-F221-0ECD-C34EA1F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0E057C-8247-EE3F-3280-DEF617C4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Residuals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9E5EBB1-971E-9CB4-F76C-67AF5E6E93DC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406405" y="2033591"/>
                <a:ext cx="4416116" cy="421004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/>
                  <a:t>Wie entscheiden wir, ob eine lineare Regression gut ist?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/>
                  <a:t>Eine mögliche Methode: </a:t>
                </a:r>
                <a:r>
                  <a:rPr lang="de-DE" err="1"/>
                  <a:t>Residuals</a:t>
                </a:r>
                <a:endParaRPr lang="de-DE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𝑅𝑒𝑠𝑖𝑑𝑢𝑎𝑙𝑠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de-DE"/>
                  <a:t>, </a:t>
                </a:r>
                <a:br>
                  <a:rPr lang="de-DE"/>
                </a:br>
                <a:r>
                  <a:rPr lang="de-DE"/>
                  <a:t>wobei n die Anzahl der Punkte,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/>
                  <a:t> der Wert des i-</a:t>
                </a:r>
                <a:r>
                  <a:rPr lang="de-DE" err="1"/>
                  <a:t>ten</a:t>
                </a:r>
                <a:r>
                  <a:rPr lang="de-DE"/>
                  <a:t> Punktes und </a:t>
                </a: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de-DE"/>
                  <a:t>der vorhergesagte Wert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/>
                  <a:t> ist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9E5EBB1-971E-9CB4-F76C-67AF5E6E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06405" y="2033591"/>
                <a:ext cx="4416116" cy="4210049"/>
              </a:xfrm>
              <a:blipFill>
                <a:blip r:embed="rId3"/>
                <a:stretch>
                  <a:fillRect l="-3729" t="-2319" r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38034746-8C3D-65F3-9509-8A03D220D8C1}"/>
              </a:ext>
            </a:extLst>
          </p:cNvPr>
          <p:cNvSpPr txBox="1"/>
          <p:nvPr/>
        </p:nvSpPr>
        <p:spPr>
          <a:xfrm>
            <a:off x="5391529" y="6453936"/>
            <a:ext cx="4382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https://mpl.loesungsfabrik.de/blog/methodenvalidierung/sum-of-quares-1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6DC7F0-0B30-1544-D8F6-9A9F0731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942" y="1857099"/>
            <a:ext cx="6844547" cy="45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4F45BAB-E9CA-5158-27EE-2035A07D6AC8}"/>
                  </a:ext>
                </a:extLst>
              </p:cNvPr>
              <p:cNvSpPr txBox="1"/>
              <p:nvPr/>
            </p:nvSpPr>
            <p:spPr>
              <a:xfrm>
                <a:off x="7162800" y="2897191"/>
                <a:ext cx="986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4F45BAB-E9CA-5158-27EE-2035A07D6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897191"/>
                <a:ext cx="98611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A73966A-790C-A952-1EF9-FF3865268195}"/>
                  </a:ext>
                </a:extLst>
              </p:cNvPr>
              <p:cNvSpPr txBox="1"/>
              <p:nvPr/>
            </p:nvSpPr>
            <p:spPr>
              <a:xfrm>
                <a:off x="9126470" y="4835569"/>
                <a:ext cx="1046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A73966A-790C-A952-1EF9-FF386526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470" y="4835569"/>
                <a:ext cx="104607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C44DFA2-3EEE-E438-3E53-AC81737AE560}"/>
              </a:ext>
            </a:extLst>
          </p:cNvPr>
          <p:cNvCxnSpPr>
            <a:cxnSpLocks/>
          </p:cNvCxnSpPr>
          <p:nvPr/>
        </p:nvCxnSpPr>
        <p:spPr>
          <a:xfrm>
            <a:off x="7781700" y="3156964"/>
            <a:ext cx="851312" cy="473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DD3DD65-C360-E8A5-3230-8F245ECDBDCC}"/>
              </a:ext>
            </a:extLst>
          </p:cNvPr>
          <p:cNvCxnSpPr>
            <a:cxnSpLocks/>
          </p:cNvCxnSpPr>
          <p:nvPr/>
        </p:nvCxnSpPr>
        <p:spPr>
          <a:xfrm flipH="1" flipV="1">
            <a:off x="8796117" y="4234959"/>
            <a:ext cx="589930" cy="69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2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5973F04-BB88-35CB-E98F-6A4284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C683E5-5326-F221-0ECD-C34EA1F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0E057C-8247-EE3F-3280-DEF617C4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Residual </a:t>
            </a:r>
            <a:r>
              <a:rPr lang="de-DE" err="1"/>
              <a:t>Sum</a:t>
            </a:r>
            <a:r>
              <a:rPr lang="de-DE"/>
              <a:t> of </a:t>
            </a:r>
            <a:r>
              <a:rPr lang="de-DE" err="1"/>
              <a:t>squares</a:t>
            </a:r>
            <a:r>
              <a:rPr lang="de-DE"/>
              <a:t> (RSS)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9E5EBB1-971E-9CB4-F76C-67AF5E6E93DC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406405" y="2033591"/>
                <a:ext cx="4416116" cy="421004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/>
                  <a:t>Wie entscheiden wir, ob eine lineare Regression gut ist?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/>
                  <a:t>Eine weitere mögliche Methode: Residual </a:t>
                </a:r>
                <a:r>
                  <a:rPr lang="de-DE" err="1"/>
                  <a:t>Sum</a:t>
                </a:r>
                <a:r>
                  <a:rPr lang="de-DE"/>
                  <a:t> of Squares (RSS)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/>
                  <a:t>, </a:t>
                </a:r>
                <a:br>
                  <a:rPr lang="de-DE"/>
                </a:br>
                <a:r>
                  <a:rPr lang="de-DE"/>
                  <a:t>wobei n die Anzahl der Punkte,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/>
                  <a:t> der Wert des i-</a:t>
                </a:r>
                <a:r>
                  <a:rPr lang="de-DE" err="1"/>
                  <a:t>ten</a:t>
                </a:r>
                <a:r>
                  <a:rPr lang="de-DE"/>
                  <a:t> Punktes und </a:t>
                </a: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de-DE"/>
                  <a:t>der vorhergesagte Wert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/>
                  <a:t> ist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9E5EBB1-971E-9CB4-F76C-67AF5E6E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06405" y="2033591"/>
                <a:ext cx="4416116" cy="4210049"/>
              </a:xfrm>
              <a:blipFill>
                <a:blip r:embed="rId3"/>
                <a:stretch>
                  <a:fillRect l="-3729" t="-2319" r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38034746-8C3D-65F3-9509-8A03D220D8C1}"/>
              </a:ext>
            </a:extLst>
          </p:cNvPr>
          <p:cNvSpPr txBox="1"/>
          <p:nvPr/>
        </p:nvSpPr>
        <p:spPr>
          <a:xfrm>
            <a:off x="5391529" y="6453936"/>
            <a:ext cx="4382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https://mpl.loesungsfabrik.de/blog/methodenvalidierung/sum-of-quares-1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CD75CF6-ACDA-2281-2E19-85D3D25B6CF4}"/>
              </a:ext>
            </a:extLst>
          </p:cNvPr>
          <p:cNvGrpSpPr/>
          <p:nvPr/>
        </p:nvGrpSpPr>
        <p:grpSpPr>
          <a:xfrm>
            <a:off x="4938942" y="1857099"/>
            <a:ext cx="6844547" cy="4563031"/>
            <a:chOff x="4938942" y="1857099"/>
            <a:chExt cx="6844547" cy="4563031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706DC7F0-0B30-1544-D8F6-9A9F07317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942" y="1857099"/>
              <a:ext cx="6844547" cy="4563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FD77B61-7F97-984A-377B-5ED11F29D2E4}"/>
                </a:ext>
              </a:extLst>
            </p:cNvPr>
            <p:cNvSpPr/>
            <p:nvPr/>
          </p:nvSpPr>
          <p:spPr>
            <a:xfrm>
              <a:off x="6300132" y="5096312"/>
              <a:ext cx="297809" cy="297809"/>
            </a:xfrm>
            <a:prstGeom prst="rect">
              <a:avLst/>
            </a:prstGeom>
            <a:solidFill>
              <a:srgbClr val="FF0000">
                <a:alpha val="1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1521EEE-07E2-E02C-B89F-7D070FF536B4}"/>
                </a:ext>
              </a:extLst>
            </p:cNvPr>
            <p:cNvSpPr/>
            <p:nvPr/>
          </p:nvSpPr>
          <p:spPr>
            <a:xfrm>
              <a:off x="6788092" y="4862819"/>
              <a:ext cx="48936" cy="48936"/>
            </a:xfrm>
            <a:prstGeom prst="rect">
              <a:avLst/>
            </a:prstGeom>
            <a:solidFill>
              <a:srgbClr val="FF0000">
                <a:alpha val="1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131793-70E1-599F-1566-9E38E3AAA5E6}"/>
                </a:ext>
              </a:extLst>
            </p:cNvPr>
            <p:cNvSpPr/>
            <p:nvPr/>
          </p:nvSpPr>
          <p:spPr>
            <a:xfrm>
              <a:off x="6788093" y="4279784"/>
              <a:ext cx="480170" cy="480170"/>
            </a:xfrm>
            <a:prstGeom prst="rect">
              <a:avLst/>
            </a:prstGeom>
            <a:solidFill>
              <a:srgbClr val="FF0000">
                <a:alpha val="1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87DA892-FD6F-1907-31BB-B8CD4B0BB8C2}"/>
                </a:ext>
              </a:extLst>
            </p:cNvPr>
            <p:cNvSpPr/>
            <p:nvPr/>
          </p:nvSpPr>
          <p:spPr>
            <a:xfrm>
              <a:off x="7769117" y="4555222"/>
              <a:ext cx="617193" cy="617193"/>
            </a:xfrm>
            <a:prstGeom prst="rect">
              <a:avLst/>
            </a:prstGeom>
            <a:solidFill>
              <a:srgbClr val="FF0000">
                <a:alpha val="1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F408500-9BF4-8348-DD25-F0BDB82E8CDC}"/>
                </a:ext>
              </a:extLst>
            </p:cNvPr>
            <p:cNvSpPr/>
            <p:nvPr/>
          </p:nvSpPr>
          <p:spPr>
            <a:xfrm>
              <a:off x="8271660" y="3721916"/>
              <a:ext cx="468386" cy="468386"/>
            </a:xfrm>
            <a:prstGeom prst="rect">
              <a:avLst/>
            </a:prstGeom>
            <a:solidFill>
              <a:srgbClr val="FF0000">
                <a:alpha val="1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6CCCE3D-258A-C3D4-C539-245613549B1A}"/>
                </a:ext>
              </a:extLst>
            </p:cNvPr>
            <p:cNvSpPr/>
            <p:nvPr/>
          </p:nvSpPr>
          <p:spPr>
            <a:xfrm>
              <a:off x="9715965" y="3815592"/>
              <a:ext cx="64316" cy="64316"/>
            </a:xfrm>
            <a:prstGeom prst="rect">
              <a:avLst/>
            </a:prstGeom>
            <a:solidFill>
              <a:srgbClr val="FF0000">
                <a:alpha val="1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226121C-D043-38BE-D9DA-6DF934308F53}"/>
                </a:ext>
              </a:extLst>
            </p:cNvPr>
            <p:cNvSpPr/>
            <p:nvPr/>
          </p:nvSpPr>
          <p:spPr>
            <a:xfrm>
              <a:off x="9538283" y="2960614"/>
              <a:ext cx="669838" cy="669838"/>
            </a:xfrm>
            <a:prstGeom prst="rect">
              <a:avLst/>
            </a:prstGeom>
            <a:solidFill>
              <a:srgbClr val="FF0000">
                <a:alpha val="1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039F34F-B160-AF6D-6D20-CE7DA6EABE6C}"/>
                </a:ext>
              </a:extLst>
            </p:cNvPr>
            <p:cNvSpPr/>
            <p:nvPr/>
          </p:nvSpPr>
          <p:spPr>
            <a:xfrm>
              <a:off x="10693168" y="3448618"/>
              <a:ext cx="720054" cy="720054"/>
            </a:xfrm>
            <a:prstGeom prst="rect">
              <a:avLst/>
            </a:prstGeom>
            <a:solidFill>
              <a:srgbClr val="FF0000">
                <a:alpha val="1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4F45BAB-E9CA-5158-27EE-2035A07D6AC8}"/>
                  </a:ext>
                </a:extLst>
              </p:cNvPr>
              <p:cNvSpPr txBox="1"/>
              <p:nvPr/>
            </p:nvSpPr>
            <p:spPr>
              <a:xfrm>
                <a:off x="7162800" y="2897191"/>
                <a:ext cx="986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4F45BAB-E9CA-5158-27EE-2035A07D6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897191"/>
                <a:ext cx="98611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A73966A-790C-A952-1EF9-FF3865268195}"/>
                  </a:ext>
                </a:extLst>
              </p:cNvPr>
              <p:cNvSpPr txBox="1"/>
              <p:nvPr/>
            </p:nvSpPr>
            <p:spPr>
              <a:xfrm>
                <a:off x="9126470" y="4835569"/>
                <a:ext cx="1046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A73966A-790C-A952-1EF9-FF386526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470" y="4835569"/>
                <a:ext cx="104607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C44DFA2-3EEE-E438-3E53-AC81737AE560}"/>
              </a:ext>
            </a:extLst>
          </p:cNvPr>
          <p:cNvCxnSpPr>
            <a:cxnSpLocks/>
          </p:cNvCxnSpPr>
          <p:nvPr/>
        </p:nvCxnSpPr>
        <p:spPr>
          <a:xfrm>
            <a:off x="7781700" y="3156964"/>
            <a:ext cx="851312" cy="473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DD3DD65-C360-E8A5-3230-8F245ECDBDCC}"/>
              </a:ext>
            </a:extLst>
          </p:cNvPr>
          <p:cNvCxnSpPr>
            <a:cxnSpLocks/>
          </p:cNvCxnSpPr>
          <p:nvPr/>
        </p:nvCxnSpPr>
        <p:spPr>
          <a:xfrm flipH="1" flipV="1">
            <a:off x="8796117" y="4234959"/>
            <a:ext cx="589930" cy="69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8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5973F04-BB88-35CB-E98F-6A4284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C683E5-5326-F221-0ECD-C34EA1F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0E057C-8247-EE3F-3280-DEF617C4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Residual </a:t>
            </a:r>
            <a:r>
              <a:rPr lang="de-DE" err="1"/>
              <a:t>Sum</a:t>
            </a:r>
            <a:r>
              <a:rPr lang="de-DE"/>
              <a:t> of </a:t>
            </a:r>
            <a:r>
              <a:rPr lang="de-DE" err="1"/>
              <a:t>squares</a:t>
            </a:r>
            <a:r>
              <a:rPr lang="de-DE"/>
              <a:t> (RSS)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E5EBB1-971E-9CB4-F76C-67AF5E6E93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4416116" cy="42100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Im Vergleich zu den einfachen </a:t>
            </a:r>
            <a:r>
              <a:rPr lang="de-DE" err="1"/>
              <a:t>Residuals</a:t>
            </a:r>
            <a:r>
              <a:rPr lang="de-DE"/>
              <a:t> fallen bei RSS weit weg liegende Punkte mehr ins Gewicht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034746-8C3D-65F3-9509-8A03D220D8C1}"/>
              </a:ext>
            </a:extLst>
          </p:cNvPr>
          <p:cNvSpPr txBox="1"/>
          <p:nvPr/>
        </p:nvSpPr>
        <p:spPr>
          <a:xfrm>
            <a:off x="5391529" y="6453936"/>
            <a:ext cx="4382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https://mpl.loesungsfabrik.de/blog/methodenvalidierung/sum-of-quares-1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0F2EB1-7291-C82D-B545-ABF50FE6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76" y="1878398"/>
            <a:ext cx="6780813" cy="45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3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5973F04-BB88-35CB-E98F-6A4284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C683E5-5326-F221-0ECD-C34EA1F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0E057C-8247-EE3F-3280-DEF617C4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Residual </a:t>
            </a:r>
            <a:r>
              <a:rPr lang="de-DE" err="1"/>
              <a:t>Sum</a:t>
            </a:r>
            <a:r>
              <a:rPr lang="de-DE"/>
              <a:t> of </a:t>
            </a:r>
            <a:r>
              <a:rPr lang="de-DE" err="1"/>
              <a:t>squares</a:t>
            </a:r>
            <a:r>
              <a:rPr lang="de-DE"/>
              <a:t> (RSS)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E5EBB1-971E-9CB4-F76C-67AF5E6E93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4416116" cy="42100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Wie entscheiden wir, ob eine lineare Regression gut 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Entropie oder Informationsgewinn funktioniert hier nicht!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Eine mögliche Methode: Residual </a:t>
            </a:r>
            <a:r>
              <a:rPr lang="de-DE" err="1"/>
              <a:t>Sum</a:t>
            </a:r>
            <a:r>
              <a:rPr lang="de-DE"/>
              <a:t> of Squares (RSS)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Wie finden wir die Funktion mit dem kleinsten RSS?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034746-8C3D-65F3-9509-8A03D220D8C1}"/>
              </a:ext>
            </a:extLst>
          </p:cNvPr>
          <p:cNvSpPr txBox="1"/>
          <p:nvPr/>
        </p:nvSpPr>
        <p:spPr>
          <a:xfrm>
            <a:off x="5391529" y="6453936"/>
            <a:ext cx="4382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https://mpl.loesungsfabrik.de/blog/methodenvalidierung/sum-of-quares-1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6DC7F0-0B30-1544-D8F6-9A9F0731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942" y="1857099"/>
            <a:ext cx="6844547" cy="45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0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A737CB-1DBB-824A-60E1-96CC7E72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165D2E-516A-030D-DD22-49999F1C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8924B3-8DD7-34FF-FDA2-F15EC318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Lineare Regression</a:t>
            </a:r>
          </a:p>
        </p:txBody>
      </p:sp>
      <p:pic>
        <p:nvPicPr>
          <p:cNvPr id="8" name="Onlinemedien 7" title="Linear Regression in 2 minutes">
            <a:hlinkClick r:id="" action="ppaction://media"/>
            <a:extLst>
              <a:ext uri="{FF2B5EF4-FFF2-40B4-BE49-F238E27FC236}">
                <a16:creationId xmlns:a16="http://schemas.microsoft.com/office/drawing/2014/main" id="{DF7078DD-9A0A-6053-5259-42DFC16A2A7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119934" y="1973714"/>
            <a:ext cx="7663555" cy="4329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02AA03C-9B37-454E-FE40-7A451F7DB5CF}"/>
                  </a:ext>
                </a:extLst>
              </p:cNvPr>
              <p:cNvSpPr txBox="1"/>
              <p:nvPr/>
            </p:nvSpPr>
            <p:spPr>
              <a:xfrm>
                <a:off x="286871" y="2519082"/>
                <a:ext cx="35948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In diesem Video sieht die lineare Regressionsfunktion so aus: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br>
                  <a:rPr lang="de-DE"/>
                </a:br>
                <a:br>
                  <a:rPr lang="de-DE"/>
                </a:br>
                <a:r>
                  <a:rPr lang="de-DE"/>
                  <a:t>Wie ihr diese Funktion kennt:</a:t>
                </a:r>
                <a:br>
                  <a:rPr lang="de-DE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de-DE" b="0"/>
                </a:br>
                <a:endParaRPr lang="de-DE" b="0"/>
              </a:p>
              <a:p>
                <a:pPr/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b="0"/>
              </a:p>
              <a:p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02AA03C-9B37-454E-FE40-7A451F7D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1" y="2519082"/>
                <a:ext cx="3594847" cy="2585323"/>
              </a:xfrm>
              <a:prstGeom prst="rect">
                <a:avLst/>
              </a:prstGeom>
              <a:blipFill>
                <a:blip r:embed="rId5"/>
                <a:stretch>
                  <a:fillRect l="-1356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8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2FB0D4-E4CB-DE3B-2729-80A95BBA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29B484-35B8-DEB5-3BA7-FEE702AF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421360-460C-FB95-C86F-0CCA2C5F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finden wir die Funktion mit dem kleinsten RSS?</a:t>
            </a:r>
            <a:br>
              <a:rPr lang="de-DE"/>
            </a:b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76D049-C72E-C905-526E-18009CBFA7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TODO </a:t>
            </a:r>
          </a:p>
          <a:p>
            <a:r>
              <a:rPr lang="de-DE"/>
              <a:t>Screenshot aus </a:t>
            </a:r>
            <a:r>
              <a:rPr lang="de-DE" err="1"/>
              <a:t>video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96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man einen Regressionsbaum liest</a:t>
            </a:r>
            <a:endParaRPr lang="de-DE">
              <a:cs typeface="Arial"/>
            </a:endParaRPr>
          </a:p>
        </p:txBody>
      </p:sp>
      <p:pic>
        <p:nvPicPr>
          <p:cNvPr id="6" name="Onlinemedien 5" title="Regression Trees, Clearly Explained!!!">
            <a:hlinkClick r:id="" action="ppaction://media"/>
            <a:extLst>
              <a:ext uri="{FF2B5EF4-FFF2-40B4-BE49-F238E27FC236}">
                <a16:creationId xmlns:a16="http://schemas.microsoft.com/office/drawing/2014/main" id="{0EA4D7F0-CD68-FC76-61F7-2A9950108FCA}"/>
              </a:ext>
            </a:extLst>
          </p:cNvPr>
          <p:cNvPicPr>
            <a:picLocks noGrp="1" noRot="1" noChangeAspect="1"/>
          </p:cNvPicPr>
          <p:nvPr>
            <p:ph idx="13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70138" y="2033588"/>
            <a:ext cx="7451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8ED5BFF-5033-EC5F-F8E8-80E61612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500F62-E035-B940-F73D-A9993751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9A2CCF-9822-E449-405A-A2EC2320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 vs. </a:t>
            </a:r>
            <a:r>
              <a:rPr lang="de-DE" err="1"/>
              <a:t>Variance</a:t>
            </a:r>
            <a:endParaRPr lang="de-DE"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230447-9192-DB80-1074-655956A63D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240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5FABBB7-C911-2F8D-9114-92A3F73F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</a:t>
            </a:r>
            <a:r>
              <a:rPr lang="de-DE" err="1"/>
              <a:t>tech</a:t>
            </a:r>
            <a:r>
              <a:rPr lang="de-DE"/>
              <a:t>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70C077-34CE-3F65-147B-87199E64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101A017-AA31-ABFD-25B6-C2147678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todo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1EECA0-073E-4905-F492-9F7589A76C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Jupyter</a:t>
            </a:r>
            <a:r>
              <a:rPr lang="de-DE"/>
              <a:t> </a:t>
            </a:r>
            <a:r>
              <a:rPr lang="de-DE" err="1"/>
              <a:t>notebook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Min </a:t>
            </a:r>
            <a:r>
              <a:rPr lang="de-DE" err="1"/>
              <a:t>leaf</a:t>
            </a:r>
            <a:r>
              <a:rPr lang="de-DE"/>
              <a:t> </a:t>
            </a:r>
            <a:r>
              <a:rPr lang="de-DE" err="1"/>
              <a:t>samples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Variance</a:t>
            </a:r>
            <a:r>
              <a:rPr lang="de-DE"/>
              <a:t> &amp; </a:t>
            </a:r>
            <a:r>
              <a:rPr lang="de-DE" err="1"/>
              <a:t>bias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32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CD4A57F-A9AE-18BB-4BCF-9B4DE809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E89E37-7BC2-9A49-F3B1-06EFCA16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99E98A0-5914-FA3C-06A9-2DE48750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Erinnerung: </a:t>
            </a:r>
            <a:r>
              <a:rPr lang="de-DE" err="1"/>
              <a:t>Overfitting</a:t>
            </a:r>
            <a:r>
              <a:rPr lang="de-DE"/>
              <a:t> + </a:t>
            </a:r>
            <a:r>
              <a:rPr lang="de-DE" err="1"/>
              <a:t>Underfitting</a:t>
            </a:r>
            <a:br>
              <a:rPr lang="de-DE"/>
            </a:br>
            <a:r>
              <a:rPr lang="de-DE"/>
              <a:t>Am Beispiel Regression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30B6FC-D9B1-235A-F36B-67B60CF8D173}"/>
              </a:ext>
            </a:extLst>
          </p:cNvPr>
          <p:cNvSpPr txBox="1"/>
          <p:nvPr/>
        </p:nvSpPr>
        <p:spPr>
          <a:xfrm>
            <a:off x="-2962441" y="5750347"/>
            <a:ext cx="272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https://miro.medium.com/v2/resize:fit:1400/format:webp/1*_7OPgojau8hkiPUiHoGK_w.png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C6B9D6-E9AC-1BFE-7A65-0662CABB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00" y="1865713"/>
            <a:ext cx="8995893" cy="31265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79DAE78-4133-EC2E-7252-55AAE984CB1B}"/>
              </a:ext>
            </a:extLst>
          </p:cNvPr>
          <p:cNvSpPr txBox="1"/>
          <p:nvPr/>
        </p:nvSpPr>
        <p:spPr>
          <a:xfrm>
            <a:off x="1596999" y="5292084"/>
            <a:ext cx="281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Zu einfach, um die zugrunde liegende Funktion zu beschreiben.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D624FE-B02C-48A3-72CF-AC6EFE15E5C0}"/>
              </a:ext>
            </a:extLst>
          </p:cNvPr>
          <p:cNvSpPr txBox="1"/>
          <p:nvPr/>
        </p:nvSpPr>
        <p:spPr>
          <a:xfrm>
            <a:off x="7781700" y="5288682"/>
            <a:ext cx="272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Jeder Datenpunkt liegt auf der Funktion. Zu gut, um wahr zu sein.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5A424B-0CD2-EF71-9989-FBB5F8B565A9}"/>
              </a:ext>
            </a:extLst>
          </p:cNvPr>
          <p:cNvSpPr txBox="1"/>
          <p:nvPr/>
        </p:nvSpPr>
        <p:spPr>
          <a:xfrm>
            <a:off x="1641126" y="6242949"/>
            <a:ext cx="7573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https://medium.com/greyatom/what-is-underfitting-and-overfitting-in-machine-learning-and-how-to-deal-with-it-6803a989c76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3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A5EB7E-A3CE-0952-A09D-A85511E7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619ECD-BAF5-C641-EB4B-4666DC5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F3A313-D867-389A-2B26-DBD46B05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man einen Regressionsbaum erstellt</a:t>
            </a:r>
          </a:p>
        </p:txBody>
      </p:sp>
      <p:pic>
        <p:nvPicPr>
          <p:cNvPr id="6" name="Onlinemedien 5" title="Regression Trees, Clearly Explained!!!">
            <a:hlinkClick r:id="" action="ppaction://media"/>
            <a:extLst>
              <a:ext uri="{FF2B5EF4-FFF2-40B4-BE49-F238E27FC236}">
                <a16:creationId xmlns:a16="http://schemas.microsoft.com/office/drawing/2014/main" id="{3CBC1900-D863-50F1-5F34-01BC621D21B5}"/>
              </a:ext>
            </a:extLst>
          </p:cNvPr>
          <p:cNvPicPr>
            <a:picLocks noGrp="1" noRot="1" noChangeAspect="1"/>
          </p:cNvPicPr>
          <p:nvPr>
            <p:ph idx="13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70138" y="2033588"/>
            <a:ext cx="7451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12D03-D49E-3069-8CA8-21B0F68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D8149-FA21-94D3-59F4-BD0DEBAD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22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BAE66-5AC8-C73F-4E4A-C4DEA88F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Wo </a:t>
            </a:r>
            <a:r>
              <a:rPr lang="en-US" err="1">
                <a:cs typeface="Arial"/>
              </a:rPr>
              <a:t>befinden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wir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uns</a:t>
            </a:r>
            <a:r>
              <a:rPr lang="en-US">
                <a:cs typeface="Arial"/>
              </a:rPr>
              <a:t>? TODO </a:t>
            </a:r>
            <a:r>
              <a:rPr lang="en-US" err="1">
                <a:cs typeface="Arial"/>
              </a:rPr>
              <a:t>anpassen</a:t>
            </a:r>
            <a:endParaRPr lang="en-US"/>
          </a:p>
        </p:txBody>
      </p:sp>
      <p:pic>
        <p:nvPicPr>
          <p:cNvPr id="7" name="Grafik 6" descr="Ein Bild, das Screenshot, Rechteck, Quadrat, Diagramm enthält.&#10;&#10;Automatisch generierte Beschreibung">
            <a:extLst>
              <a:ext uri="{FF2B5EF4-FFF2-40B4-BE49-F238E27FC236}">
                <a16:creationId xmlns:a16="http://schemas.microsoft.com/office/drawing/2014/main" id="{0D5612BC-5044-C316-B8E2-C17C746A2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81" y="1800791"/>
            <a:ext cx="5754932" cy="4675756"/>
          </a:xfrm>
          <a:prstGeom prst="rect">
            <a:avLst/>
          </a:prstGeom>
        </p:spPr>
      </p:pic>
      <p:sp>
        <p:nvSpPr>
          <p:cNvPr id="10" name="Rectangle: Rounded Corners 146">
            <a:extLst>
              <a:ext uri="{FF2B5EF4-FFF2-40B4-BE49-F238E27FC236}">
                <a16:creationId xmlns:a16="http://schemas.microsoft.com/office/drawing/2014/main" id="{764AEE61-B8ED-8026-63C7-BDA3133AD49C}"/>
              </a:ext>
            </a:extLst>
          </p:cNvPr>
          <p:cNvSpPr/>
          <p:nvPr/>
        </p:nvSpPr>
        <p:spPr>
          <a:xfrm>
            <a:off x="5270560" y="4064847"/>
            <a:ext cx="1024493" cy="24117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72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9466A80-43CD-F3B5-D658-CFD9470F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A9777C-3108-10F3-B9A9-6057C3F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7D2415-A8FD-0DAE-376C-F4480CAE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TODO </a:t>
            </a:r>
            <a:r>
              <a:rPr lang="de-DE" err="1"/>
              <a:t>Jupyter</a:t>
            </a:r>
            <a:r>
              <a:rPr lang="de-DE"/>
              <a:t> Notebook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A1B5995-6790-E3EF-33BA-009D8082511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175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DB7F83-EBFA-1DB3-4189-EF0528B0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3B8751-42F7-E9A9-7CA4-9E506764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24</a:t>
            </a:fld>
            <a:endParaRPr lang="de-DE"/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294EF42F-E345-FDAF-B6E7-698196749435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7EE6E934-F168-F6EB-4D3B-70C35238710C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/>
              <a:t>Dankeschön! Fragen?!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E4925CE-02C7-9D4C-8B60-007990B69A1C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18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2388557-4AE5-2B75-FBB3-0E1FA0FF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84B071-791B-93F5-264F-DB770F4B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9114A4D-AFC4-AE7A-04F0-57A33A93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KI vs. ML VS. DL</a:t>
            </a:r>
            <a:br>
              <a:rPr lang="de-DE"/>
            </a:br>
            <a:r>
              <a:rPr lang="de-DE"/>
              <a:t>TODO Beispiele?</a:t>
            </a:r>
          </a:p>
        </p:txBody>
      </p:sp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A3480F4D-3DB8-9906-AA1A-FA0785AB1AC3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406400" y="2033700"/>
            <a:ext cx="11377085" cy="3960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2990882-C9C6-F33C-21AA-B457C4400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860049"/>
              </p:ext>
            </p:extLst>
          </p:nvPr>
        </p:nvGraphicFramePr>
        <p:xfrm>
          <a:off x="406405" y="2565404"/>
          <a:ext cx="5689595" cy="36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8653F41-EAC7-33A3-289F-06760D8524DE}"/>
              </a:ext>
            </a:extLst>
          </p:cNvPr>
          <p:cNvSpPr/>
          <p:nvPr/>
        </p:nvSpPr>
        <p:spPr>
          <a:xfrm rot="20482458">
            <a:off x="3938655" y="3127259"/>
            <a:ext cx="2743444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70357-6BDD-EBF6-B0B2-7EAC97D241B2}"/>
              </a:ext>
            </a:extLst>
          </p:cNvPr>
          <p:cNvSpPr txBox="1"/>
          <p:nvPr/>
        </p:nvSpPr>
        <p:spPr>
          <a:xfrm>
            <a:off x="6673495" y="2565404"/>
            <a:ext cx="4312508" cy="923330"/>
          </a:xfrm>
          <a:prstGeom prst="rect">
            <a:avLst/>
          </a:prstGeom>
          <a:noFill/>
          <a:ln w="28575">
            <a:solidFill>
              <a:srgbClr val="667E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Überwachtes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Unüberwachtes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Bestärkendes Lernen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5BFF2F-96C2-F7B1-C20A-8F926E3B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67" y="2565404"/>
            <a:ext cx="8662087" cy="44159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2722A4-5400-DE8F-0A95-3A65E5D08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79" y="4671221"/>
            <a:ext cx="4605345" cy="234782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4DD84630-59F0-4E08-CD07-31452E05BE12}"/>
              </a:ext>
            </a:extLst>
          </p:cNvPr>
          <p:cNvSpPr/>
          <p:nvPr/>
        </p:nvSpPr>
        <p:spPr>
          <a:xfrm>
            <a:off x="3794234" y="4302816"/>
            <a:ext cx="5035515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7513582-2032-66C7-6F83-32C7C5F91ADF}"/>
              </a:ext>
            </a:extLst>
          </p:cNvPr>
          <p:cNvSpPr/>
          <p:nvPr/>
        </p:nvSpPr>
        <p:spPr>
          <a:xfrm rot="900000">
            <a:off x="3722679" y="5408061"/>
            <a:ext cx="2443862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75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+ Anwendung</a:t>
            </a:r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8173" y="3194074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488463" y="4254040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>
            <a:off x="4080046" y="3501397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>
            <a:off x="4031780" y="5484955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41D51C-3C4E-62BB-B394-C584587D6505}"/>
              </a:ext>
            </a:extLst>
          </p:cNvPr>
          <p:cNvSpPr txBox="1"/>
          <p:nvPr/>
        </p:nvSpPr>
        <p:spPr>
          <a:xfrm>
            <a:off x="9558709" y="5436602"/>
            <a:ext cx="16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Vorhersage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23F4E19-C3B4-1072-CF8B-49ECEB597390}"/>
              </a:ext>
            </a:extLst>
          </p:cNvPr>
          <p:cNvSpPr/>
          <p:nvPr/>
        </p:nvSpPr>
        <p:spPr>
          <a:xfrm>
            <a:off x="7781701" y="5456071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DB54B5-7B94-5A2A-83B6-4E236C8AEE35}"/>
              </a:ext>
            </a:extLst>
          </p:cNvPr>
          <p:cNvSpPr txBox="1"/>
          <p:nvPr/>
        </p:nvSpPr>
        <p:spPr>
          <a:xfrm>
            <a:off x="1630566" y="3483568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Daten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B67217E2-8849-0AD8-80A3-197A5993B206}"/>
              </a:ext>
            </a:extLst>
          </p:cNvPr>
          <p:cNvSpPr/>
          <p:nvPr/>
        </p:nvSpPr>
        <p:spPr>
          <a:xfrm>
            <a:off x="7829967" y="3491570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85508DA-EB80-2805-BFA2-7496129CC64F}"/>
              </a:ext>
            </a:extLst>
          </p:cNvPr>
          <p:cNvSpPr txBox="1"/>
          <p:nvPr/>
        </p:nvSpPr>
        <p:spPr>
          <a:xfrm>
            <a:off x="9692164" y="3432900"/>
            <a:ext cx="145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Vorhersage</a:t>
            </a:r>
          </a:p>
        </p:txBody>
      </p:sp>
      <p:sp>
        <p:nvSpPr>
          <p:cNvPr id="33" name="Pfeil: gebogen 32">
            <a:extLst>
              <a:ext uri="{FF2B5EF4-FFF2-40B4-BE49-F238E27FC236}">
                <a16:creationId xmlns:a16="http://schemas.microsoft.com/office/drawing/2014/main" id="{39D923E4-87FF-E13A-E418-35E9BDF3B4FC}"/>
              </a:ext>
            </a:extLst>
          </p:cNvPr>
          <p:cNvSpPr/>
          <p:nvPr/>
        </p:nvSpPr>
        <p:spPr>
          <a:xfrm flipH="1">
            <a:off x="6383887" y="1452744"/>
            <a:ext cx="4369406" cy="3341527"/>
          </a:xfrm>
          <a:prstGeom prst="circularArrow">
            <a:avLst>
              <a:gd name="adj1" fmla="val 2927"/>
              <a:gd name="adj2" fmla="val 707433"/>
              <a:gd name="adj3" fmla="val 20680263"/>
              <a:gd name="adj4" fmla="val 13231096"/>
              <a:gd name="adj5" fmla="val 6131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38100"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4D86BA9-70DB-CF74-418E-01AAB39D7E30}"/>
              </a:ext>
            </a:extLst>
          </p:cNvPr>
          <p:cNvSpPr txBox="1"/>
          <p:nvPr/>
        </p:nvSpPr>
        <p:spPr>
          <a:xfrm>
            <a:off x="7501166" y="580124"/>
            <a:ext cx="213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KI Modell mithilfe des Fehlers verbessern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85A93D-9258-9A1D-3009-D87FB37C0198}"/>
              </a:ext>
            </a:extLst>
          </p:cNvPr>
          <p:cNvSpPr txBox="1"/>
          <p:nvPr/>
        </p:nvSpPr>
        <p:spPr>
          <a:xfrm>
            <a:off x="5929898" y="4106057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KI Modell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1D3CAEB-56B5-5B22-7D66-2706F682FE67}"/>
              </a:ext>
            </a:extLst>
          </p:cNvPr>
          <p:cNvSpPr txBox="1"/>
          <p:nvPr/>
        </p:nvSpPr>
        <p:spPr>
          <a:xfrm>
            <a:off x="9479473" y="2168113"/>
            <a:ext cx="145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Fehler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2A9E0707-C4C2-5A6B-2404-439E3124A4E9}"/>
              </a:ext>
            </a:extLst>
          </p:cNvPr>
          <p:cNvSpPr/>
          <p:nvPr/>
        </p:nvSpPr>
        <p:spPr>
          <a:xfrm rot="16200000">
            <a:off x="9909168" y="2865083"/>
            <a:ext cx="707389" cy="316510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2170B24-F509-036F-29D3-7F196733D71F}"/>
              </a:ext>
            </a:extLst>
          </p:cNvPr>
          <p:cNvSpPr txBox="1"/>
          <p:nvPr/>
        </p:nvSpPr>
        <p:spPr>
          <a:xfrm>
            <a:off x="1572729" y="5456071"/>
            <a:ext cx="170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(Unbekannte) Daten</a:t>
            </a:r>
          </a:p>
        </p:txBody>
      </p:sp>
      <p:pic>
        <p:nvPicPr>
          <p:cNvPr id="40" name="Grafik 39" descr="Kopf mit Zahnrädern mit einfarbiger Füllung">
            <a:extLst>
              <a:ext uri="{FF2B5EF4-FFF2-40B4-BE49-F238E27FC236}">
                <a16:creationId xmlns:a16="http://schemas.microsoft.com/office/drawing/2014/main" id="{915C5DF5-83E8-94FC-9B7B-3C3751B5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907" y="4887005"/>
            <a:ext cx="914400" cy="91440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3CD70D46-B646-E343-8305-2174C3F0FF71}"/>
              </a:ext>
            </a:extLst>
          </p:cNvPr>
          <p:cNvSpPr txBox="1"/>
          <p:nvPr/>
        </p:nvSpPr>
        <p:spPr>
          <a:xfrm>
            <a:off x="5881632" y="5798988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KI Modell</a:t>
            </a:r>
          </a:p>
        </p:txBody>
      </p:sp>
    </p:spTree>
    <p:extLst>
      <p:ext uri="{BB962C8B-B14F-4D97-AF65-F5344CB8AC3E}">
        <p14:creationId xmlns:p14="http://schemas.microsoft.com/office/powerpoint/2010/main" val="3666134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Überwachtes Lernen</a:t>
            </a:r>
            <a:br>
              <a:rPr lang="de-DE"/>
            </a:br>
            <a:r>
              <a:rPr lang="de-DE"/>
              <a:t>TODO </a:t>
            </a:r>
            <a:r>
              <a:rPr lang="de-DE" err="1"/>
              <a:t>vll</a:t>
            </a:r>
            <a:r>
              <a:rPr lang="de-DE"/>
              <a:t> nebeneinander</a:t>
            </a:r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2362" y="2707334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406401" y="4685199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pic>
        <p:nvPicPr>
          <p:cNvPr id="16" name="Grafik 15" descr="Banane Silhouette">
            <a:extLst>
              <a:ext uri="{FF2B5EF4-FFF2-40B4-BE49-F238E27FC236}">
                <a16:creationId xmlns:a16="http://schemas.microsoft.com/office/drawing/2014/main" id="{D2554147-0893-21A1-25CC-3579B39E8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9156" y="2685276"/>
            <a:ext cx="914400" cy="914400"/>
          </a:xfrm>
          <a:prstGeom prst="rect">
            <a:avLst/>
          </a:prstGeom>
        </p:spPr>
      </p:pic>
      <p:pic>
        <p:nvPicPr>
          <p:cNvPr id="18" name="Grafik 17" descr="Apfel Silhouette">
            <a:extLst>
              <a:ext uri="{FF2B5EF4-FFF2-40B4-BE49-F238E27FC236}">
                <a16:creationId xmlns:a16="http://schemas.microsoft.com/office/drawing/2014/main" id="{578D4D9E-1E53-8E2B-2E84-C1E9E3D425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6225" y="2707334"/>
            <a:ext cx="914400" cy="914400"/>
          </a:xfrm>
          <a:prstGeom prst="rect">
            <a:avLst/>
          </a:prstGeom>
        </p:spPr>
      </p:pic>
      <p:pic>
        <p:nvPicPr>
          <p:cNvPr id="20" name="Grafik 19" descr="Erdbeere Silhouette">
            <a:extLst>
              <a:ext uri="{FF2B5EF4-FFF2-40B4-BE49-F238E27FC236}">
                <a16:creationId xmlns:a16="http://schemas.microsoft.com/office/drawing/2014/main" id="{E192B57B-4C9F-580C-F030-2D3C2D59D9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087" y="2684881"/>
            <a:ext cx="914400" cy="914400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>
            <a:off x="5853616" y="3117437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1BD6737-82F1-5BD4-0CA5-B24682D89AE5}"/>
              </a:ext>
            </a:extLst>
          </p:cNvPr>
          <p:cNvSpPr txBox="1"/>
          <p:nvPr/>
        </p:nvSpPr>
        <p:spPr>
          <a:xfrm>
            <a:off x="564368" y="3715608"/>
            <a:ext cx="136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„Erdbeere“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76224B0-FEAA-2822-5CC6-B8741C4C4322}"/>
              </a:ext>
            </a:extLst>
          </p:cNvPr>
          <p:cNvSpPr txBox="1"/>
          <p:nvPr/>
        </p:nvSpPr>
        <p:spPr>
          <a:xfrm>
            <a:off x="2247343" y="3727635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„Banane“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883E18A-DC4D-7D61-6EBF-F3E960986BB9}"/>
              </a:ext>
            </a:extLst>
          </p:cNvPr>
          <p:cNvSpPr txBox="1"/>
          <p:nvPr/>
        </p:nvSpPr>
        <p:spPr>
          <a:xfrm>
            <a:off x="3854412" y="3715608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pic>
        <p:nvPicPr>
          <p:cNvPr id="25" name="Grafik 24" descr="Kopf mit Zahnrädern mit einfarbiger Füllung">
            <a:extLst>
              <a:ext uri="{FF2B5EF4-FFF2-40B4-BE49-F238E27FC236}">
                <a16:creationId xmlns:a16="http://schemas.microsoft.com/office/drawing/2014/main" id="{EBA048CE-0253-59D0-CE36-2C8483EE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5044" y="5223316"/>
            <a:ext cx="914400" cy="914400"/>
          </a:xfrm>
          <a:prstGeom prst="rect">
            <a:avLst/>
          </a:prstGeom>
        </p:spPr>
      </p:pic>
      <p:pic>
        <p:nvPicPr>
          <p:cNvPr id="26" name="Grafik 25" descr="Apfel Silhouette">
            <a:extLst>
              <a:ext uri="{FF2B5EF4-FFF2-40B4-BE49-F238E27FC236}">
                <a16:creationId xmlns:a16="http://schemas.microsoft.com/office/drawing/2014/main" id="{F4624920-7790-BE56-073A-ABFEBF86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68907" y="5223316"/>
            <a:ext cx="914400" cy="914400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>
            <a:off x="4316298" y="5633419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41D51C-3C4E-62BB-B394-C584587D6505}"/>
              </a:ext>
            </a:extLst>
          </p:cNvPr>
          <p:cNvSpPr txBox="1"/>
          <p:nvPr/>
        </p:nvSpPr>
        <p:spPr>
          <a:xfrm>
            <a:off x="9801716" y="5633419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23F4E19-C3B4-1072-CF8B-49ECEB597390}"/>
              </a:ext>
            </a:extLst>
          </p:cNvPr>
          <p:cNvSpPr/>
          <p:nvPr/>
        </p:nvSpPr>
        <p:spPr>
          <a:xfrm>
            <a:off x="8058903" y="5633419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7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Unüberwachtes Lernen</a:t>
            </a:r>
            <a:br>
              <a:rPr lang="de-DE"/>
            </a:br>
            <a:r>
              <a:rPr lang="de-DE"/>
              <a:t>TODO</a:t>
            </a:r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156" y="5469271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6674456" y="1988403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 rot="5400000">
            <a:off x="2399153" y="4614307"/>
            <a:ext cx="914401" cy="31156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Kopf mit Zahnrädern mit einfarbiger Füllung">
            <a:extLst>
              <a:ext uri="{FF2B5EF4-FFF2-40B4-BE49-F238E27FC236}">
                <a16:creationId xmlns:a16="http://schemas.microsoft.com/office/drawing/2014/main" id="{EBA048CE-0253-59D0-CE36-2C8483EE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3347" y="4351376"/>
            <a:ext cx="914400" cy="914400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 rot="5400000">
            <a:off x="10039111" y="3700224"/>
            <a:ext cx="712173" cy="32741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Raupe Silhouette">
            <a:extLst>
              <a:ext uri="{FF2B5EF4-FFF2-40B4-BE49-F238E27FC236}">
                <a16:creationId xmlns:a16="http://schemas.microsoft.com/office/drawing/2014/main" id="{7D61FBB9-A1CB-F3E8-C4CA-9E65C7899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4281" y="4811918"/>
            <a:ext cx="914400" cy="914400"/>
          </a:xfrm>
          <a:prstGeom prst="rect">
            <a:avLst/>
          </a:prstGeom>
        </p:spPr>
      </p:pic>
      <p:pic>
        <p:nvPicPr>
          <p:cNvPr id="9" name="Grafik 8" descr="Heuschrecke Silhouette">
            <a:extLst>
              <a:ext uri="{FF2B5EF4-FFF2-40B4-BE49-F238E27FC236}">
                <a16:creationId xmlns:a16="http://schemas.microsoft.com/office/drawing/2014/main" id="{758AE95F-A5D2-BC32-F1EC-C5B70A1A5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3158" y="2450945"/>
            <a:ext cx="914400" cy="914400"/>
          </a:xfrm>
          <a:prstGeom prst="rect">
            <a:avLst/>
          </a:prstGeom>
        </p:spPr>
      </p:pic>
      <p:pic>
        <p:nvPicPr>
          <p:cNvPr id="13" name="Grafik 12" descr="Maikäfer Silhouette">
            <a:extLst>
              <a:ext uri="{FF2B5EF4-FFF2-40B4-BE49-F238E27FC236}">
                <a16:creationId xmlns:a16="http://schemas.microsoft.com/office/drawing/2014/main" id="{53FA998B-AC66-8E86-4471-E1BB9DF0AA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3347" y="3227694"/>
            <a:ext cx="914400" cy="914400"/>
          </a:xfrm>
          <a:prstGeom prst="rect">
            <a:avLst/>
          </a:prstGeom>
        </p:spPr>
      </p:pic>
      <p:pic>
        <p:nvPicPr>
          <p:cNvPr id="15" name="Grafik 14" descr="Schmetterling Silhouette">
            <a:extLst>
              <a:ext uri="{FF2B5EF4-FFF2-40B4-BE49-F238E27FC236}">
                <a16:creationId xmlns:a16="http://schemas.microsoft.com/office/drawing/2014/main" id="{2652EC44-6738-C58D-632B-FC8412DEE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53952" y="4770181"/>
            <a:ext cx="914400" cy="914400"/>
          </a:xfrm>
          <a:prstGeom prst="rect">
            <a:avLst/>
          </a:prstGeom>
        </p:spPr>
      </p:pic>
      <p:pic>
        <p:nvPicPr>
          <p:cNvPr id="31" name="Grafik 30" descr="Fuchs Silhouette">
            <a:extLst>
              <a:ext uri="{FF2B5EF4-FFF2-40B4-BE49-F238E27FC236}">
                <a16:creationId xmlns:a16="http://schemas.microsoft.com/office/drawing/2014/main" id="{02E51A75-3FDD-D8EB-3BE4-87E35AD10E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70060" y="2450068"/>
            <a:ext cx="914400" cy="914400"/>
          </a:xfrm>
          <a:prstGeom prst="rect">
            <a:avLst/>
          </a:prstGeom>
        </p:spPr>
      </p:pic>
      <p:pic>
        <p:nvPicPr>
          <p:cNvPr id="33" name="Grafik 32" descr="Pferd Silhouette">
            <a:extLst>
              <a:ext uri="{FF2B5EF4-FFF2-40B4-BE49-F238E27FC236}">
                <a16:creationId xmlns:a16="http://schemas.microsoft.com/office/drawing/2014/main" id="{0A9DCBA5-F759-38AF-AE6C-045B9E7374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00972" y="3227694"/>
            <a:ext cx="914400" cy="914400"/>
          </a:xfrm>
          <a:prstGeom prst="rect">
            <a:avLst/>
          </a:prstGeom>
        </p:spPr>
      </p:pic>
      <p:pic>
        <p:nvPicPr>
          <p:cNvPr id="35" name="Grafik 34" descr="Katze Silhouette">
            <a:extLst>
              <a:ext uri="{FF2B5EF4-FFF2-40B4-BE49-F238E27FC236}">
                <a16:creationId xmlns:a16="http://schemas.microsoft.com/office/drawing/2014/main" id="{B2432068-7464-0D0F-93B6-4EBA97C76C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81141" y="3851860"/>
            <a:ext cx="914400" cy="914400"/>
          </a:xfrm>
          <a:prstGeom prst="rect">
            <a:avLst/>
          </a:prstGeom>
        </p:spPr>
      </p:pic>
      <p:pic>
        <p:nvPicPr>
          <p:cNvPr id="37" name="Grafik 36" descr="Fisch Silhouette">
            <a:extLst>
              <a:ext uri="{FF2B5EF4-FFF2-40B4-BE49-F238E27FC236}">
                <a16:creationId xmlns:a16="http://schemas.microsoft.com/office/drawing/2014/main" id="{F6EBAA91-DAE5-1665-E245-9695D2AB4B0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2076" y="2555355"/>
            <a:ext cx="914400" cy="914400"/>
          </a:xfrm>
          <a:prstGeom prst="rect">
            <a:avLst/>
          </a:prstGeom>
        </p:spPr>
      </p:pic>
      <p:pic>
        <p:nvPicPr>
          <p:cNvPr id="39" name="Grafik 38" descr="Clownfisch Silhouette">
            <a:extLst>
              <a:ext uri="{FF2B5EF4-FFF2-40B4-BE49-F238E27FC236}">
                <a16:creationId xmlns:a16="http://schemas.microsoft.com/office/drawing/2014/main" id="{010AB951-276F-915E-6B6B-B4B3A82081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93521" y="3302250"/>
            <a:ext cx="914400" cy="914400"/>
          </a:xfrm>
          <a:prstGeom prst="rect">
            <a:avLst/>
          </a:prstGeom>
        </p:spPr>
      </p:pic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789D1E93-33DB-2E69-D80F-0C350AE64123}"/>
              </a:ext>
            </a:extLst>
          </p:cNvPr>
          <p:cNvSpPr/>
          <p:nvPr/>
        </p:nvSpPr>
        <p:spPr>
          <a:xfrm rot="16200000">
            <a:off x="2006895" y="5269299"/>
            <a:ext cx="661126" cy="1261942"/>
          </a:xfrm>
          <a:prstGeom prst="circular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CEBD3E3-33DD-D901-C513-1D09BACC0735}"/>
              </a:ext>
            </a:extLst>
          </p:cNvPr>
          <p:cNvSpPr txBox="1"/>
          <p:nvPr/>
        </p:nvSpPr>
        <p:spPr>
          <a:xfrm>
            <a:off x="722686" y="5715604"/>
            <a:ext cx="10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Lernen</a:t>
            </a:r>
          </a:p>
        </p:txBody>
      </p:sp>
      <p:pic>
        <p:nvPicPr>
          <p:cNvPr id="42" name="Grafik 41" descr="Clownfisch Silhouette">
            <a:extLst>
              <a:ext uri="{FF2B5EF4-FFF2-40B4-BE49-F238E27FC236}">
                <a16:creationId xmlns:a16="http://schemas.microsoft.com/office/drawing/2014/main" id="{627EF72C-1725-0766-DA48-352E12DF00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28128" y="5627039"/>
            <a:ext cx="914400" cy="914400"/>
          </a:xfrm>
          <a:prstGeom prst="rect">
            <a:avLst/>
          </a:prstGeom>
        </p:spPr>
      </p:pic>
      <p:pic>
        <p:nvPicPr>
          <p:cNvPr id="44" name="Grafik 43" descr="Hase Silhouette">
            <a:extLst>
              <a:ext uri="{FF2B5EF4-FFF2-40B4-BE49-F238E27FC236}">
                <a16:creationId xmlns:a16="http://schemas.microsoft.com/office/drawing/2014/main" id="{924AD806-6A6D-AE83-2CD3-4BE33BAB178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74456" y="3855688"/>
            <a:ext cx="914400" cy="914400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2F3FB52-BC70-13EA-50C4-135CA79C3E77}"/>
              </a:ext>
            </a:extLst>
          </p:cNvPr>
          <p:cNvSpPr/>
          <p:nvPr/>
        </p:nvSpPr>
        <p:spPr>
          <a:xfrm>
            <a:off x="6512875" y="3899338"/>
            <a:ext cx="2536532" cy="24843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Grafik 45" descr="Raupe Silhouette">
            <a:extLst>
              <a:ext uri="{FF2B5EF4-FFF2-40B4-BE49-F238E27FC236}">
                <a16:creationId xmlns:a16="http://schemas.microsoft.com/office/drawing/2014/main" id="{E7282F25-332A-63F5-74BC-986038E93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2205" y="1685150"/>
            <a:ext cx="914400" cy="914400"/>
          </a:xfrm>
          <a:prstGeom prst="rect">
            <a:avLst/>
          </a:prstGeom>
        </p:spPr>
      </p:pic>
      <p:pic>
        <p:nvPicPr>
          <p:cNvPr id="47" name="Grafik 46" descr="Schmetterling Silhouette">
            <a:extLst>
              <a:ext uri="{FF2B5EF4-FFF2-40B4-BE49-F238E27FC236}">
                <a16:creationId xmlns:a16="http://schemas.microsoft.com/office/drawing/2014/main" id="{4C377369-3564-08F3-8C10-2968BE66A3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07540" y="2456481"/>
            <a:ext cx="914400" cy="914400"/>
          </a:xfrm>
          <a:prstGeom prst="rect">
            <a:avLst/>
          </a:prstGeom>
        </p:spPr>
      </p:pic>
      <p:pic>
        <p:nvPicPr>
          <p:cNvPr id="48" name="Grafik 47" descr="Katze Silhouette">
            <a:extLst>
              <a:ext uri="{FF2B5EF4-FFF2-40B4-BE49-F238E27FC236}">
                <a16:creationId xmlns:a16="http://schemas.microsoft.com/office/drawing/2014/main" id="{41316E12-2974-8C49-107E-EE57176EAE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7786" y="2455137"/>
            <a:ext cx="914400" cy="914400"/>
          </a:xfrm>
          <a:prstGeom prst="rect">
            <a:avLst/>
          </a:prstGeom>
        </p:spPr>
      </p:pic>
      <p:pic>
        <p:nvPicPr>
          <p:cNvPr id="49" name="Grafik 48" descr="Clownfisch Silhouette">
            <a:extLst>
              <a:ext uri="{FF2B5EF4-FFF2-40B4-BE49-F238E27FC236}">
                <a16:creationId xmlns:a16="http://schemas.microsoft.com/office/drawing/2014/main" id="{51D4200A-5BDF-D09B-8EEF-2912A3E64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83778" y="1700986"/>
            <a:ext cx="914400" cy="914400"/>
          </a:xfrm>
          <a:prstGeom prst="rect">
            <a:avLst/>
          </a:prstGeom>
        </p:spPr>
      </p:pic>
      <p:pic>
        <p:nvPicPr>
          <p:cNvPr id="50" name="Grafik 49" descr="Hase Silhouette">
            <a:extLst>
              <a:ext uri="{FF2B5EF4-FFF2-40B4-BE49-F238E27FC236}">
                <a16:creationId xmlns:a16="http://schemas.microsoft.com/office/drawing/2014/main" id="{02556EF6-AF86-FC5A-573A-4F5C94944AA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99359" y="2387850"/>
            <a:ext cx="914400" cy="914400"/>
          </a:xfrm>
          <a:prstGeom prst="rect">
            <a:avLst/>
          </a:prstGeom>
        </p:spPr>
      </p:pic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56714CD-80AF-6A7B-B9FC-122E91B873C6}"/>
              </a:ext>
            </a:extLst>
          </p:cNvPr>
          <p:cNvCxnSpPr>
            <a:cxnSpLocks/>
          </p:cNvCxnSpPr>
          <p:nvPr/>
        </p:nvCxnSpPr>
        <p:spPr>
          <a:xfrm flipH="1" flipV="1">
            <a:off x="6516414" y="4792717"/>
            <a:ext cx="2532993" cy="158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D49F852-3D31-3D53-A6EF-FB461B9F51CA}"/>
              </a:ext>
            </a:extLst>
          </p:cNvPr>
          <p:cNvCxnSpPr>
            <a:cxnSpLocks/>
          </p:cNvCxnSpPr>
          <p:nvPr/>
        </p:nvCxnSpPr>
        <p:spPr>
          <a:xfrm flipH="1" flipV="1">
            <a:off x="6469169" y="5691341"/>
            <a:ext cx="2532993" cy="158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feil: nach oben gebogen 55">
            <a:extLst>
              <a:ext uri="{FF2B5EF4-FFF2-40B4-BE49-F238E27FC236}">
                <a16:creationId xmlns:a16="http://schemas.microsoft.com/office/drawing/2014/main" id="{C9642692-425B-22C0-9BF0-01983C7A5982}"/>
              </a:ext>
            </a:extLst>
          </p:cNvPr>
          <p:cNvSpPr/>
          <p:nvPr/>
        </p:nvSpPr>
        <p:spPr>
          <a:xfrm rot="16200000" flipH="1">
            <a:off x="9513466" y="5170845"/>
            <a:ext cx="807495" cy="1190701"/>
          </a:xfrm>
          <a:prstGeom prst="bentUpArrow">
            <a:avLst>
              <a:gd name="adj1" fmla="val 21095"/>
              <a:gd name="adj2" fmla="val 25000"/>
              <a:gd name="adj3" fmla="val 25000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7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3F7553-5111-C72D-22AB-420F473B5C2C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0" y="1247779"/>
            <a:ext cx="12192000" cy="5610225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51B55-B946-B9EF-7100-2776B63A2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76717"/>
            <a:ext cx="12192000" cy="2681286"/>
          </a:xfrm>
        </p:spPr>
        <p:txBody>
          <a:bodyPr anchor="t">
            <a:normAutofit/>
          </a:bodyPr>
          <a:lstStyle/>
          <a:p>
            <a:r>
              <a:rPr lang="en-US" sz="5000"/>
              <a:t>Supervised Learning - Regression</a:t>
            </a:r>
            <a:endParaRPr lang="en-US"/>
          </a:p>
        </p:txBody>
      </p:sp>
      <p:sp>
        <p:nvSpPr>
          <p:cNvPr id="13" name="Vertical Text Placeholder 4">
            <a:extLst>
              <a:ext uri="{FF2B5EF4-FFF2-40B4-BE49-F238E27FC236}">
                <a16:creationId xmlns:a16="http://schemas.microsoft.com/office/drawing/2014/main" id="{229DAE72-2CC6-F021-BFDA-E91110F8E85E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>
          <a:xfrm>
            <a:off x="1026000" y="4914406"/>
            <a:ext cx="180000" cy="288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A9FE30-0C39-3DEA-EBFA-BFA0F9A6A04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07200" y="305319"/>
            <a:ext cx="2088000" cy="6984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60A8E56-F893-38F9-DEC5-9A4599082A0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622400" y="304709"/>
            <a:ext cx="2088000" cy="698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39D4-D02F-DC2E-4DE6-0A536F56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34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12D03-D49E-3069-8CA8-21B0F68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D8149-FA21-94D3-59F4-BD0DEBAD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BAE66-5AC8-C73F-4E4A-C4DEA88F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Wo </a:t>
            </a:r>
            <a:r>
              <a:rPr lang="en-US" err="1">
                <a:cs typeface="Arial"/>
              </a:rPr>
              <a:t>befinden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wir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uns</a:t>
            </a:r>
            <a:r>
              <a:rPr lang="en-US">
                <a:cs typeface="Arial"/>
              </a:rPr>
              <a:t>?</a:t>
            </a:r>
            <a:endParaRPr lang="en-US"/>
          </a:p>
        </p:txBody>
      </p:sp>
      <p:pic>
        <p:nvPicPr>
          <p:cNvPr id="7" name="Grafik 6" descr="Ein Bild, das Screenshot, Rechteck, Quadrat, Diagramm enthält.&#10;&#10;Automatisch generierte Beschreibung">
            <a:extLst>
              <a:ext uri="{FF2B5EF4-FFF2-40B4-BE49-F238E27FC236}">
                <a16:creationId xmlns:a16="http://schemas.microsoft.com/office/drawing/2014/main" id="{0D5612BC-5044-C316-B8E2-C17C746A2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81" y="1800791"/>
            <a:ext cx="5754932" cy="4675756"/>
          </a:xfrm>
          <a:prstGeom prst="rect">
            <a:avLst/>
          </a:prstGeom>
        </p:spPr>
      </p:pic>
      <p:sp>
        <p:nvSpPr>
          <p:cNvPr id="10" name="Rectangle: Rounded Corners 146">
            <a:extLst>
              <a:ext uri="{FF2B5EF4-FFF2-40B4-BE49-F238E27FC236}">
                <a16:creationId xmlns:a16="http://schemas.microsoft.com/office/drawing/2014/main" id="{764AEE61-B8ED-8026-63C7-BDA3133AD49C}"/>
              </a:ext>
            </a:extLst>
          </p:cNvPr>
          <p:cNvSpPr/>
          <p:nvPr/>
        </p:nvSpPr>
        <p:spPr>
          <a:xfrm>
            <a:off x="5270560" y="4064847"/>
            <a:ext cx="1024493" cy="24117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Erinnerung: </a:t>
            </a:r>
            <a:r>
              <a:rPr lang="de-DE" err="1"/>
              <a:t>Supervised</a:t>
            </a:r>
            <a:r>
              <a:rPr lang="de-DE"/>
              <a:t> Learning</a:t>
            </a:r>
            <a:endParaRPr lang="en-US"/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156" y="5469271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6674456" y="1988403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pic>
        <p:nvPicPr>
          <p:cNvPr id="16" name="Grafik 15" descr="Banane Silhouette">
            <a:extLst>
              <a:ext uri="{FF2B5EF4-FFF2-40B4-BE49-F238E27FC236}">
                <a16:creationId xmlns:a16="http://schemas.microsoft.com/office/drawing/2014/main" id="{D2554147-0893-21A1-25CC-3579B39E8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9156" y="2685276"/>
            <a:ext cx="914400" cy="914400"/>
          </a:xfrm>
          <a:prstGeom prst="rect">
            <a:avLst/>
          </a:prstGeom>
        </p:spPr>
      </p:pic>
      <p:pic>
        <p:nvPicPr>
          <p:cNvPr id="18" name="Grafik 17" descr="Apfel Silhouette">
            <a:extLst>
              <a:ext uri="{FF2B5EF4-FFF2-40B4-BE49-F238E27FC236}">
                <a16:creationId xmlns:a16="http://schemas.microsoft.com/office/drawing/2014/main" id="{578D4D9E-1E53-8E2B-2E84-C1E9E3D425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6225" y="2707334"/>
            <a:ext cx="914400" cy="914400"/>
          </a:xfrm>
          <a:prstGeom prst="rect">
            <a:avLst/>
          </a:prstGeom>
        </p:spPr>
      </p:pic>
      <p:pic>
        <p:nvPicPr>
          <p:cNvPr id="20" name="Grafik 19" descr="Erdbeere Silhouette">
            <a:extLst>
              <a:ext uri="{FF2B5EF4-FFF2-40B4-BE49-F238E27FC236}">
                <a16:creationId xmlns:a16="http://schemas.microsoft.com/office/drawing/2014/main" id="{E192B57B-4C9F-580C-F030-2D3C2D59D9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087" y="2684881"/>
            <a:ext cx="914400" cy="914400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 rot="5400000">
            <a:off x="2399153" y="4614307"/>
            <a:ext cx="914401" cy="31156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1BD6737-82F1-5BD4-0CA5-B24682D89AE5}"/>
              </a:ext>
            </a:extLst>
          </p:cNvPr>
          <p:cNvSpPr txBox="1"/>
          <p:nvPr/>
        </p:nvSpPr>
        <p:spPr>
          <a:xfrm>
            <a:off x="564368" y="3715608"/>
            <a:ext cx="136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„Erdbeere“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76224B0-FEAA-2822-5CC6-B8741C4C4322}"/>
              </a:ext>
            </a:extLst>
          </p:cNvPr>
          <p:cNvSpPr txBox="1"/>
          <p:nvPr/>
        </p:nvSpPr>
        <p:spPr>
          <a:xfrm>
            <a:off x="2247343" y="3727635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„Banane“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883E18A-DC4D-7D61-6EBF-F3E960986BB9}"/>
              </a:ext>
            </a:extLst>
          </p:cNvPr>
          <p:cNvSpPr txBox="1"/>
          <p:nvPr/>
        </p:nvSpPr>
        <p:spPr>
          <a:xfrm>
            <a:off x="3854412" y="3715608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pic>
        <p:nvPicPr>
          <p:cNvPr id="25" name="Grafik 24" descr="Kopf mit Zahnrädern mit einfarbiger Füllung">
            <a:extLst>
              <a:ext uri="{FF2B5EF4-FFF2-40B4-BE49-F238E27FC236}">
                <a16:creationId xmlns:a16="http://schemas.microsoft.com/office/drawing/2014/main" id="{EBA048CE-0253-59D0-CE36-2C8483EE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147" y="3898649"/>
            <a:ext cx="914400" cy="914400"/>
          </a:xfrm>
          <a:prstGeom prst="rect">
            <a:avLst/>
          </a:prstGeom>
        </p:spPr>
      </p:pic>
      <p:pic>
        <p:nvPicPr>
          <p:cNvPr id="26" name="Grafik 25" descr="Apfel Silhouette">
            <a:extLst>
              <a:ext uri="{FF2B5EF4-FFF2-40B4-BE49-F238E27FC236}">
                <a16:creationId xmlns:a16="http://schemas.microsoft.com/office/drawing/2014/main" id="{F4624920-7790-BE56-073A-ABFEBF86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16147" y="1992868"/>
            <a:ext cx="914400" cy="914400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 rot="5400000">
            <a:off x="9609335" y="3207845"/>
            <a:ext cx="712173" cy="32741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41D51C-3C4E-62BB-B394-C584587D6505}"/>
              </a:ext>
            </a:extLst>
          </p:cNvPr>
          <p:cNvSpPr txBox="1"/>
          <p:nvPr/>
        </p:nvSpPr>
        <p:spPr>
          <a:xfrm>
            <a:off x="9356408" y="5900270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23F4E19-C3B4-1072-CF8B-49ECEB597390}"/>
              </a:ext>
            </a:extLst>
          </p:cNvPr>
          <p:cNvSpPr/>
          <p:nvPr/>
        </p:nvSpPr>
        <p:spPr>
          <a:xfrm rot="5400000">
            <a:off x="9590008" y="5119020"/>
            <a:ext cx="717235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42A86253-3231-68D1-EDC8-2577830E42D1}"/>
              </a:ext>
            </a:extLst>
          </p:cNvPr>
          <p:cNvSpPr/>
          <p:nvPr/>
        </p:nvSpPr>
        <p:spPr>
          <a:xfrm rot="16200000">
            <a:off x="2006895" y="5269299"/>
            <a:ext cx="661126" cy="1261942"/>
          </a:xfrm>
          <a:prstGeom prst="circular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F135E6-26AC-AFEC-345F-33FB9472FF9C}"/>
              </a:ext>
            </a:extLst>
          </p:cNvPr>
          <p:cNvSpPr txBox="1"/>
          <p:nvPr/>
        </p:nvSpPr>
        <p:spPr>
          <a:xfrm>
            <a:off x="722686" y="5715604"/>
            <a:ext cx="10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Lernen</a:t>
            </a:r>
          </a:p>
        </p:txBody>
      </p:sp>
    </p:spTree>
    <p:extLst>
      <p:ext uri="{BB962C8B-B14F-4D97-AF65-F5344CB8AC3E}">
        <p14:creationId xmlns:p14="http://schemas.microsoft.com/office/powerpoint/2010/main" val="339071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E23600-410B-182D-6876-E823C3C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381440-CB5B-3C07-BCE2-FA866C9C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C51E62-AF43-2CF9-5945-D5BC3D58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Erinnerung: Was ist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Vertical Text Placeholder 4">
                <a:extLst>
                  <a:ext uri="{FF2B5EF4-FFF2-40B4-BE49-F238E27FC236}">
                    <a16:creationId xmlns:a16="http://schemas.microsoft.com/office/drawing/2014/main" id="{CBE04F93-3167-1126-6D7C-9178720F2497}"/>
                  </a:ext>
                </a:extLst>
              </p:cNvPr>
              <p:cNvSpPr>
                <a:spLocks noGrp="1"/>
              </p:cNvSpPr>
              <p:nvPr>
                <p:ph type="body" orient="vert" idx="13"/>
              </p:nvPr>
            </p:nvSpPr>
            <p:spPr>
              <a:xfrm>
                <a:off x="406400" y="2033702"/>
                <a:ext cx="7128933" cy="420993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/>
                  <a:t>Vorhersage </a:t>
                </a:r>
                <a:r>
                  <a:rPr lang="en-US" err="1"/>
                  <a:t>eines</a:t>
                </a:r>
                <a:r>
                  <a:rPr lang="en-US"/>
                  <a:t> </a:t>
                </a:r>
                <a:r>
                  <a:rPr lang="en-US" err="1"/>
                  <a:t>Zahlenwertes</a:t>
                </a:r>
                <a:r>
                  <a:rPr lang="en-US"/>
                  <a:t> </a:t>
                </a:r>
                <a:r>
                  <a:rPr lang="en-US" err="1"/>
                  <a:t>anhand</a:t>
                </a:r>
                <a:r>
                  <a:rPr lang="en-US"/>
                  <a:t> von </a:t>
                </a:r>
                <a:r>
                  <a:rPr lang="en-US" err="1"/>
                  <a:t>Daten</a:t>
                </a:r>
                <a:endParaRPr lang="en-US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err="1"/>
                  <a:t>Habt</a:t>
                </a:r>
                <a:r>
                  <a:rPr lang="en-US"/>
                  <a:t> </a:t>
                </a:r>
                <a:r>
                  <a:rPr lang="en-US" err="1"/>
                  <a:t>ihr</a:t>
                </a:r>
                <a:r>
                  <a:rPr lang="en-US"/>
                  <a:t> alle </a:t>
                </a:r>
                <a:r>
                  <a:rPr lang="en-US" err="1"/>
                  <a:t>schon</a:t>
                </a:r>
                <a:r>
                  <a:rPr lang="en-US"/>
                  <a:t> mal </a:t>
                </a:r>
                <a:r>
                  <a:rPr lang="en-US" err="1"/>
                  <a:t>gemacht</a:t>
                </a:r>
                <a:endParaRPr lang="en-US"/>
              </a:p>
              <a:p>
                <a:pPr marL="630903" lvl="1" indent="-342900">
                  <a:buFont typeface="Arial" panose="020B0604020202020204" pitchFamily="34" charset="0"/>
                  <a:buChar char="•"/>
                </a:pPr>
                <a:r>
                  <a:rPr lang="en-US"/>
                  <a:t>Z.B. </a:t>
                </a:r>
                <a:r>
                  <a:rPr lang="en-US" err="1"/>
                  <a:t>durch</a:t>
                </a:r>
                <a:r>
                  <a:rPr lang="en-US"/>
                  <a:t> </a:t>
                </a:r>
                <a:r>
                  <a:rPr lang="en-US" err="1"/>
                  <a:t>eine</a:t>
                </a:r>
                <a:r>
                  <a:rPr lang="en-US"/>
                  <a:t> </a:t>
                </a:r>
                <a:r>
                  <a:rPr lang="en-US" err="1"/>
                  <a:t>lineare</a:t>
                </a:r>
                <a:r>
                  <a:rPr lang="en-US"/>
                  <a:t> Regression: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8" name="Vertical Text Placeholder 4">
                <a:extLst>
                  <a:ext uri="{FF2B5EF4-FFF2-40B4-BE49-F238E27FC236}">
                    <a16:creationId xmlns:a16="http://schemas.microsoft.com/office/drawing/2014/main" id="{CBE04F93-3167-1126-6D7C-9178720F2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3"/>
              </p:nvPr>
            </p:nvSpPr>
            <p:spPr>
              <a:xfrm>
                <a:off x="406400" y="2033702"/>
                <a:ext cx="7128933" cy="4209936"/>
              </a:xfrm>
              <a:blipFill>
                <a:blip r:embed="rId2"/>
                <a:stretch>
                  <a:fillRect l="-2310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CA83DB73-BA7D-E9D6-26CD-69C10894DE44}"/>
              </a:ext>
            </a:extLst>
          </p:cNvPr>
          <p:cNvSpPr txBox="1"/>
          <p:nvPr/>
        </p:nvSpPr>
        <p:spPr>
          <a:xfrm>
            <a:off x="8489574" y="5747507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https://www.epoq.de/blog/supervised-learning-ki-modell/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79CA94-B708-E526-787D-5A977726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43" y="2009259"/>
            <a:ext cx="4457446" cy="373824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0E7724-88B7-7881-4930-E569E9EF4926}"/>
              </a:ext>
            </a:extLst>
          </p:cNvPr>
          <p:cNvSpPr txBox="1"/>
          <p:nvPr/>
        </p:nvSpPr>
        <p:spPr>
          <a:xfrm>
            <a:off x="-2198229" y="4323075"/>
            <a:ext cx="2125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TODO</a:t>
            </a:r>
          </a:p>
          <a:p>
            <a:r>
              <a:rPr lang="de-DE" err="1"/>
              <a:t>Kriteriumswert</a:t>
            </a:r>
            <a:r>
              <a:rPr lang="de-DE"/>
              <a:t>, </a:t>
            </a:r>
            <a:r>
              <a:rPr lang="de-DE" err="1"/>
              <a:t>Prädiktorwert</a:t>
            </a:r>
            <a:r>
              <a:rPr lang="de-DE"/>
              <a:t>,</a:t>
            </a:r>
          </a:p>
          <a:p>
            <a:r>
              <a:rPr lang="de-DE"/>
              <a:t>Gewicht,</a:t>
            </a:r>
          </a:p>
          <a:p>
            <a:r>
              <a:rPr lang="de-DE"/>
              <a:t>Bias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AD06E1-2233-365C-538D-8A402FB65989}"/>
              </a:ext>
            </a:extLst>
          </p:cNvPr>
          <p:cNvSpPr txBox="1"/>
          <p:nvPr/>
        </p:nvSpPr>
        <p:spPr>
          <a:xfrm>
            <a:off x="5457402" y="4138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Bias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7EBD26-4B5C-8BD6-CCEB-ECF7FB55DDE6}"/>
              </a:ext>
            </a:extLst>
          </p:cNvPr>
          <p:cNvSpPr txBox="1"/>
          <p:nvPr/>
        </p:nvSpPr>
        <p:spPr>
          <a:xfrm>
            <a:off x="4192149" y="5044685"/>
            <a:ext cx="172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Prädiktorwert</a:t>
            </a:r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32EE13-AE93-0EFB-DA42-ACB3DF5B69BE}"/>
              </a:ext>
            </a:extLst>
          </p:cNvPr>
          <p:cNvSpPr txBox="1"/>
          <p:nvPr/>
        </p:nvSpPr>
        <p:spPr>
          <a:xfrm>
            <a:off x="2502040" y="5313584"/>
            <a:ext cx="1403603" cy="37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Gewicht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B8FD2C-39FE-D2B6-465C-E077189FB88F}"/>
              </a:ext>
            </a:extLst>
          </p:cNvPr>
          <p:cNvSpPr txBox="1"/>
          <p:nvPr/>
        </p:nvSpPr>
        <p:spPr>
          <a:xfrm>
            <a:off x="805219" y="4655623"/>
            <a:ext cx="164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Kriteriumswert</a:t>
            </a:r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7486D37-D764-298B-528D-198E9500252C}"/>
              </a:ext>
            </a:extLst>
          </p:cNvPr>
          <p:cNvCxnSpPr>
            <a:stCxn id="11" idx="0"/>
          </p:cNvCxnSpPr>
          <p:nvPr/>
        </p:nvCxnSpPr>
        <p:spPr>
          <a:xfrm flipV="1">
            <a:off x="1629042" y="4034118"/>
            <a:ext cx="1448845" cy="62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DB8F128-1449-637E-0230-62D54C9FC70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3842" y="4023360"/>
            <a:ext cx="509040" cy="129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6B30F7E-A378-1C71-6D39-54E97D4633B3}"/>
              </a:ext>
            </a:extLst>
          </p:cNvPr>
          <p:cNvCxnSpPr>
            <a:cxnSpLocks/>
          </p:cNvCxnSpPr>
          <p:nvPr/>
        </p:nvCxnSpPr>
        <p:spPr>
          <a:xfrm flipH="1" flipV="1">
            <a:off x="3970866" y="4023360"/>
            <a:ext cx="532295" cy="100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27CDA4-8578-F272-4EAA-F96DDA1818E1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582758" y="3878383"/>
            <a:ext cx="874644" cy="4449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4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E23600-410B-182D-6876-E823C3C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381440-CB5B-3C07-BCE2-FA866C9C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C51E62-AF43-2CF9-5945-D5BC3D58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Regression?</a:t>
            </a:r>
          </a:p>
        </p:txBody>
      </p:sp>
      <p:pic>
        <p:nvPicPr>
          <p:cNvPr id="6" name="Online Media 5" title="So lernen Maschinen: #3 Überwachtes Lernen – Regression">
            <a:hlinkClick r:id="" action="ppaction://media"/>
            <a:extLst>
              <a:ext uri="{FF2B5EF4-FFF2-40B4-BE49-F238E27FC236}">
                <a16:creationId xmlns:a16="http://schemas.microsoft.com/office/drawing/2014/main" id="{08A1D1D2-D850-CE22-8D42-F20DDBE50264}"/>
              </a:ext>
            </a:extLst>
          </p:cNvPr>
          <p:cNvPicPr>
            <a:picLocks noGrp="1" noRot="1" noChangeAspect="1"/>
          </p:cNvPicPr>
          <p:nvPr>
            <p:ph idx="13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01772" y="1920905"/>
            <a:ext cx="11386868" cy="4507303"/>
          </a:xfrm>
        </p:spPr>
      </p:pic>
    </p:spTree>
    <p:extLst>
      <p:ext uri="{BB962C8B-B14F-4D97-AF65-F5344CB8AC3E}">
        <p14:creationId xmlns:p14="http://schemas.microsoft.com/office/powerpoint/2010/main" val="254160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E23600-410B-182D-6876-E823C3C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381440-CB5B-3C07-BCE2-FA866C9C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C51E62-AF43-2CF9-5945-D5BC3D58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Erinnerung: Lineare Regression vs.</a:t>
            </a:r>
            <a:br>
              <a:rPr lang="de-DE"/>
            </a:br>
            <a:r>
              <a:rPr lang="de-DE"/>
              <a:t>Multiple Lineare Regression</a:t>
            </a:r>
          </a:p>
        </p:txBody>
      </p:sp>
      <p:sp>
        <p:nvSpPr>
          <p:cNvPr id="18" name="Vertical Text Placeholder 4">
            <a:extLst>
              <a:ext uri="{FF2B5EF4-FFF2-40B4-BE49-F238E27FC236}">
                <a16:creationId xmlns:a16="http://schemas.microsoft.com/office/drawing/2014/main" id="{CBE04F93-3167-1126-6D7C-9178720F2497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406401" y="2752782"/>
            <a:ext cx="3664328" cy="2987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Ein </a:t>
            </a:r>
            <a:r>
              <a:rPr lang="en-US" err="1"/>
              <a:t>Prädiktor</a:t>
            </a:r>
            <a:r>
              <a:rPr lang="en-US"/>
              <a:t> 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Bestimmung</a:t>
            </a:r>
            <a:r>
              <a:rPr lang="en-US"/>
              <a:t> </a:t>
            </a:r>
            <a:r>
              <a:rPr lang="en-US" err="1"/>
              <a:t>eines</a:t>
            </a:r>
            <a:r>
              <a:rPr lang="en-US"/>
              <a:t> </a:t>
            </a:r>
            <a:r>
              <a:rPr lang="en-US" err="1"/>
              <a:t>Kriteriums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/>
              <a:t>Mehrere</a:t>
            </a:r>
            <a:r>
              <a:rPr lang="en-US"/>
              <a:t> </a:t>
            </a:r>
            <a:r>
              <a:rPr lang="en-US" err="1"/>
              <a:t>Prädiktoren</a:t>
            </a:r>
            <a:r>
              <a:rPr lang="en-US"/>
              <a:t> 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Bestimmung</a:t>
            </a:r>
            <a:r>
              <a:rPr lang="en-US"/>
              <a:t> </a:t>
            </a:r>
            <a:r>
              <a:rPr lang="en-US" err="1"/>
              <a:t>eines</a:t>
            </a:r>
            <a:r>
              <a:rPr lang="en-US"/>
              <a:t> </a:t>
            </a:r>
            <a:r>
              <a:rPr lang="en-US" err="1"/>
              <a:t>Kriteriums</a:t>
            </a:r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A83DB73-BA7D-E9D6-26CD-69C10894DE44}"/>
              </a:ext>
            </a:extLst>
          </p:cNvPr>
          <p:cNvSpPr txBox="1"/>
          <p:nvPr/>
        </p:nvSpPr>
        <p:spPr>
          <a:xfrm>
            <a:off x="4549398" y="5524557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https://datatab.de/tutorial/lineare-regression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6DCC7F-02B1-9228-30BA-681C347C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98" y="2752782"/>
            <a:ext cx="71437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4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E23600-410B-182D-6876-E823C3C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381440-CB5B-3C07-BCE2-FA866C9C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C51E62-AF43-2CF9-5945-D5BC3D58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Erinnerung: Klassifizierung vs. Regression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A83DB73-BA7D-E9D6-26CD-69C10894DE44}"/>
              </a:ext>
            </a:extLst>
          </p:cNvPr>
          <p:cNvSpPr txBox="1"/>
          <p:nvPr/>
        </p:nvSpPr>
        <p:spPr>
          <a:xfrm>
            <a:off x="3781104" y="6287412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https://www.epoq.de/blog/supervised-learning-ki-modell/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AEEFBB-022A-2CCC-D144-7015FC85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6" y="4109070"/>
            <a:ext cx="5405271" cy="2286064"/>
          </a:xfrm>
          <a:prstGeom prst="rect">
            <a:avLst/>
          </a:prstGeom>
        </p:spPr>
      </p:pic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7E0CD247-0A73-AE6E-8326-51855AA4DD80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724866" y="1839580"/>
            <a:ext cx="7128933" cy="19811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err="1"/>
              <a:t>Klassifizierung</a:t>
            </a:r>
            <a:r>
              <a:rPr lang="en-US"/>
              <a:t>: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 err="1"/>
              <a:t>Zielwert</a:t>
            </a:r>
            <a:r>
              <a:rPr lang="en-US"/>
              <a:t> is </a:t>
            </a:r>
            <a:r>
              <a:rPr lang="en-US" err="1"/>
              <a:t>diskret</a:t>
            </a:r>
            <a:r>
              <a:rPr lang="en-US"/>
              <a:t>/</a:t>
            </a:r>
            <a:r>
              <a:rPr lang="en-US" err="1"/>
              <a:t>abzählbar</a:t>
            </a:r>
            <a:endParaRPr lang="en-US"/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/>
              <a:t>Z.B </a:t>
            </a:r>
            <a:r>
              <a:rPr lang="en-US" err="1"/>
              <a:t>Banane</a:t>
            </a:r>
            <a:r>
              <a:rPr lang="en-US"/>
              <a:t>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Apfel</a:t>
            </a:r>
            <a:endParaRPr lang="en-US"/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/>
              <a:t>Z.B. Spam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nicht</a:t>
            </a:r>
            <a:r>
              <a:rPr lang="en-US"/>
              <a:t> Spam</a:t>
            </a:r>
          </a:p>
        </p:txBody>
      </p:sp>
      <p:sp>
        <p:nvSpPr>
          <p:cNvPr id="12" name="Vertical Text Placeholder 4">
            <a:extLst>
              <a:ext uri="{FF2B5EF4-FFF2-40B4-BE49-F238E27FC236}">
                <a16:creationId xmlns:a16="http://schemas.microsoft.com/office/drawing/2014/main" id="{ADEE28C1-2693-7584-BD01-BDD0BEA9E176}"/>
              </a:ext>
            </a:extLst>
          </p:cNvPr>
          <p:cNvSpPr txBox="1">
            <a:spLocks/>
          </p:cNvSpPr>
          <p:nvPr/>
        </p:nvSpPr>
        <p:spPr>
          <a:xfrm>
            <a:off x="6833286" y="2842054"/>
            <a:ext cx="4950203" cy="28049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/>
              <a:t>Regression</a:t>
            </a:r>
            <a:r>
              <a:rPr lang="en-US"/>
              <a:t>: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 err="1"/>
              <a:t>Zielwert</a:t>
            </a:r>
            <a:r>
              <a:rPr lang="en-US"/>
              <a:t>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reell</a:t>
            </a:r>
            <a:endParaRPr lang="en-US"/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/>
              <a:t>Z.B. </a:t>
            </a:r>
            <a:r>
              <a:rPr lang="en-US" err="1"/>
              <a:t>Bestimmung</a:t>
            </a:r>
            <a:r>
              <a:rPr lang="en-US"/>
              <a:t> des </a:t>
            </a:r>
            <a:r>
              <a:rPr lang="en-US" err="1"/>
              <a:t>Verkaufspreises</a:t>
            </a:r>
            <a:r>
              <a:rPr lang="en-US"/>
              <a:t>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err="1"/>
              <a:t>Immobilie</a:t>
            </a:r>
            <a:endParaRPr lang="en-US"/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/>
              <a:t>Z.B. </a:t>
            </a:r>
            <a:r>
              <a:rPr lang="en-US" err="1"/>
              <a:t>Bestimmung</a:t>
            </a:r>
            <a:r>
              <a:rPr lang="en-US"/>
              <a:t> der </a:t>
            </a:r>
            <a:r>
              <a:rPr lang="en-US" err="1"/>
              <a:t>Anzahl</a:t>
            </a:r>
            <a:r>
              <a:rPr lang="en-US"/>
              <a:t> an </a:t>
            </a:r>
            <a:r>
              <a:rPr lang="en-US" err="1"/>
              <a:t>Festivalgästen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5532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Application>Microsoft Office PowerPoint</Application>
  <PresentationFormat>Widescreen</PresentationFormat>
  <Slides>28</Slides>
  <Notes>18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PPT_HHN_16x9_DE_02</vt:lpstr>
      <vt:lpstr>1_PPT_HHN_16x9_DE_02</vt:lpstr>
      <vt:lpstr>Klassifizierung: Hausaufgaben nachbearbeitung</vt:lpstr>
      <vt:lpstr>todo</vt:lpstr>
      <vt:lpstr>Supervised Learning - Regression</vt:lpstr>
      <vt:lpstr>Wo befinden wir uns?</vt:lpstr>
      <vt:lpstr>Erinnerung: Supervised Learning</vt:lpstr>
      <vt:lpstr>Erinnerung: Was ist Regression?</vt:lpstr>
      <vt:lpstr>Was ist Regression?</vt:lpstr>
      <vt:lpstr>Erinnerung: Lineare Regression vs. Multiple Lineare Regression</vt:lpstr>
      <vt:lpstr>Erinnerung: Klassifizierung vs. Regression</vt:lpstr>
      <vt:lpstr>Residual Sum of squares (RSS)</vt:lpstr>
      <vt:lpstr>Residual Sum of squares (RSS)</vt:lpstr>
      <vt:lpstr>Residuals</vt:lpstr>
      <vt:lpstr>Residual Sum of squares (RSS)</vt:lpstr>
      <vt:lpstr>Residual Sum of squares (RSS)</vt:lpstr>
      <vt:lpstr>Residual Sum of squares (RSS)</vt:lpstr>
      <vt:lpstr>Lineare Regression</vt:lpstr>
      <vt:lpstr>Wie finden wir die Funktion mit dem kleinsten RSS? </vt:lpstr>
      <vt:lpstr>Wie man einen Regressionsbaum liest</vt:lpstr>
      <vt:lpstr>Bias vs. Variance</vt:lpstr>
      <vt:lpstr>Erinnerung: Overfitting + Underfitting Am Beispiel Regression</vt:lpstr>
      <vt:lpstr>Wie man einen Regressionsbaum erstellt</vt:lpstr>
      <vt:lpstr>Wo befinden wir uns? TODO anpassen</vt:lpstr>
      <vt:lpstr>TODO Jupyter Notebook</vt:lpstr>
      <vt:lpstr>PowerPoint Presentation</vt:lpstr>
      <vt:lpstr>KI vs. ML VS. DL TODO Beispiele?</vt:lpstr>
      <vt:lpstr>Training + Anwendung</vt:lpstr>
      <vt:lpstr>Überwachtes Lernen TODO vll nebeneinander</vt:lpstr>
      <vt:lpstr>Unüberwachtes Lernen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und Gesellschaft</dc:title>
  <dc:creator>Max Kurscheidt</dc:creator>
  <cp:revision>3</cp:revision>
  <cp:lastPrinted>2020-10-20T08:16:59Z</cp:lastPrinted>
  <dcterms:created xsi:type="dcterms:W3CDTF">2020-09-11T11:07:21Z</dcterms:created>
  <dcterms:modified xsi:type="dcterms:W3CDTF">2023-08-31T15:26:08Z</dcterms:modified>
</cp:coreProperties>
</file>