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  <p:sldMasterId id="2147483692" r:id="rId2"/>
  </p:sldMasterIdLst>
  <p:notesMasterIdLst>
    <p:notesMasterId r:id="rId25"/>
  </p:notesMasterIdLst>
  <p:handoutMasterIdLst>
    <p:handoutMasterId r:id="rId26"/>
  </p:handoutMasterIdLst>
  <p:sldIdLst>
    <p:sldId id="313" r:id="rId3"/>
    <p:sldId id="314" r:id="rId4"/>
    <p:sldId id="355" r:id="rId5"/>
    <p:sldId id="360" r:id="rId6"/>
    <p:sldId id="361" r:id="rId7"/>
    <p:sldId id="362" r:id="rId8"/>
    <p:sldId id="363" r:id="rId9"/>
    <p:sldId id="364" r:id="rId10"/>
    <p:sldId id="365" r:id="rId11"/>
    <p:sldId id="371" r:id="rId12"/>
    <p:sldId id="372" r:id="rId13"/>
    <p:sldId id="367" r:id="rId14"/>
    <p:sldId id="369" r:id="rId15"/>
    <p:sldId id="376" r:id="rId16"/>
    <p:sldId id="373" r:id="rId17"/>
    <p:sldId id="379" r:id="rId18"/>
    <p:sldId id="374" r:id="rId19"/>
    <p:sldId id="356" r:id="rId20"/>
    <p:sldId id="378" r:id="rId21"/>
    <p:sldId id="380" r:id="rId22"/>
    <p:sldId id="377" r:id="rId23"/>
    <p:sldId id="37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D7241-830B-F446-C0F2-F085BB0121DD}" v="2" dt="2023-08-31T15:55:04.111"/>
    <p1510:client id="{AFF3C142-0F82-4228-A1F8-EDCD9238354C}" v="5" dt="2023-08-30T12:40:16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émie Spiller" userId="e4bebb1e-116a-4f15-b3ae-274db878ded7" providerId="ADAL" clId="{3DF20985-A173-4A1A-93F8-0B29B8FE2E3D}"/>
    <pc:docChg chg="undo redo custSel addSld delSld modSld sldOrd modMainMaster">
      <pc:chgData name="Noémie Spiller" userId="e4bebb1e-116a-4f15-b3ae-274db878ded7" providerId="ADAL" clId="{3DF20985-A173-4A1A-93F8-0B29B8FE2E3D}" dt="2023-04-27T08:19:51.030" v="5941" actId="20577"/>
      <pc:docMkLst>
        <pc:docMk/>
      </pc:docMkLst>
      <pc:sldChg chg="del">
        <pc:chgData name="Noémie Spiller" userId="e4bebb1e-116a-4f15-b3ae-274db878ded7" providerId="ADAL" clId="{3DF20985-A173-4A1A-93F8-0B29B8FE2E3D}" dt="2023-04-12T16:24:44.342" v="97" actId="2696"/>
        <pc:sldMkLst>
          <pc:docMk/>
          <pc:sldMk cId="1256800844" sldId="257"/>
        </pc:sldMkLst>
      </pc:sldChg>
      <pc:sldChg chg="del">
        <pc:chgData name="Noémie Spiller" userId="e4bebb1e-116a-4f15-b3ae-274db878ded7" providerId="ADAL" clId="{3DF20985-A173-4A1A-93F8-0B29B8FE2E3D}" dt="2023-04-12T18:05:38.152" v="1359" actId="47"/>
        <pc:sldMkLst>
          <pc:docMk/>
          <pc:sldMk cId="406113652" sldId="311"/>
        </pc:sldMkLst>
      </pc:sldChg>
      <pc:sldChg chg="del">
        <pc:chgData name="Noémie Spiller" userId="e4bebb1e-116a-4f15-b3ae-274db878ded7" providerId="ADAL" clId="{3DF20985-A173-4A1A-93F8-0B29B8FE2E3D}" dt="2023-04-12T18:04:24.636" v="1305" actId="47"/>
        <pc:sldMkLst>
          <pc:docMk/>
          <pc:sldMk cId="907611946" sldId="312"/>
        </pc:sldMkLst>
      </pc:sldChg>
      <pc:sldChg chg="addSp delSp modSp new mod">
        <pc:chgData name="Noémie Spiller" userId="e4bebb1e-116a-4f15-b3ae-274db878ded7" providerId="ADAL" clId="{3DF20985-A173-4A1A-93F8-0B29B8FE2E3D}" dt="2023-04-12T16:24:27.900" v="96" actId="26606"/>
        <pc:sldMkLst>
          <pc:docMk/>
          <pc:sldMk cId="1147882705" sldId="313"/>
        </pc:sldMkLst>
        <pc:spChg chg="add del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2" creationId="{01F819C9-5EDD-EB84-6979-AFFB33B17AEC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3" creationId="{959B8427-2E56-0C2E-728F-5C132FC1F989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4" creationId="{07FAB063-C2CE-422C-8EA1-C9A11188E517}"/>
          </ac:spMkLst>
        </pc:spChg>
        <pc:spChg chg="del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5" creationId="{0CFAC4E2-7CDE-5011-30A3-775909A27C4E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6" creationId="{E951BD73-D5F6-0B09-A8BA-E62541E6B39D}"/>
          </ac:spMkLst>
        </pc:spChg>
        <pc:spChg chg="ad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11" creationId="{A2557A4F-D56E-E3AA-E921-BE92767066E1}"/>
          </ac:spMkLst>
        </pc:spChg>
        <pc:picChg chg="add del mod">
          <ac:chgData name="Noémie Spiller" userId="e4bebb1e-116a-4f15-b3ae-274db878ded7" providerId="ADAL" clId="{3DF20985-A173-4A1A-93F8-0B29B8FE2E3D}" dt="2023-04-12T16:24:03.538" v="93"/>
          <ac:picMkLst>
            <pc:docMk/>
            <pc:sldMk cId="1147882705" sldId="313"/>
            <ac:picMk id="8" creationId="{5946F5A8-A30B-4E9D-CF3B-F98B739FC32E}"/>
          </ac:picMkLst>
        </pc:picChg>
        <pc:picChg chg="add">
          <ac:chgData name="Noémie Spiller" userId="e4bebb1e-116a-4f15-b3ae-274db878ded7" providerId="ADAL" clId="{3DF20985-A173-4A1A-93F8-0B29B8FE2E3D}" dt="2023-04-12T16:24:27.900" v="96" actId="26606"/>
          <ac:picMkLst>
            <pc:docMk/>
            <pc:sldMk cId="1147882705" sldId="313"/>
            <ac:picMk id="9" creationId="{B5A32658-6C3F-14BC-A00F-1B711F34F940}"/>
          </ac:picMkLst>
        </pc:picChg>
        <pc:picChg chg="add del mod">
          <ac:chgData name="Noémie Spiller" userId="e4bebb1e-116a-4f15-b3ae-274db878ded7" providerId="ADAL" clId="{3DF20985-A173-4A1A-93F8-0B29B8FE2E3D}" dt="2023-04-12T16:24:02.720" v="91"/>
          <ac:picMkLst>
            <pc:docMk/>
            <pc:sldMk cId="1147882705" sldId="313"/>
            <ac:picMk id="10" creationId="{DD985534-0D8E-3FFB-2EC2-CC749DFD78DF}"/>
          </ac:picMkLst>
        </pc:picChg>
        <pc:picChg chg="add del mod">
          <ac:chgData name="Noémie Spiller" userId="e4bebb1e-116a-4f15-b3ae-274db878ded7" providerId="ADAL" clId="{3DF20985-A173-4A1A-93F8-0B29B8FE2E3D}" dt="2023-04-12T16:24:14.256" v="95"/>
          <ac:picMkLst>
            <pc:docMk/>
            <pc:sldMk cId="1147882705" sldId="313"/>
            <ac:picMk id="12" creationId="{D5788BA9-52A1-DD6B-A196-69A384DF5F36}"/>
          </ac:picMkLst>
        </pc:picChg>
      </pc:sldChg>
      <pc:sldChg chg="modSp new mod">
        <pc:chgData name="Noémie Spiller" userId="e4bebb1e-116a-4f15-b3ae-274db878ded7" providerId="ADAL" clId="{3DF20985-A173-4A1A-93F8-0B29B8FE2E3D}" dt="2023-04-12T16:25:45.104" v="143" actId="20577"/>
        <pc:sldMkLst>
          <pc:docMk/>
          <pc:sldMk cId="1158767243" sldId="314"/>
        </pc:sldMkLst>
        <pc:spChg chg="mod">
          <ac:chgData name="Noémie Spiller" userId="e4bebb1e-116a-4f15-b3ae-274db878ded7" providerId="ADAL" clId="{3DF20985-A173-4A1A-93F8-0B29B8FE2E3D}" dt="2023-04-12T16:25:24.919" v="110" actId="20577"/>
          <ac:spMkLst>
            <pc:docMk/>
            <pc:sldMk cId="1158767243" sldId="314"/>
            <ac:spMk id="4" creationId="{4B399DF5-66E5-CFBC-535F-83DF76F4D20F}"/>
          </ac:spMkLst>
        </pc:spChg>
        <pc:spChg chg="mod">
          <ac:chgData name="Noémie Spiller" userId="e4bebb1e-116a-4f15-b3ae-274db878ded7" providerId="ADAL" clId="{3DF20985-A173-4A1A-93F8-0B29B8FE2E3D}" dt="2023-04-12T16:25:45.104" v="143" actId="20577"/>
          <ac:spMkLst>
            <pc:docMk/>
            <pc:sldMk cId="1158767243" sldId="314"/>
            <ac:spMk id="5" creationId="{39AAF388-09D8-4AF3-5688-30B23FB9B773}"/>
          </ac:spMkLst>
        </pc:spChg>
      </pc:sldChg>
      <pc:sldChg chg="addSp delSp modSp new del mod modMedia modClrScheme delAnim chgLayout">
        <pc:chgData name="Noémie Spiller" userId="e4bebb1e-116a-4f15-b3ae-274db878ded7" providerId="ADAL" clId="{3DF20985-A173-4A1A-93F8-0B29B8FE2E3D}" dt="2023-04-12T16:33:14.664" v="343" actId="47"/>
        <pc:sldMkLst>
          <pc:docMk/>
          <pc:sldMk cId="183176649" sldId="315"/>
        </pc:sldMkLst>
        <pc:spChg chg="mod or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2" creationId="{F4A07EA9-B0A5-9426-3E71-2F33F9365C34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3" creationId="{EA209DFA-1BE6-AB55-EC98-3CFB53679372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4" creationId="{5397CE49-1C1B-60FA-6E48-86BD4734FC7E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5" creationId="{B63F8B4C-8220-C18F-D969-394922B9357A}"/>
          </ac:spMkLst>
        </pc:spChg>
        <pc:picChg chg="add del mod">
          <ac:chgData name="Noémie Spiller" userId="e4bebb1e-116a-4f15-b3ae-274db878ded7" providerId="ADAL" clId="{3DF20985-A173-4A1A-93F8-0B29B8FE2E3D}" dt="2023-04-12T16:29:49.229" v="259" actId="478"/>
          <ac:picMkLst>
            <pc:docMk/>
            <pc:sldMk cId="183176649" sldId="315"/>
            <ac:picMk id="7" creationId="{6A713F32-D915-FCA1-83D9-10BDF96BCD4A}"/>
          </ac:picMkLst>
        </pc:picChg>
      </pc:sldChg>
      <pc:sldChg chg="addSp delSp modSp new del mod">
        <pc:chgData name="Noémie Spiller" userId="e4bebb1e-116a-4f15-b3ae-274db878ded7" providerId="ADAL" clId="{3DF20985-A173-4A1A-93F8-0B29B8FE2E3D}" dt="2023-04-12T16:33:07.798" v="342" actId="47"/>
        <pc:sldMkLst>
          <pc:docMk/>
          <pc:sldMk cId="3898957765" sldId="316"/>
        </pc:sldMkLst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2" creationId="{B8803887-7FF7-F152-2CAD-053C3AE2AEAB}"/>
          </ac:spMkLst>
        </pc:spChg>
        <pc:spChg chg="mo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3" creationId="{7F19C275-A91D-CD0A-45F3-62A981F7781A}"/>
          </ac:spMkLst>
        </pc:spChg>
        <pc:spChg chg="mo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4" creationId="{4DA4FA2D-290A-26D9-BCEC-AB09AB478104}"/>
          </ac:spMkLst>
        </pc:spChg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5" creationId="{A8CF8278-FC43-3AB7-9770-87AFC68F802B}"/>
          </ac:spMkLst>
        </pc:spChg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6" creationId="{F1D7289E-2DAE-F754-8593-2B2361E96EA9}"/>
          </ac:spMkLst>
        </pc:spChg>
        <pc:spChg chg="add mod">
          <ac:chgData name="Noémie Spiller" userId="e4bebb1e-116a-4f15-b3ae-274db878ded7" providerId="ADAL" clId="{3DF20985-A173-4A1A-93F8-0B29B8FE2E3D}" dt="2023-04-12T16:30:25.095" v="284" actId="20577"/>
          <ac:spMkLst>
            <pc:docMk/>
            <pc:sldMk cId="3898957765" sldId="316"/>
            <ac:spMk id="12" creationId="{7FB9F33D-D3CB-E7F9-3557-5D030F7A3B37}"/>
          </ac:spMkLst>
        </pc:spChg>
        <pc:spChg chg="ad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14" creationId="{240BA178-4D7A-C451-A5C3-BA0B41164593}"/>
          </ac:spMkLst>
        </pc:spChg>
        <pc:picChg chg="add">
          <ac:chgData name="Noémie Spiller" userId="e4bebb1e-116a-4f15-b3ae-274db878ded7" providerId="ADAL" clId="{3DF20985-A173-4A1A-93F8-0B29B8FE2E3D}" dt="2023-04-12T16:30:04.934" v="260" actId="26606"/>
          <ac:picMkLst>
            <pc:docMk/>
            <pc:sldMk cId="3898957765" sldId="316"/>
            <ac:picMk id="8" creationId="{47206093-5766-DD0B-44BC-EA3F30E129C0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2T16:34:42.593" v="351" actId="5793"/>
        <pc:sldMkLst>
          <pc:docMk/>
          <pc:sldMk cId="1247741922" sldId="317"/>
        </pc:sldMkLst>
        <pc:spChg chg="mod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2" creationId="{1051DEB1-C5BD-390B-C836-43007E463354}"/>
          </ac:spMkLst>
        </pc:spChg>
        <pc:spChg chg="mod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3" creationId="{C7C4ECF3-A9A4-5E06-B677-63D13CB94AAE}"/>
          </ac:spMkLst>
        </pc:spChg>
        <pc:spChg chg="mod ord">
          <ac:chgData name="Noémie Spiller" userId="e4bebb1e-116a-4f15-b3ae-274db878ded7" providerId="ADAL" clId="{3DF20985-A173-4A1A-93F8-0B29B8FE2E3D}" dt="2023-04-12T16:33:32.352" v="347" actId="5793"/>
          <ac:spMkLst>
            <pc:docMk/>
            <pc:sldMk cId="1247741922" sldId="317"/>
            <ac:spMk id="4" creationId="{D6F02E3B-3FF4-F76E-AFB0-3BE17CA5A591}"/>
          </ac:spMkLst>
        </pc:spChg>
        <pc:spChg chg="del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5" creationId="{5C123CA3-097C-7731-3F7C-E6185FB0E70F}"/>
          </ac:spMkLst>
        </pc:spChg>
        <pc:picChg chg="add">
          <ac:chgData name="Noémie Spiller" userId="e4bebb1e-116a-4f15-b3ae-274db878ded7" providerId="ADAL" clId="{3DF20985-A173-4A1A-93F8-0B29B8FE2E3D}" dt="2023-04-12T16:32:17.008" v="341" actId="26606"/>
          <ac:picMkLst>
            <pc:docMk/>
            <pc:sldMk cId="1247741922" sldId="317"/>
            <ac:picMk id="7" creationId="{EE418CF9-826C-85E5-FE49-065AA4DA6718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2T17:10:39.637" v="580" actId="26606"/>
        <pc:sldMkLst>
          <pc:docMk/>
          <pc:sldMk cId="1679769906" sldId="318"/>
        </pc:sldMkLst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2" creationId="{CA2D53DE-98E7-7363-39E2-1BB4D946863B}"/>
          </ac:spMkLst>
        </pc:spChg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3" creationId="{4613BE1C-9CC8-E9EF-9A72-086A7F1A02CB}"/>
          </ac:spMkLst>
        </pc:spChg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4" creationId="{C56A84B7-7311-6878-D448-E5B71B0A07B6}"/>
          </ac:spMkLst>
        </pc:spChg>
        <pc:spChg chg="add del mod ord">
          <ac:chgData name="Noémie Spiller" userId="e4bebb1e-116a-4f15-b3ae-274db878ded7" providerId="ADAL" clId="{3DF20985-A173-4A1A-93F8-0B29B8FE2E3D}" dt="2023-04-12T17:06:09.342" v="483"/>
          <ac:spMkLst>
            <pc:docMk/>
            <pc:sldMk cId="1679769906" sldId="318"/>
            <ac:spMk id="5" creationId="{23B57550-39D1-BD7C-B756-5C3B78384E39}"/>
          </ac:spMkLst>
        </pc:spChg>
        <pc:spChg chg="add del">
          <ac:chgData name="Noémie Spiller" userId="e4bebb1e-116a-4f15-b3ae-274db878ded7" providerId="ADAL" clId="{3DF20985-A173-4A1A-93F8-0B29B8FE2E3D}" dt="2023-04-12T17:03:38.447" v="468" actId="22"/>
          <ac:spMkLst>
            <pc:docMk/>
            <pc:sldMk cId="1679769906" sldId="318"/>
            <ac:spMk id="8" creationId="{A64BFAF1-94FD-D08F-0863-9858FBC3E9D6}"/>
          </ac:spMkLst>
        </pc:spChg>
        <pc:spChg chg="add del 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1033" creationId="{6B772C21-F80E-CC62-C9F4-5AB2E5739C7F}"/>
          </ac:spMkLst>
        </pc:spChg>
        <pc:graphicFrameChg chg="add del">
          <ac:chgData name="Noémie Spiller" userId="e4bebb1e-116a-4f15-b3ae-274db878ded7" providerId="ADAL" clId="{3DF20985-A173-4A1A-93F8-0B29B8FE2E3D}" dt="2023-04-12T17:04:06.862" v="475" actId="26606"/>
          <ac:graphicFrameMkLst>
            <pc:docMk/>
            <pc:sldMk cId="1679769906" sldId="318"/>
            <ac:graphicFrameMk id="7" creationId="{26F15310-C925-FFA5-0F03-30EEA1A2AD64}"/>
          </ac:graphicFrameMkLst>
        </pc:graphicFrameChg>
        <pc:graphicFrameChg chg="add">
          <ac:chgData name="Noémie Spiller" userId="e4bebb1e-116a-4f15-b3ae-274db878ded7" providerId="ADAL" clId="{3DF20985-A173-4A1A-93F8-0B29B8FE2E3D}" dt="2023-04-12T17:10:39.637" v="580" actId="26606"/>
          <ac:graphicFrameMkLst>
            <pc:docMk/>
            <pc:sldMk cId="1679769906" sldId="318"/>
            <ac:graphicFrameMk id="1035" creationId="{EA7DD395-BD6C-D2D5-D191-96577B4D747D}"/>
          </ac:graphicFrameMkLst>
        </pc:graphicFrameChg>
        <pc:picChg chg="add del mod">
          <ac:chgData name="Noémie Spiller" userId="e4bebb1e-116a-4f15-b3ae-274db878ded7" providerId="ADAL" clId="{3DF20985-A173-4A1A-93F8-0B29B8FE2E3D}" dt="2023-04-12T17:04:06.068" v="474"/>
          <ac:picMkLst>
            <pc:docMk/>
            <pc:sldMk cId="1679769906" sldId="318"/>
            <ac:picMk id="1026" creationId="{C03F9A00-AE3C-2318-87FB-D82F737FAD8E}"/>
          </ac:picMkLst>
        </pc:picChg>
        <pc:picChg chg="add del mod">
          <ac:chgData name="Noémie Spiller" userId="e4bebb1e-116a-4f15-b3ae-274db878ded7" providerId="ADAL" clId="{3DF20985-A173-4A1A-93F8-0B29B8FE2E3D}" dt="2023-04-12T17:06:14.936" v="485" actId="478"/>
          <ac:picMkLst>
            <pc:docMk/>
            <pc:sldMk cId="1679769906" sldId="318"/>
            <ac:picMk id="1028" creationId="{8C74B5D6-CB5B-3A37-5128-92732B83776E}"/>
          </ac:picMkLst>
        </pc:picChg>
      </pc:sldChg>
      <pc:sldChg chg="addSp delSp modSp new mod modNotesTx">
        <pc:chgData name="Noémie Spiller" userId="e4bebb1e-116a-4f15-b3ae-274db878ded7" providerId="ADAL" clId="{3DF20985-A173-4A1A-93F8-0B29B8FE2E3D}" dt="2023-04-19T11:44:42.370" v="3711" actId="20577"/>
        <pc:sldMkLst>
          <pc:docMk/>
          <pc:sldMk cId="3738248001" sldId="319"/>
        </pc:sldMkLst>
        <pc:spChg chg="mod">
          <ac:chgData name="Noémie Spiller" userId="e4bebb1e-116a-4f15-b3ae-274db878ded7" providerId="ADAL" clId="{3DF20985-A173-4A1A-93F8-0B29B8FE2E3D}" dt="2023-04-12T17:12:28.166" v="613" actId="20577"/>
          <ac:spMkLst>
            <pc:docMk/>
            <pc:sldMk cId="3738248001" sldId="319"/>
            <ac:spMk id="4" creationId="{7A7702B3-8A90-AF07-7D21-A4CA6804DC08}"/>
          </ac:spMkLst>
        </pc:spChg>
        <pc:spChg chg="mod">
          <ac:chgData name="Noémie Spiller" userId="e4bebb1e-116a-4f15-b3ae-274db878ded7" providerId="ADAL" clId="{3DF20985-A173-4A1A-93F8-0B29B8FE2E3D}" dt="2023-04-18T12:16:18.749" v="1668" actId="20577"/>
          <ac:spMkLst>
            <pc:docMk/>
            <pc:sldMk cId="3738248001" sldId="319"/>
            <ac:spMk id="5" creationId="{EE5C0299-10FD-8767-10C9-F81209058D60}"/>
          </ac:spMkLst>
        </pc:spChg>
        <pc:spChg chg="add del mod">
          <ac:chgData name="Noémie Spiller" userId="e4bebb1e-116a-4f15-b3ae-274db878ded7" providerId="ADAL" clId="{3DF20985-A173-4A1A-93F8-0B29B8FE2E3D}" dt="2023-04-18T12:15:58.395" v="1664" actId="931"/>
          <ac:spMkLst>
            <pc:docMk/>
            <pc:sldMk cId="3738248001" sldId="319"/>
            <ac:spMk id="6" creationId="{E2F1A081-1F44-A8E1-3DB9-D10CF5B47A05}"/>
          </ac:spMkLst>
        </pc:spChg>
        <pc:spChg chg="del">
          <ac:chgData name="Noémie Spiller" userId="e4bebb1e-116a-4f15-b3ae-274db878ded7" providerId="ADAL" clId="{3DF20985-A173-4A1A-93F8-0B29B8FE2E3D}" dt="2023-04-18T12:16:05.100" v="1665" actId="931"/>
          <ac:spMkLst>
            <pc:docMk/>
            <pc:sldMk cId="3738248001" sldId="319"/>
            <ac:spMk id="7" creationId="{844019B8-AF85-F2F3-34FB-23A0334805E9}"/>
          </ac:spMkLst>
        </pc:spChg>
        <pc:spChg chg="add del">
          <ac:chgData name="Noémie Spiller" userId="e4bebb1e-116a-4f15-b3ae-274db878ded7" providerId="ADAL" clId="{3DF20985-A173-4A1A-93F8-0B29B8FE2E3D}" dt="2023-04-18T12:15:49.113" v="1661" actId="931"/>
          <ac:spMkLst>
            <pc:docMk/>
            <pc:sldMk cId="3738248001" sldId="319"/>
            <ac:spMk id="8" creationId="{52F2C750-AB6B-A983-860A-1AA10C122DEB}"/>
          </ac:spMkLst>
        </pc:spChg>
        <pc:spChg chg="add mod">
          <ac:chgData name="Noémie Spiller" userId="e4bebb1e-116a-4f15-b3ae-274db878ded7" providerId="ADAL" clId="{3DF20985-A173-4A1A-93F8-0B29B8FE2E3D}" dt="2023-04-18T12:26:43.202" v="1751" actId="207"/>
          <ac:spMkLst>
            <pc:docMk/>
            <pc:sldMk cId="3738248001" sldId="319"/>
            <ac:spMk id="19" creationId="{4BA544E7-EE2F-8D32-39EC-558FC9C6936D}"/>
          </ac:spMkLst>
        </pc:spChg>
        <pc:spChg chg="add mod">
          <ac:chgData name="Noémie Spiller" userId="e4bebb1e-116a-4f15-b3ae-274db878ded7" providerId="ADAL" clId="{3DF20985-A173-4A1A-93F8-0B29B8FE2E3D}" dt="2023-04-18T12:28:52.596" v="1764" actId="1076"/>
          <ac:spMkLst>
            <pc:docMk/>
            <pc:sldMk cId="3738248001" sldId="319"/>
            <ac:spMk id="20" creationId="{A04929C7-A84E-F1B8-F68F-14B4EFFC0B07}"/>
          </ac:spMkLst>
        </pc:spChg>
        <pc:spChg chg="add mod">
          <ac:chgData name="Noémie Spiller" userId="e4bebb1e-116a-4f15-b3ae-274db878ded7" providerId="ADAL" clId="{3DF20985-A173-4A1A-93F8-0B29B8FE2E3D}" dt="2023-04-18T12:28:34.485" v="1763"/>
          <ac:spMkLst>
            <pc:docMk/>
            <pc:sldMk cId="3738248001" sldId="319"/>
            <ac:spMk id="21" creationId="{8AAB9493-EA1A-6B60-2B5D-C8EE669C0B5A}"/>
          </ac:spMkLst>
        </pc:spChg>
        <pc:picChg chg="add del mod">
          <ac:chgData name="Noémie Spiller" userId="e4bebb1e-116a-4f15-b3ae-274db878ded7" providerId="ADAL" clId="{3DF20985-A173-4A1A-93F8-0B29B8FE2E3D}" dt="2023-04-18T12:14:59.095" v="1655"/>
          <ac:picMkLst>
            <pc:docMk/>
            <pc:sldMk cId="3738248001" sldId="319"/>
            <ac:picMk id="10" creationId="{5434E0A2-6FD6-EC75-AD20-C28A8AC3C642}"/>
          </ac:picMkLst>
        </pc:picChg>
        <pc:picChg chg="add del mod">
          <ac:chgData name="Noémie Spiller" userId="e4bebb1e-116a-4f15-b3ae-274db878ded7" providerId="ADAL" clId="{3DF20985-A173-4A1A-93F8-0B29B8FE2E3D}" dt="2023-04-18T12:15:34.670" v="1660" actId="931"/>
          <ac:picMkLst>
            <pc:docMk/>
            <pc:sldMk cId="3738248001" sldId="319"/>
            <ac:picMk id="12" creationId="{5B0D1824-B40C-4190-BFAA-13BE1F25E149}"/>
          </ac:picMkLst>
        </pc:picChg>
        <pc:picChg chg="add mod">
          <ac:chgData name="Noémie Spiller" userId="e4bebb1e-116a-4f15-b3ae-274db878ded7" providerId="ADAL" clId="{3DF20985-A173-4A1A-93F8-0B29B8FE2E3D}" dt="2023-04-18T12:15:54.207" v="1662" actId="27614"/>
          <ac:picMkLst>
            <pc:docMk/>
            <pc:sldMk cId="3738248001" sldId="319"/>
            <ac:picMk id="14" creationId="{6C15EA2A-CF46-1536-1D40-5358FA399F5B}"/>
          </ac:picMkLst>
        </pc:picChg>
        <pc:picChg chg="add mod">
          <ac:chgData name="Noémie Spiller" userId="e4bebb1e-116a-4f15-b3ae-274db878ded7" providerId="ADAL" clId="{3DF20985-A173-4A1A-93F8-0B29B8FE2E3D}" dt="2023-04-18T12:16:05.103" v="1666" actId="27614"/>
          <ac:picMkLst>
            <pc:docMk/>
            <pc:sldMk cId="3738248001" sldId="319"/>
            <ac:picMk id="16" creationId="{860E0265-797C-39D3-B902-249AA470D75D}"/>
          </ac:picMkLst>
        </pc:picChg>
        <pc:picChg chg="add mod">
          <ac:chgData name="Noémie Spiller" userId="e4bebb1e-116a-4f15-b3ae-274db878ded7" providerId="ADAL" clId="{3DF20985-A173-4A1A-93F8-0B29B8FE2E3D}" dt="2023-04-18T12:16:05.104" v="1667" actId="962"/>
          <ac:picMkLst>
            <pc:docMk/>
            <pc:sldMk cId="3738248001" sldId="319"/>
            <ac:picMk id="18" creationId="{66E66E13-2D49-A1AF-CD65-9756A012F86C}"/>
          </ac:picMkLst>
        </pc:picChg>
      </pc:sldChg>
      <pc:sldChg chg="addSp delSp modSp new mod ord delAnim modAnim modNotesTx">
        <pc:chgData name="Noémie Spiller" userId="e4bebb1e-116a-4f15-b3ae-274db878ded7" providerId="ADAL" clId="{3DF20985-A173-4A1A-93F8-0B29B8FE2E3D}" dt="2023-04-18T13:22:15.813" v="2204"/>
        <pc:sldMkLst>
          <pc:docMk/>
          <pc:sldMk cId="4089228486" sldId="320"/>
        </pc:sldMkLst>
        <pc:spChg chg="mod">
          <ac:chgData name="Noémie Spiller" userId="e4bebb1e-116a-4f15-b3ae-274db878ded7" providerId="ADAL" clId="{3DF20985-A173-4A1A-93F8-0B29B8FE2E3D}" dt="2023-04-18T12:55:18.549" v="1954" actId="1076"/>
          <ac:spMkLst>
            <pc:docMk/>
            <pc:sldMk cId="4089228486" sldId="320"/>
            <ac:spMk id="2" creationId="{3C28890F-6AD4-649B-4997-3EDC65E3998E}"/>
          </ac:spMkLst>
        </pc:spChg>
        <pc:spChg chg="mod">
          <ac:chgData name="Noémie Spiller" userId="e4bebb1e-116a-4f15-b3ae-274db878ded7" providerId="ADAL" clId="{3DF20985-A173-4A1A-93F8-0B29B8FE2E3D}" dt="2023-04-12T17:13:03.939" v="628" actId="20577"/>
          <ac:spMkLst>
            <pc:docMk/>
            <pc:sldMk cId="4089228486" sldId="320"/>
            <ac:spMk id="4" creationId="{5F7D1C74-B814-759D-D0D6-727E733705CB}"/>
          </ac:spMkLst>
        </pc:spChg>
        <pc:spChg chg="del">
          <ac:chgData name="Noémie Spiller" userId="e4bebb1e-116a-4f15-b3ae-274db878ded7" providerId="ADAL" clId="{3DF20985-A173-4A1A-93F8-0B29B8FE2E3D}" dt="2023-04-12T17:19:56.169" v="629" actId="1032"/>
          <ac:spMkLst>
            <pc:docMk/>
            <pc:sldMk cId="4089228486" sldId="320"/>
            <ac:spMk id="5" creationId="{B8008C70-36E3-9994-BAFE-6B2953831348}"/>
          </ac:spMkLst>
        </pc:spChg>
        <pc:spChg chg="add mod ord">
          <ac:chgData name="Noémie Spiller" userId="e4bebb1e-116a-4f15-b3ae-274db878ded7" providerId="ADAL" clId="{3DF20985-A173-4A1A-93F8-0B29B8FE2E3D}" dt="2023-04-18T12:51:29.571" v="1939" actId="1076"/>
          <ac:spMkLst>
            <pc:docMk/>
            <pc:sldMk cId="4089228486" sldId="320"/>
            <ac:spMk id="13" creationId="{EC5E1715-0F9D-7DE6-023B-59F6AC130D25}"/>
          </ac:spMkLst>
        </pc:spChg>
        <pc:spChg chg="add del mod">
          <ac:chgData name="Noémie Spiller" userId="e4bebb1e-116a-4f15-b3ae-274db878ded7" providerId="ADAL" clId="{3DF20985-A173-4A1A-93F8-0B29B8FE2E3D}" dt="2023-04-18T12:58:54.062" v="1967" actId="478"/>
          <ac:spMkLst>
            <pc:docMk/>
            <pc:sldMk cId="4089228486" sldId="320"/>
            <ac:spMk id="16" creationId="{044734BD-60BB-76B5-DB94-F48C8C2BF93E}"/>
          </ac:spMkLst>
        </pc:spChg>
        <pc:spChg chg="add mod">
          <ac:chgData name="Noémie Spiller" userId="e4bebb1e-116a-4f15-b3ae-274db878ded7" providerId="ADAL" clId="{3DF20985-A173-4A1A-93F8-0B29B8FE2E3D}" dt="2023-04-18T13:00:27.395" v="1986" actId="14100"/>
          <ac:spMkLst>
            <pc:docMk/>
            <pc:sldMk cId="4089228486" sldId="320"/>
            <ac:spMk id="20" creationId="{FA564704-CE80-0BA0-4E74-0E920374921C}"/>
          </ac:spMkLst>
        </pc:spChg>
        <pc:spChg chg="add del mod">
          <ac:chgData name="Noémie Spiller" userId="e4bebb1e-116a-4f15-b3ae-274db878ded7" providerId="ADAL" clId="{3DF20985-A173-4A1A-93F8-0B29B8FE2E3D}" dt="2023-04-18T13:00:09.495" v="1979"/>
          <ac:spMkLst>
            <pc:docMk/>
            <pc:sldMk cId="4089228486" sldId="320"/>
            <ac:spMk id="21" creationId="{21F7A9CB-0232-7B88-53CD-5D9680E31C42}"/>
          </ac:spMkLst>
        </pc:spChg>
        <pc:spChg chg="add mod">
          <ac:chgData name="Noémie Spiller" userId="e4bebb1e-116a-4f15-b3ae-274db878ded7" providerId="ADAL" clId="{3DF20985-A173-4A1A-93F8-0B29B8FE2E3D}" dt="2023-04-18T13:02:15.795" v="2002"/>
          <ac:spMkLst>
            <pc:docMk/>
            <pc:sldMk cId="4089228486" sldId="320"/>
            <ac:spMk id="22" creationId="{9D13B7B9-B1C7-0F04-84F4-05A4BEBFB815}"/>
          </ac:spMkLst>
        </pc:spChg>
        <pc:spChg chg="add mod">
          <ac:chgData name="Noémie Spiller" userId="e4bebb1e-116a-4f15-b3ae-274db878ded7" providerId="ADAL" clId="{3DF20985-A173-4A1A-93F8-0B29B8FE2E3D}" dt="2023-04-18T13:02:25.249" v="2007"/>
          <ac:spMkLst>
            <pc:docMk/>
            <pc:sldMk cId="4089228486" sldId="320"/>
            <ac:spMk id="23" creationId="{4A8EA920-4E84-261B-B103-BF98EA593177}"/>
          </ac:spMkLst>
        </pc:spChg>
        <pc:spChg chg="add mod">
          <ac:chgData name="Noémie Spiller" userId="e4bebb1e-116a-4f15-b3ae-274db878ded7" providerId="ADAL" clId="{3DF20985-A173-4A1A-93F8-0B29B8FE2E3D}" dt="2023-04-18T13:02:01.667" v="1999"/>
          <ac:spMkLst>
            <pc:docMk/>
            <pc:sldMk cId="4089228486" sldId="320"/>
            <ac:spMk id="24" creationId="{534596BD-E8CB-546C-5ACF-F0399F423437}"/>
          </ac:spMkLst>
        </pc:spChg>
        <pc:graphicFrameChg chg="add mod modGraphic">
          <ac:chgData name="Noémie Spiller" userId="e4bebb1e-116a-4f15-b3ae-274db878ded7" providerId="ADAL" clId="{3DF20985-A173-4A1A-93F8-0B29B8FE2E3D}" dt="2023-04-18T12:54:38.548" v="1953"/>
          <ac:graphicFrameMkLst>
            <pc:docMk/>
            <pc:sldMk cId="4089228486" sldId="320"/>
            <ac:graphicFrameMk id="8" creationId="{B584C7B5-CE82-8A5F-8221-4FB5B2E688EA}"/>
          </ac:graphicFrameMkLst>
        </pc:graphicFrameChg>
        <pc:graphicFrameChg chg="mod">
          <ac:chgData name="Noémie Spiller" userId="e4bebb1e-116a-4f15-b3ae-274db878ded7" providerId="ADAL" clId="{3DF20985-A173-4A1A-93F8-0B29B8FE2E3D}" dt="2023-04-18T12:34:13.507" v="1796"/>
          <ac:graphicFrameMkLst>
            <pc:docMk/>
            <pc:sldMk cId="4089228486" sldId="320"/>
            <ac:graphicFrameMk id="75" creationId="{E699211F-4815-1871-35EA-752C5BDA838A}"/>
          </ac:graphicFrameMkLst>
        </pc:graphicFrameChg>
        <pc:picChg chg="add del mod">
          <ac:chgData name="Noémie Spiller" userId="e4bebb1e-116a-4f15-b3ae-274db878ded7" providerId="ADAL" clId="{3DF20985-A173-4A1A-93F8-0B29B8FE2E3D}" dt="2023-04-18T12:31:11.898" v="1767"/>
          <ac:picMkLst>
            <pc:docMk/>
            <pc:sldMk cId="4089228486" sldId="320"/>
            <ac:picMk id="6" creationId="{0D563426-F98D-0B43-551A-C82FF13E79F8}"/>
          </ac:picMkLst>
        </pc:picChg>
        <pc:picChg chg="add mod ord">
          <ac:chgData name="Noémie Spiller" userId="e4bebb1e-116a-4f15-b3ae-274db878ded7" providerId="ADAL" clId="{3DF20985-A173-4A1A-93F8-0B29B8FE2E3D}" dt="2023-04-18T12:33:43.114" v="1789" actId="1076"/>
          <ac:picMkLst>
            <pc:docMk/>
            <pc:sldMk cId="4089228486" sldId="320"/>
            <ac:picMk id="9" creationId="{2F7E03B4-0274-1EC9-7428-3C4DE11D69C4}"/>
          </ac:picMkLst>
        </pc:picChg>
        <pc:picChg chg="add mod ord">
          <ac:chgData name="Noémie Spiller" userId="e4bebb1e-116a-4f15-b3ae-274db878ded7" providerId="ADAL" clId="{3DF20985-A173-4A1A-93F8-0B29B8FE2E3D}" dt="2023-04-18T12:35:11.222" v="1806" actId="1076"/>
          <ac:picMkLst>
            <pc:docMk/>
            <pc:sldMk cId="4089228486" sldId="320"/>
            <ac:picMk id="11" creationId="{8DA043D3-A58E-EA9D-D32C-3C05C65D2BCB}"/>
          </ac:picMkLst>
        </pc:picChg>
        <pc:picChg chg="add mod ord">
          <ac:chgData name="Noémie Spiller" userId="e4bebb1e-116a-4f15-b3ae-274db878ded7" providerId="ADAL" clId="{3DF20985-A173-4A1A-93F8-0B29B8FE2E3D}" dt="2023-04-18T12:49:40.218" v="1938" actId="167"/>
          <ac:picMkLst>
            <pc:docMk/>
            <pc:sldMk cId="4089228486" sldId="320"/>
            <ac:picMk id="12" creationId="{62F23469-0F15-000A-B223-8B5DBF85CB66}"/>
          </ac:picMkLst>
        </pc:picChg>
        <pc:picChg chg="add mod ord">
          <ac:chgData name="Noémie Spiller" userId="e4bebb1e-116a-4f15-b3ae-274db878ded7" providerId="ADAL" clId="{3DF20985-A173-4A1A-93F8-0B29B8FE2E3D}" dt="2023-04-18T12:52:07.668" v="1948" actId="1076"/>
          <ac:picMkLst>
            <pc:docMk/>
            <pc:sldMk cId="4089228486" sldId="320"/>
            <ac:picMk id="15" creationId="{BAF0E8EF-3F50-8454-3076-734EE0D1A338}"/>
          </ac:picMkLst>
        </pc:picChg>
        <pc:picChg chg="add del mod">
          <ac:chgData name="Noémie Spiller" userId="e4bebb1e-116a-4f15-b3ae-274db878ded7" providerId="ADAL" clId="{3DF20985-A173-4A1A-93F8-0B29B8FE2E3D}" dt="2023-04-18T12:56:51.533" v="1965" actId="21"/>
          <ac:picMkLst>
            <pc:docMk/>
            <pc:sldMk cId="4089228486" sldId="320"/>
            <ac:picMk id="17" creationId="{58A23629-B46F-73FD-6395-F9713FC3FA5E}"/>
          </ac:picMkLst>
        </pc:picChg>
        <pc:picChg chg="add mod ord">
          <ac:chgData name="Noémie Spiller" userId="e4bebb1e-116a-4f15-b3ae-274db878ded7" providerId="ADAL" clId="{3DF20985-A173-4A1A-93F8-0B29B8FE2E3D}" dt="2023-04-18T12:59:46.630" v="1976" actId="1076"/>
          <ac:picMkLst>
            <pc:docMk/>
            <pc:sldMk cId="4089228486" sldId="320"/>
            <ac:picMk id="19" creationId="{EC1E7A96-D521-FD1C-4269-B0F13CDB1524}"/>
          </ac:picMkLst>
        </pc:picChg>
      </pc:sldChg>
      <pc:sldChg chg="addSp delSp modSp new mod ord modClrScheme chgLayout modNotesTx">
        <pc:chgData name="Noémie Spiller" userId="e4bebb1e-116a-4f15-b3ae-274db878ded7" providerId="ADAL" clId="{3DF20985-A173-4A1A-93F8-0B29B8FE2E3D}" dt="2023-04-19T11:06:24.190" v="3279"/>
        <pc:sldMkLst>
          <pc:docMk/>
          <pc:sldMk cId="912758139" sldId="321"/>
        </pc:sldMkLst>
        <pc:spChg chg="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2" creationId="{62388557-4AE5-2B75-FBB3-0E1FA0FFD65C}"/>
          </ac:spMkLst>
        </pc:spChg>
        <pc:spChg chg="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3" creationId="{5C84B071-791B-93F5-264F-DB770F4B245C}"/>
          </ac:spMkLst>
        </pc:spChg>
        <pc:spChg chg="mod">
          <ac:chgData name="Noémie Spiller" userId="e4bebb1e-116a-4f15-b3ae-274db878ded7" providerId="ADAL" clId="{3DF20985-A173-4A1A-93F8-0B29B8FE2E3D}" dt="2023-04-12T17:58:51.637" v="1091" actId="20577"/>
          <ac:spMkLst>
            <pc:docMk/>
            <pc:sldMk cId="912758139" sldId="321"/>
            <ac:spMk id="4" creationId="{79114A4D-AFC4-AE7A-04F0-57A33A93A49D}"/>
          </ac:spMkLst>
        </pc:spChg>
        <pc:spChg chg="del">
          <ac:chgData name="Noémie Spiller" userId="e4bebb1e-116a-4f15-b3ae-274db878ded7" providerId="ADAL" clId="{3DF20985-A173-4A1A-93F8-0B29B8FE2E3D}" dt="2023-04-12T17:55:57.806" v="982" actId="1032"/>
          <ac:spMkLst>
            <pc:docMk/>
            <pc:sldMk cId="912758139" sldId="321"/>
            <ac:spMk id="5" creationId="{A0886D33-BAB7-3FEA-8CE0-4F5C7B41E180}"/>
          </ac:spMkLst>
        </pc:spChg>
        <pc:spChg chg="add mod">
          <ac:chgData name="Noémie Spiller" userId="e4bebb1e-116a-4f15-b3ae-274db878ded7" providerId="ADAL" clId="{3DF20985-A173-4A1A-93F8-0B29B8FE2E3D}" dt="2023-04-19T10:28:20.171" v="2901" actId="1076"/>
          <ac:spMkLst>
            <pc:docMk/>
            <pc:sldMk cId="912758139" sldId="321"/>
            <ac:spMk id="5" creationId="{E8653F41-EAC7-33A3-289F-06760D8524DE}"/>
          </ac:spMkLst>
        </pc:spChg>
        <pc:spChg chg="add mod">
          <ac:chgData name="Noémie Spiller" userId="e4bebb1e-116a-4f15-b3ae-274db878ded7" providerId="ADAL" clId="{3DF20985-A173-4A1A-93F8-0B29B8FE2E3D}" dt="2023-04-19T10:27:49.835" v="2899" actId="1582"/>
          <ac:spMkLst>
            <pc:docMk/>
            <pc:sldMk cId="912758139" sldId="321"/>
            <ac:spMk id="7" creationId="{46C70357-6BDD-EBF6-B0B2-7EAC97D241B2}"/>
          </ac:spMkLst>
        </pc:spChg>
        <pc:spChg chg="add 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11" creationId="{A3480F4D-3DB8-9906-AA1A-FA0785AB1AC3}"/>
          </ac:spMkLst>
        </pc:spChg>
        <pc:spChg chg="add mod">
          <ac:chgData name="Noémie Spiller" userId="e4bebb1e-116a-4f15-b3ae-274db878ded7" providerId="ADAL" clId="{3DF20985-A173-4A1A-93F8-0B29B8FE2E3D}" dt="2023-04-19T10:47:28.540" v="2931" actId="1076"/>
          <ac:spMkLst>
            <pc:docMk/>
            <pc:sldMk cId="912758139" sldId="321"/>
            <ac:spMk id="15" creationId="{4DD84630-59F0-4E08-CD07-31452E05BE12}"/>
          </ac:spMkLst>
        </pc:spChg>
        <pc:spChg chg="add mod">
          <ac:chgData name="Noémie Spiller" userId="e4bebb1e-116a-4f15-b3ae-274db878ded7" providerId="ADAL" clId="{3DF20985-A173-4A1A-93F8-0B29B8FE2E3D}" dt="2023-04-19T10:46:42.623" v="2920" actId="14100"/>
          <ac:spMkLst>
            <pc:docMk/>
            <pc:sldMk cId="912758139" sldId="321"/>
            <ac:spMk id="16" creationId="{A7513582-2032-66C7-6F83-32C7C5F91ADF}"/>
          </ac:spMkLst>
        </pc:spChg>
        <pc:graphicFrameChg chg="add mod modGraphic">
          <ac:chgData name="Noémie Spiller" userId="e4bebb1e-116a-4f15-b3ae-274db878ded7" providerId="ADAL" clId="{3DF20985-A173-4A1A-93F8-0B29B8FE2E3D}" dt="2023-04-18T14:17:22.239" v="2750" actId="14100"/>
          <ac:graphicFrameMkLst>
            <pc:docMk/>
            <pc:sldMk cId="912758139" sldId="321"/>
            <ac:graphicFrameMk id="6" creationId="{92990882-C9C6-F33C-21AA-B457C4400502}"/>
          </ac:graphicFrameMkLst>
        </pc:graphicFrameChg>
        <pc:picChg chg="add del mod">
          <ac:chgData name="Noémie Spiller" userId="e4bebb1e-116a-4f15-b3ae-274db878ded7" providerId="ADAL" clId="{3DF20985-A173-4A1A-93F8-0B29B8FE2E3D}" dt="2023-04-19T10:44:26.407" v="2907" actId="478"/>
          <ac:picMkLst>
            <pc:docMk/>
            <pc:sldMk cId="912758139" sldId="321"/>
            <ac:picMk id="9" creationId="{1DA3AC8B-4B45-4366-55A1-1602B0502333}"/>
          </ac:picMkLst>
        </pc:picChg>
        <pc:picChg chg="add mod">
          <ac:chgData name="Noémie Spiller" userId="e4bebb1e-116a-4f15-b3ae-274db878ded7" providerId="ADAL" clId="{3DF20985-A173-4A1A-93F8-0B29B8FE2E3D}" dt="2023-04-19T10:47:04.168" v="2927" actId="688"/>
          <ac:picMkLst>
            <pc:docMk/>
            <pc:sldMk cId="912758139" sldId="321"/>
            <ac:picMk id="12" creationId="{835BFF2F-96C2-F7B1-C20A-8F926E3BB6BB}"/>
          </ac:picMkLst>
        </pc:picChg>
        <pc:picChg chg="add mod">
          <ac:chgData name="Noémie Spiller" userId="e4bebb1e-116a-4f15-b3ae-274db878ded7" providerId="ADAL" clId="{3DF20985-A173-4A1A-93F8-0B29B8FE2E3D}" dt="2023-04-19T10:46:15.906" v="2915" actId="1076"/>
          <ac:picMkLst>
            <pc:docMk/>
            <pc:sldMk cId="912758139" sldId="321"/>
            <ac:picMk id="14" creationId="{212722A4-5400-DE8F-0A95-3A65E5D08E98}"/>
          </ac:picMkLst>
        </pc:picChg>
      </pc:sldChg>
      <pc:sldChg chg="addSp delSp modSp new mod modNotesTx">
        <pc:chgData name="Noémie Spiller" userId="e4bebb1e-116a-4f15-b3ae-274db878ded7" providerId="ADAL" clId="{3DF20985-A173-4A1A-93F8-0B29B8FE2E3D}" dt="2023-04-26T07:34:56.742" v="5784" actId="20577"/>
        <pc:sldMkLst>
          <pc:docMk/>
          <pc:sldMk cId="3570777704" sldId="322"/>
        </pc:sldMkLst>
        <pc:spChg chg="mod">
          <ac:chgData name="Noémie Spiller" userId="e4bebb1e-116a-4f15-b3ae-274db878ded7" providerId="ADAL" clId="{3DF20985-A173-4A1A-93F8-0B29B8FE2E3D}" dt="2023-04-26T07:28:26.851" v="5484" actId="20577"/>
          <ac:spMkLst>
            <pc:docMk/>
            <pc:sldMk cId="3570777704" sldId="322"/>
            <ac:spMk id="4" creationId="{B905D132-4FC1-2EA8-B70C-E67930A20090}"/>
          </ac:spMkLst>
        </pc:spChg>
        <pc:spChg chg="mod">
          <ac:chgData name="Noémie Spiller" userId="e4bebb1e-116a-4f15-b3ae-274db878ded7" providerId="ADAL" clId="{3DF20985-A173-4A1A-93F8-0B29B8FE2E3D}" dt="2023-04-26T07:34:05.129" v="5734" actId="14100"/>
          <ac:spMkLst>
            <pc:docMk/>
            <pc:sldMk cId="3570777704" sldId="322"/>
            <ac:spMk id="5" creationId="{9BCA0F78-A7E0-7A11-7807-3718CD22388E}"/>
          </ac:spMkLst>
        </pc:spChg>
        <pc:spChg chg="del">
          <ac:chgData name="Noémie Spiller" userId="e4bebb1e-116a-4f15-b3ae-274db878ded7" providerId="ADAL" clId="{3DF20985-A173-4A1A-93F8-0B29B8FE2E3D}" dt="2023-04-26T07:27:13.496" v="5364"/>
          <ac:spMkLst>
            <pc:docMk/>
            <pc:sldMk cId="3570777704" sldId="322"/>
            <ac:spMk id="6" creationId="{13D54AE4-86A7-1CEC-127D-27BAD4C282B3}"/>
          </ac:spMkLst>
        </pc:spChg>
        <pc:spChg chg="add mod">
          <ac:chgData name="Noémie Spiller" userId="e4bebb1e-116a-4f15-b3ae-274db878ded7" providerId="ADAL" clId="{3DF20985-A173-4A1A-93F8-0B29B8FE2E3D}" dt="2023-04-26T07:34:20.570" v="5735" actId="14100"/>
          <ac:spMkLst>
            <pc:docMk/>
            <pc:sldMk cId="3570777704" sldId="322"/>
            <ac:spMk id="11" creationId="{43F2298A-4AA3-0803-D815-3C575B30D796}"/>
          </ac:spMkLst>
        </pc:spChg>
        <pc:picChg chg="add mod">
          <ac:chgData name="Noémie Spiller" userId="e4bebb1e-116a-4f15-b3ae-274db878ded7" providerId="ADAL" clId="{3DF20985-A173-4A1A-93F8-0B29B8FE2E3D}" dt="2023-04-26T07:34:29.354" v="5737" actId="1076"/>
          <ac:picMkLst>
            <pc:docMk/>
            <pc:sldMk cId="3570777704" sldId="322"/>
            <ac:picMk id="8" creationId="{EB0C53E1-6788-59C8-5473-15FE456CCF6D}"/>
          </ac:picMkLst>
        </pc:picChg>
        <pc:picChg chg="add mod">
          <ac:chgData name="Noémie Spiller" userId="e4bebb1e-116a-4f15-b3ae-274db878ded7" providerId="ADAL" clId="{3DF20985-A173-4A1A-93F8-0B29B8FE2E3D}" dt="2023-04-26T07:33:05.346" v="5667" actId="1076"/>
          <ac:picMkLst>
            <pc:docMk/>
            <pc:sldMk cId="3570777704" sldId="322"/>
            <ac:picMk id="10" creationId="{DA0C6E8B-413A-BB53-A27B-38A9C21E79E9}"/>
          </ac:picMkLst>
        </pc:picChg>
      </pc:sldChg>
      <pc:sldChg chg="addSp delSp modSp new mod ord modClrScheme chgLayout modNotesTx">
        <pc:chgData name="Noémie Spiller" userId="e4bebb1e-116a-4f15-b3ae-274db878ded7" providerId="ADAL" clId="{3DF20985-A173-4A1A-93F8-0B29B8FE2E3D}" dt="2023-04-20T11:01:36.968" v="4373"/>
        <pc:sldMkLst>
          <pc:docMk/>
          <pc:sldMk cId="1963810207" sldId="323"/>
        </pc:sldMkLst>
        <pc:spChg chg="mod or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2" creationId="{C0B1E45F-77A4-27E5-CD72-B4793AB6460A}"/>
          </ac:spMkLst>
        </pc:spChg>
        <pc:spChg chg="mod or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3" creationId="{8BAAAF9B-5618-D08F-5DB4-A062A2E8124F}"/>
          </ac:spMkLst>
        </pc:spChg>
        <pc:spChg chg="mo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4" creationId="{519041D5-94F8-BD86-D30E-38612CD2EA03}"/>
          </ac:spMkLst>
        </pc:spChg>
        <pc:spChg chg="del mod">
          <ac:chgData name="Noémie Spiller" userId="e4bebb1e-116a-4f15-b3ae-274db878ded7" providerId="ADAL" clId="{3DF20985-A173-4A1A-93F8-0B29B8FE2E3D}" dt="2023-04-19T16:23:35.382" v="4339" actId="478"/>
          <ac:spMkLst>
            <pc:docMk/>
            <pc:sldMk cId="1963810207" sldId="323"/>
            <ac:spMk id="5" creationId="{BB60F0A7-D126-0B51-5302-DE304BCBCA76}"/>
          </ac:spMkLst>
        </pc:spChg>
        <pc:spChg chg="add del mod">
          <ac:chgData name="Noémie Spiller" userId="e4bebb1e-116a-4f15-b3ae-274db878ded7" providerId="ADAL" clId="{3DF20985-A173-4A1A-93F8-0B29B8FE2E3D}" dt="2023-04-19T16:23:39.218" v="4340" actId="478"/>
          <ac:spMkLst>
            <pc:docMk/>
            <pc:sldMk cId="1963810207" sldId="323"/>
            <ac:spMk id="7" creationId="{32146AE2-C204-952D-1974-5C1D9B44B0C9}"/>
          </ac:spMkLst>
        </pc:spChg>
        <pc:picChg chg="add mod">
          <ac:chgData name="Noémie Spiller" userId="e4bebb1e-116a-4f15-b3ae-274db878ded7" providerId="ADAL" clId="{3DF20985-A173-4A1A-93F8-0B29B8FE2E3D}" dt="2023-04-19T16:27:59.904" v="4363" actId="26606"/>
          <ac:picMkLst>
            <pc:docMk/>
            <pc:sldMk cId="1963810207" sldId="323"/>
            <ac:picMk id="9" creationId="{B9FE6E66-5196-9251-CAA9-A26481119E94}"/>
          </ac:picMkLst>
        </pc:picChg>
        <pc:picChg chg="add mod">
          <ac:chgData name="Noémie Spiller" userId="e4bebb1e-116a-4f15-b3ae-274db878ded7" providerId="ADAL" clId="{3DF20985-A173-4A1A-93F8-0B29B8FE2E3D}" dt="2023-04-19T16:28:38.251" v="4366"/>
          <ac:picMkLst>
            <pc:docMk/>
            <pc:sldMk cId="1963810207" sldId="323"/>
            <ac:picMk id="11" creationId="{EBD5077B-D6B2-F04C-6C82-986752CF4C77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9T11:42:21.700" v="3629" actId="20577"/>
        <pc:sldMkLst>
          <pc:docMk/>
          <pc:sldMk cId="621628165" sldId="324"/>
        </pc:sldMkLst>
        <pc:spChg chg="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2" creationId="{805BF37A-FA7F-6F1C-D701-173C4E5A06A9}"/>
          </ac:spMkLst>
        </pc:spChg>
        <pc:spChg chg="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3" creationId="{6F098690-CD06-3855-54BB-7969084D0A24}"/>
          </ac:spMkLst>
        </pc:spChg>
        <pc:spChg chg="mod">
          <ac:chgData name="Noémie Spiller" userId="e4bebb1e-116a-4f15-b3ae-274db878ded7" providerId="ADAL" clId="{3DF20985-A173-4A1A-93F8-0B29B8FE2E3D}" dt="2023-04-19T11:40:56.080" v="3473" actId="20577"/>
          <ac:spMkLst>
            <pc:docMk/>
            <pc:sldMk cId="621628165" sldId="324"/>
            <ac:spMk id="4" creationId="{5075A099-650B-62AA-696F-7AE5EF5C605F}"/>
          </ac:spMkLst>
        </pc:spChg>
        <pc:spChg chg="del 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5" creationId="{40F83C3F-E492-6D28-7C20-1023935F5D48}"/>
          </ac:spMkLst>
        </pc:spChg>
        <pc:spChg chg="add del mod">
          <ac:chgData name="Noémie Spiller" userId="e4bebb1e-116a-4f15-b3ae-274db878ded7" providerId="ADAL" clId="{3DF20985-A173-4A1A-93F8-0B29B8FE2E3D}" dt="2023-04-19T11:40:14.283" v="3463" actId="478"/>
          <ac:spMkLst>
            <pc:docMk/>
            <pc:sldMk cId="621628165" sldId="324"/>
            <ac:spMk id="12" creationId="{8F1BC9DE-5B4D-160E-7E2A-66A264945C42}"/>
          </ac:spMkLst>
        </pc:spChg>
        <pc:spChg chg="add mod">
          <ac:chgData name="Noémie Spiller" userId="e4bebb1e-116a-4f15-b3ae-274db878ded7" providerId="ADAL" clId="{3DF20985-A173-4A1A-93F8-0B29B8FE2E3D}" dt="2023-04-19T11:40:22.455" v="3464" actId="1076"/>
          <ac:spMkLst>
            <pc:docMk/>
            <pc:sldMk cId="621628165" sldId="324"/>
            <ac:spMk id="13" creationId="{67D3A2EF-C60B-0C26-9ABF-B21D791FE8DB}"/>
          </ac:spMkLst>
        </pc:spChg>
        <pc:spChg chg="add mod">
          <ac:chgData name="Noémie Spiller" userId="e4bebb1e-116a-4f15-b3ae-274db878ded7" providerId="ADAL" clId="{3DF20985-A173-4A1A-93F8-0B29B8FE2E3D}" dt="2023-04-19T11:40:45.564" v="3471"/>
          <ac:spMkLst>
            <pc:docMk/>
            <pc:sldMk cId="621628165" sldId="324"/>
            <ac:spMk id="14" creationId="{7D1C3A09-11DA-0F87-B716-A96C8605E7E9}"/>
          </ac:spMkLst>
        </pc:spChg>
        <pc:spChg chg="add 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16" creationId="{48182D6E-5BE7-7F5D-3FBB-C4B0898D7785}"/>
          </ac:spMkLst>
        </pc:spChg>
        <pc:picChg chg="add del mod">
          <ac:chgData name="Noémie Spiller" userId="e4bebb1e-116a-4f15-b3ae-274db878ded7" providerId="ADAL" clId="{3DF20985-A173-4A1A-93F8-0B29B8FE2E3D}" dt="2023-04-19T11:38:04.091" v="3443" actId="478"/>
          <ac:picMkLst>
            <pc:docMk/>
            <pc:sldMk cId="621628165" sldId="324"/>
            <ac:picMk id="7" creationId="{D6E77E86-BEE7-EEC3-ECCB-6600DD721E79}"/>
          </ac:picMkLst>
        </pc:picChg>
        <pc:picChg chg="add mod ord">
          <ac:chgData name="Noémie Spiller" userId="e4bebb1e-116a-4f15-b3ae-274db878ded7" providerId="ADAL" clId="{3DF20985-A173-4A1A-93F8-0B29B8FE2E3D}" dt="2023-04-19T11:38:26.528" v="3448" actId="26606"/>
          <ac:picMkLst>
            <pc:docMk/>
            <pc:sldMk cId="621628165" sldId="324"/>
            <ac:picMk id="9" creationId="{7E0855DF-215B-7A50-A943-FE5123E73154}"/>
          </ac:picMkLst>
        </pc:picChg>
        <pc:picChg chg="add mod">
          <ac:chgData name="Noémie Spiller" userId="e4bebb1e-116a-4f15-b3ae-274db878ded7" providerId="ADAL" clId="{3DF20985-A173-4A1A-93F8-0B29B8FE2E3D}" dt="2023-04-19T11:39:02.148" v="3449"/>
          <ac:picMkLst>
            <pc:docMk/>
            <pc:sldMk cId="621628165" sldId="324"/>
            <ac:picMk id="11" creationId="{9B15B976-3CAF-7AC0-1880-D0B3DC1D15ED}"/>
          </ac:picMkLst>
        </pc:picChg>
      </pc:sldChg>
      <pc:sldChg chg="addSp delSp modSp new mod delAnim modAnim modNotesTx">
        <pc:chgData name="Noémie Spiller" userId="e4bebb1e-116a-4f15-b3ae-274db878ded7" providerId="ADAL" clId="{3DF20985-A173-4A1A-93F8-0B29B8FE2E3D}" dt="2023-04-19T16:14:26.681" v="4269" actId="1076"/>
        <pc:sldMkLst>
          <pc:docMk/>
          <pc:sldMk cId="1176313540" sldId="325"/>
        </pc:sldMkLst>
        <pc:spChg chg="mod">
          <ac:chgData name="Noémie Spiller" userId="e4bebb1e-116a-4f15-b3ae-274db878ded7" providerId="ADAL" clId="{3DF20985-A173-4A1A-93F8-0B29B8FE2E3D}" dt="2023-04-12T18:00:49.912" v="1199" actId="20577"/>
          <ac:spMkLst>
            <pc:docMk/>
            <pc:sldMk cId="1176313540" sldId="325"/>
            <ac:spMk id="4" creationId="{08F3F385-0EBA-FC60-F789-683CFDD11903}"/>
          </ac:spMkLst>
        </pc:spChg>
        <pc:spChg chg="del mod">
          <ac:chgData name="Noémie Spiller" userId="e4bebb1e-116a-4f15-b3ae-274db878ded7" providerId="ADAL" clId="{3DF20985-A173-4A1A-93F8-0B29B8FE2E3D}" dt="2023-04-19T16:12:23.789" v="4258" actId="478"/>
          <ac:spMkLst>
            <pc:docMk/>
            <pc:sldMk cId="1176313540" sldId="325"/>
            <ac:spMk id="5" creationId="{A4DC6A53-754E-97B7-7B88-01F8412E0461}"/>
          </ac:spMkLst>
        </pc:spChg>
        <pc:spChg chg="add del mod">
          <ac:chgData name="Noémie Spiller" userId="e4bebb1e-116a-4f15-b3ae-274db878ded7" providerId="ADAL" clId="{3DF20985-A173-4A1A-93F8-0B29B8FE2E3D}" dt="2023-04-19T16:12:28.277" v="4259" actId="478"/>
          <ac:spMkLst>
            <pc:docMk/>
            <pc:sldMk cId="1176313540" sldId="325"/>
            <ac:spMk id="8" creationId="{EAAB5AF5-C1EF-ADD1-D17B-949A348BD715}"/>
          </ac:spMkLst>
        </pc:spChg>
        <pc:picChg chg="add del mod">
          <ac:chgData name="Noémie Spiller" userId="e4bebb1e-116a-4f15-b3ae-274db878ded7" providerId="ADAL" clId="{3DF20985-A173-4A1A-93F8-0B29B8FE2E3D}" dt="2023-04-19T16:12:34.550" v="4262" actId="478"/>
          <ac:picMkLst>
            <pc:docMk/>
            <pc:sldMk cId="1176313540" sldId="325"/>
            <ac:picMk id="6" creationId="{2E9E7871-5187-7957-8E74-A3FD22E74A9E}"/>
          </ac:picMkLst>
        </pc:picChg>
        <pc:picChg chg="add mod">
          <ac:chgData name="Noémie Spiller" userId="e4bebb1e-116a-4f15-b3ae-274db878ded7" providerId="ADAL" clId="{3DF20985-A173-4A1A-93F8-0B29B8FE2E3D}" dt="2023-04-19T16:14:26.681" v="4269" actId="1076"/>
          <ac:picMkLst>
            <pc:docMk/>
            <pc:sldMk cId="1176313540" sldId="325"/>
            <ac:picMk id="9" creationId="{58073FE6-631C-8E79-EEE9-3358135259C4}"/>
          </ac:picMkLst>
        </pc:picChg>
      </pc:sldChg>
      <pc:sldChg chg="addSp delSp modSp new del mod modClrScheme chgLayout">
        <pc:chgData name="Noémie Spiller" userId="e4bebb1e-116a-4f15-b3ae-274db878ded7" providerId="ADAL" clId="{3DF20985-A173-4A1A-93F8-0B29B8FE2E3D}" dt="2023-04-12T18:01:42.871" v="1255" actId="47"/>
        <pc:sldMkLst>
          <pc:docMk/>
          <pc:sldMk cId="1297805111" sldId="326"/>
        </pc:sldMkLst>
        <pc:spChg chg="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2" creationId="{2A484455-4D0F-800C-6402-BD5EE3369508}"/>
          </ac:spMkLst>
        </pc:spChg>
        <pc:spChg chg="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3" creationId="{16C51392-8B3F-C1CF-3CF0-5BAF58CC2B4E}"/>
          </ac:spMkLst>
        </pc:spChg>
        <pc:spChg chg="del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4" creationId="{A7861415-DE05-3638-92BA-D27991C88604}"/>
          </ac:spMkLst>
        </pc:spChg>
        <pc:spChg chg="del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5" creationId="{414119CF-4D87-EB75-1B76-070DC6A96EAB}"/>
          </ac:spMkLst>
        </pc:spChg>
        <pc:spChg chg="add mod ord">
          <ac:chgData name="Noémie Spiller" userId="e4bebb1e-116a-4f15-b3ae-274db878ded7" providerId="ADAL" clId="{3DF20985-A173-4A1A-93F8-0B29B8FE2E3D}" dt="2023-04-12T18:01:28.009" v="1251" actId="20577"/>
          <ac:spMkLst>
            <pc:docMk/>
            <pc:sldMk cId="1297805111" sldId="326"/>
            <ac:spMk id="6" creationId="{DD835170-F2A2-DC7B-3805-1E5D875DF976}"/>
          </ac:spMkLst>
        </pc:spChg>
        <pc:spChg chg="add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7" creationId="{B62E90E9-3773-1FFC-5088-65706D61FD61}"/>
          </ac:spMkLst>
        </pc:spChg>
        <pc:spChg chg="add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8" creationId="{AC4F3CA4-8C4D-458D-FEA9-4B97AF135DE3}"/>
          </ac:spMkLst>
        </pc:spChg>
      </pc:sldChg>
      <pc:sldChg chg="addSp delSp modSp add mod ord">
        <pc:chgData name="Noémie Spiller" userId="e4bebb1e-116a-4f15-b3ae-274db878ded7" providerId="ADAL" clId="{3DF20985-A173-4A1A-93F8-0B29B8FE2E3D}" dt="2023-04-12T18:03:38.269" v="1304" actId="26606"/>
        <pc:sldMkLst>
          <pc:docMk/>
          <pc:sldMk cId="815586482" sldId="327"/>
        </pc:sldMkLst>
        <pc:spChg chg="mod">
          <ac:chgData name="Noémie Spiller" userId="e4bebb1e-116a-4f15-b3ae-274db878ded7" providerId="ADAL" clId="{3DF20985-A173-4A1A-93F8-0B29B8FE2E3D}" dt="2023-04-12T18:03:26.780" v="1303" actId="20577"/>
          <ac:spMkLst>
            <pc:docMk/>
            <pc:sldMk cId="815586482" sldId="327"/>
            <ac:spMk id="4" creationId="{D6F02E3B-3FF4-F76E-AFB0-3BE17CA5A591}"/>
          </ac:spMkLst>
        </pc:spChg>
        <pc:picChg chg="add">
          <ac:chgData name="Noémie Spiller" userId="e4bebb1e-116a-4f15-b3ae-274db878ded7" providerId="ADAL" clId="{3DF20985-A173-4A1A-93F8-0B29B8FE2E3D}" dt="2023-04-12T18:03:38.269" v="1304" actId="26606"/>
          <ac:picMkLst>
            <pc:docMk/>
            <pc:sldMk cId="815586482" sldId="327"/>
            <ac:picMk id="6" creationId="{CD6D20A9-156A-8BD4-67A9-FAFA1562A4AA}"/>
          </ac:picMkLst>
        </pc:picChg>
        <pc:picChg chg="del">
          <ac:chgData name="Noémie Spiller" userId="e4bebb1e-116a-4f15-b3ae-274db878ded7" providerId="ADAL" clId="{3DF20985-A173-4A1A-93F8-0B29B8FE2E3D}" dt="2023-04-12T18:02:16.252" v="1291" actId="478"/>
          <ac:picMkLst>
            <pc:docMk/>
            <pc:sldMk cId="815586482" sldId="327"/>
            <ac:picMk id="7" creationId="{EE418CF9-826C-85E5-FE49-065AA4DA6718}"/>
          </ac:picMkLst>
        </pc:picChg>
      </pc:sldChg>
      <pc:sldChg chg="modSp new mod">
        <pc:chgData name="Noémie Spiller" userId="e4bebb1e-116a-4f15-b3ae-274db878ded7" providerId="ADAL" clId="{3DF20985-A173-4A1A-93F8-0B29B8FE2E3D}" dt="2023-04-12T18:04:48.189" v="1335" actId="20577"/>
        <pc:sldMkLst>
          <pc:docMk/>
          <pc:sldMk cId="2155087023" sldId="328"/>
        </pc:sldMkLst>
        <pc:spChg chg="mod">
          <ac:chgData name="Noémie Spiller" userId="e4bebb1e-116a-4f15-b3ae-274db878ded7" providerId="ADAL" clId="{3DF20985-A173-4A1A-93F8-0B29B8FE2E3D}" dt="2023-04-12T18:04:46.156" v="1331" actId="20577"/>
          <ac:spMkLst>
            <pc:docMk/>
            <pc:sldMk cId="2155087023" sldId="328"/>
            <ac:spMk id="4" creationId="{E7C41F11-FDFD-50EB-32DB-DA076629B31D}"/>
          </ac:spMkLst>
        </pc:spChg>
        <pc:spChg chg="mod">
          <ac:chgData name="Noémie Spiller" userId="e4bebb1e-116a-4f15-b3ae-274db878ded7" providerId="ADAL" clId="{3DF20985-A173-4A1A-93F8-0B29B8FE2E3D}" dt="2023-04-12T18:04:48.189" v="1335" actId="20577"/>
          <ac:spMkLst>
            <pc:docMk/>
            <pc:sldMk cId="2155087023" sldId="328"/>
            <ac:spMk id="5" creationId="{9EAB25E4-6645-61C7-740E-3C61EE3BD5A4}"/>
          </ac:spMkLst>
        </pc:spChg>
      </pc:sldChg>
      <pc:sldChg chg="modSp new mod">
        <pc:chgData name="Noémie Spiller" userId="e4bebb1e-116a-4f15-b3ae-274db878ded7" providerId="ADAL" clId="{3DF20985-A173-4A1A-93F8-0B29B8FE2E3D}" dt="2023-04-12T18:05:13.737" v="1358" actId="20577"/>
        <pc:sldMkLst>
          <pc:docMk/>
          <pc:sldMk cId="4285188218" sldId="329"/>
        </pc:sldMkLst>
        <pc:spChg chg="mod">
          <ac:chgData name="Noémie Spiller" userId="e4bebb1e-116a-4f15-b3ae-274db878ded7" providerId="ADAL" clId="{3DF20985-A173-4A1A-93F8-0B29B8FE2E3D}" dt="2023-04-12T18:05:13.737" v="1358" actId="20577"/>
          <ac:spMkLst>
            <pc:docMk/>
            <pc:sldMk cId="4285188218" sldId="329"/>
            <ac:spMk id="5" creationId="{7EE6E934-F168-F6EB-4D3B-70C35238710C}"/>
          </ac:spMkLst>
        </pc:spChg>
      </pc:sldChg>
      <pc:sldChg chg="modSp new del mod ord">
        <pc:chgData name="Noémie Spiller" userId="e4bebb1e-116a-4f15-b3ae-274db878ded7" providerId="ADAL" clId="{3DF20985-A173-4A1A-93F8-0B29B8FE2E3D}" dt="2023-04-19T15:51:22.100" v="4206" actId="47"/>
        <pc:sldMkLst>
          <pc:docMk/>
          <pc:sldMk cId="3574715911" sldId="330"/>
        </pc:sldMkLst>
        <pc:spChg chg="mod">
          <ac:chgData name="Noémie Spiller" userId="e4bebb1e-116a-4f15-b3ae-274db878ded7" providerId="ADAL" clId="{3DF20985-A173-4A1A-93F8-0B29B8FE2E3D}" dt="2023-04-13T09:23:01.227" v="1527" actId="20577"/>
          <ac:spMkLst>
            <pc:docMk/>
            <pc:sldMk cId="3574715911" sldId="330"/>
            <ac:spMk id="4" creationId="{6AD62255-8FA2-7C1B-01B4-1B96A337D51B}"/>
          </ac:spMkLst>
        </pc:spChg>
      </pc:sldChg>
      <pc:sldChg chg="addSp delSp modSp new mod ord modNotesTx">
        <pc:chgData name="Noémie Spiller" userId="e4bebb1e-116a-4f15-b3ae-274db878ded7" providerId="ADAL" clId="{3DF20985-A173-4A1A-93F8-0B29B8FE2E3D}" dt="2023-04-19T14:13:03.066" v="3801"/>
        <pc:sldMkLst>
          <pc:docMk/>
          <pc:sldMk cId="3666134602" sldId="331"/>
        </pc:sldMkLst>
        <pc:spChg chg="mod">
          <ac:chgData name="Noémie Spiller" userId="e4bebb1e-116a-4f15-b3ae-274db878ded7" providerId="ADAL" clId="{3DF20985-A173-4A1A-93F8-0B29B8FE2E3D}" dt="2023-04-18T15:59:19.624" v="2797" actId="20577"/>
          <ac:spMkLst>
            <pc:docMk/>
            <pc:sldMk cId="3666134602" sldId="331"/>
            <ac:spMk id="4" creationId="{3C8B132F-D6E4-54F1-EC01-69DB780F9124}"/>
          </ac:spMkLst>
        </pc:spChg>
        <pc:spChg chg="del mod">
          <ac:chgData name="Noémie Spiller" userId="e4bebb1e-116a-4f15-b3ae-274db878ded7" providerId="ADAL" clId="{3DF20985-A173-4A1A-93F8-0B29B8FE2E3D}" dt="2023-04-18T13:43:01.890" v="2270" actId="478"/>
          <ac:spMkLst>
            <pc:docMk/>
            <pc:sldMk cId="3666134602" sldId="331"/>
            <ac:spMk id="5" creationId="{C3649A88-A72C-2116-0F82-CD9E62723E5D}"/>
          </ac:spMkLst>
        </pc:spChg>
        <pc:spChg chg="add del mod">
          <ac:chgData name="Noémie Spiller" userId="e4bebb1e-116a-4f15-b3ae-274db878ded7" providerId="ADAL" clId="{3DF20985-A173-4A1A-93F8-0B29B8FE2E3D}" dt="2023-04-18T13:43:07.895" v="2271" actId="478"/>
          <ac:spMkLst>
            <pc:docMk/>
            <pc:sldMk cId="3666134602" sldId="331"/>
            <ac:spMk id="9" creationId="{AD0B9F7F-B076-3A5E-C9C7-30661D708B04}"/>
          </ac:spMkLst>
        </pc:spChg>
        <pc:spChg chg="add del mod">
          <ac:chgData name="Noémie Spiller" userId="e4bebb1e-116a-4f15-b3ae-274db878ded7" providerId="ADAL" clId="{3DF20985-A173-4A1A-93F8-0B29B8FE2E3D}" dt="2023-04-18T13:43:28.532" v="2285"/>
          <ac:spMkLst>
            <pc:docMk/>
            <pc:sldMk cId="3666134602" sldId="331"/>
            <ac:spMk id="10" creationId="{21F12862-D587-2B48-E172-1F0D1008D683}"/>
          </ac:spMkLst>
        </pc:spChg>
        <pc:spChg chg="add mod">
          <ac:chgData name="Noémie Spiller" userId="e4bebb1e-116a-4f15-b3ae-274db878ded7" providerId="ADAL" clId="{3DF20985-A173-4A1A-93F8-0B29B8FE2E3D}" dt="2023-04-18T13:49:20.604" v="2359" actId="115"/>
          <ac:spMkLst>
            <pc:docMk/>
            <pc:sldMk cId="3666134602" sldId="331"/>
            <ac:spMk id="11" creationId="{8ACC9A0E-DD20-0C71-1517-0CA7D8C210B2}"/>
          </ac:spMkLst>
        </pc:spChg>
        <pc:spChg chg="add mod">
          <ac:chgData name="Noémie Spiller" userId="e4bebb1e-116a-4f15-b3ae-274db878ded7" providerId="ADAL" clId="{3DF20985-A173-4A1A-93F8-0B29B8FE2E3D}" dt="2023-04-18T15:58:22.551" v="2772" actId="20577"/>
          <ac:spMkLst>
            <pc:docMk/>
            <pc:sldMk cId="3666134602" sldId="331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21" creationId="{DEE7FE5F-17DC-9C39-6199-F98DCC38B80E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2" creationId="{D1BD6737-82F1-5BD4-0CA5-B24682D89AE5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3" creationId="{476224B0-FEAA-2822-5CC6-B8741C4C4322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4" creationId="{F883E18A-DC4D-7D61-6EBF-F3E960986BB9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7" creationId="{6198B37D-D4CE-A321-8576-A2EFCB958A3E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8" creationId="{C641D51C-3C4E-62BB-B394-C584587D6505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9" creationId="{823F4E19-C3B4-1072-CF8B-49ECEB597390}"/>
          </ac:spMkLst>
        </pc:spChg>
        <pc:spChg chg="add mod">
          <ac:chgData name="Noémie Spiller" userId="e4bebb1e-116a-4f15-b3ae-274db878ded7" providerId="ADAL" clId="{3DF20985-A173-4A1A-93F8-0B29B8FE2E3D}" dt="2023-04-18T15:59:08.231" v="2788" actId="1076"/>
          <ac:spMkLst>
            <pc:docMk/>
            <pc:sldMk cId="3666134602" sldId="331"/>
            <ac:spMk id="30" creationId="{12DB54B5-7B94-5A2A-83B6-4E236C8AEE35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1" creationId="{B67217E2-8849-0AD8-80A3-197A5993B206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2" creationId="{385508DA-EB80-2805-BFA2-7496129CC64F}"/>
          </ac:spMkLst>
        </pc:spChg>
        <pc:spChg chg="add mod">
          <ac:chgData name="Noémie Spiller" userId="e4bebb1e-116a-4f15-b3ae-274db878ded7" providerId="ADAL" clId="{3DF20985-A173-4A1A-93F8-0B29B8FE2E3D}" dt="2023-04-18T14:05:01.531" v="2561" actId="14100"/>
          <ac:spMkLst>
            <pc:docMk/>
            <pc:sldMk cId="3666134602" sldId="331"/>
            <ac:spMk id="33" creationId="{39D923E4-87FF-E13A-E418-35E9BDF3B4FC}"/>
          </ac:spMkLst>
        </pc:spChg>
        <pc:spChg chg="add mod">
          <ac:chgData name="Noémie Spiller" userId="e4bebb1e-116a-4f15-b3ae-274db878ded7" providerId="ADAL" clId="{3DF20985-A173-4A1A-93F8-0B29B8FE2E3D}" dt="2023-04-18T14:05:06.209" v="2562" actId="1076"/>
          <ac:spMkLst>
            <pc:docMk/>
            <pc:sldMk cId="3666134602" sldId="331"/>
            <ac:spMk id="34" creationId="{24D86BA9-70DB-CF74-418E-01AAB39D7E30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5" creationId="{9185A93D-9258-9A1D-3009-D87FB37C0198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6" creationId="{51D3CAEB-56B5-5B22-7D66-2706F682FE67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7" creationId="{2A9E0707-C4C2-5A6B-2404-439E3124A4E9}"/>
          </ac:spMkLst>
        </pc:spChg>
        <pc:spChg chg="add mod">
          <ac:chgData name="Noémie Spiller" userId="e4bebb1e-116a-4f15-b3ae-274db878ded7" providerId="ADAL" clId="{3DF20985-A173-4A1A-93F8-0B29B8FE2E3D}" dt="2023-04-18T15:58:53.897" v="2787" actId="20577"/>
          <ac:spMkLst>
            <pc:docMk/>
            <pc:sldMk cId="3666134602" sldId="331"/>
            <ac:spMk id="38" creationId="{A2170B24-F509-036F-29D3-7F196733D71F}"/>
          </ac:spMkLst>
        </pc:spChg>
        <pc:spChg chg="add del mod">
          <ac:chgData name="Noémie Spiller" userId="e4bebb1e-116a-4f15-b3ae-274db878ded7" providerId="ADAL" clId="{3DF20985-A173-4A1A-93F8-0B29B8FE2E3D}" dt="2023-04-18T14:03:08.284" v="2548" actId="478"/>
          <ac:spMkLst>
            <pc:docMk/>
            <pc:sldMk cId="3666134602" sldId="331"/>
            <ac:spMk id="39" creationId="{BD8272DC-B54C-0FBB-D783-1AFD4883CB42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41" creationId="{3CD70D46-B646-E343-8305-2174C3F0FF71}"/>
          </ac:spMkLst>
        </pc:spChg>
        <pc:picChg chg="add mod">
          <ac:chgData name="Noémie Spiller" userId="e4bebb1e-116a-4f15-b3ae-274db878ded7" providerId="ADAL" clId="{3DF20985-A173-4A1A-93F8-0B29B8FE2E3D}" dt="2023-04-18T14:04:51.037" v="2559" actId="1076"/>
          <ac:picMkLst>
            <pc:docMk/>
            <pc:sldMk cId="3666134602" sldId="331"/>
            <ac:picMk id="7" creationId="{E3F824A7-6591-B568-306A-0FE1F863DAD8}"/>
          </ac:picMkLst>
        </pc:picChg>
        <pc:picChg chg="add del mod">
          <ac:chgData name="Noémie Spiller" userId="e4bebb1e-116a-4f15-b3ae-274db878ded7" providerId="ADAL" clId="{3DF20985-A173-4A1A-93F8-0B29B8FE2E3D}" dt="2023-04-18T13:45:51.331" v="2306" actId="478"/>
          <ac:picMkLst>
            <pc:docMk/>
            <pc:sldMk cId="3666134602" sldId="331"/>
            <ac:picMk id="14" creationId="{2392CF7A-29C3-CAB2-1BA7-4A1D17B54856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16" creationId="{D2554147-0893-21A1-25CC-3579B39E8ED3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18" creationId="{578D4D9E-1E53-8E2B-2E84-C1E9E3D42598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20" creationId="{E192B57B-4C9F-580C-F030-2D3C2D59D9CE}"/>
          </ac:picMkLst>
        </pc:picChg>
        <pc:picChg chg="add del mod">
          <ac:chgData name="Noémie Spiller" userId="e4bebb1e-116a-4f15-b3ae-274db878ded7" providerId="ADAL" clId="{3DF20985-A173-4A1A-93F8-0B29B8FE2E3D}" dt="2023-04-18T14:03:43.442" v="2553" actId="478"/>
          <ac:picMkLst>
            <pc:docMk/>
            <pc:sldMk cId="3666134602" sldId="331"/>
            <ac:picMk id="25" creationId="{EBA048CE-0253-59D0-CE36-2C8483EE7523}"/>
          </ac:picMkLst>
        </pc:picChg>
        <pc:picChg chg="add del mod">
          <ac:chgData name="Noémie Spiller" userId="e4bebb1e-116a-4f15-b3ae-274db878ded7" providerId="ADAL" clId="{3DF20985-A173-4A1A-93F8-0B29B8FE2E3D}" dt="2023-04-18T14:02:39.229" v="2527" actId="478"/>
          <ac:picMkLst>
            <pc:docMk/>
            <pc:sldMk cId="3666134602" sldId="331"/>
            <ac:picMk id="26" creationId="{F4624920-7790-BE56-073A-ABFEBF86989C}"/>
          </ac:picMkLst>
        </pc:picChg>
        <pc:picChg chg="add mod">
          <ac:chgData name="Noémie Spiller" userId="e4bebb1e-116a-4f15-b3ae-274db878ded7" providerId="ADAL" clId="{3DF20985-A173-4A1A-93F8-0B29B8FE2E3D}" dt="2023-04-18T14:04:27.696" v="2558" actId="1076"/>
          <ac:picMkLst>
            <pc:docMk/>
            <pc:sldMk cId="3666134602" sldId="331"/>
            <ac:picMk id="40" creationId="{915C5DF5-83E8-94FC-9B7B-3C3751B50EDD}"/>
          </ac:picMkLst>
        </pc:picChg>
      </pc:sldChg>
      <pc:sldChg chg="addSp delSp modSp new mod ord modAnim">
        <pc:chgData name="Noémie Spiller" userId="e4bebb1e-116a-4f15-b3ae-274db878ded7" providerId="ADAL" clId="{3DF20985-A173-4A1A-93F8-0B29B8FE2E3D}" dt="2023-04-25T17:03:57.845" v="5244"/>
        <pc:sldMkLst>
          <pc:docMk/>
          <pc:sldMk cId="2964222083" sldId="332"/>
        </pc:sldMkLst>
        <pc:spChg chg="mod">
          <ac:chgData name="Noémie Spiller" userId="e4bebb1e-116a-4f15-b3ae-274db878ded7" providerId="ADAL" clId="{3DF20985-A173-4A1A-93F8-0B29B8FE2E3D}" dt="2023-04-18T13:03:30.014" v="2016"/>
          <ac:spMkLst>
            <pc:docMk/>
            <pc:sldMk cId="2964222083" sldId="332"/>
            <ac:spMk id="4" creationId="{0DCD38B1-DC42-C938-F16B-45B9B55E029F}"/>
          </ac:spMkLst>
        </pc:spChg>
        <pc:spChg chg="del">
          <ac:chgData name="Noémie Spiller" userId="e4bebb1e-116a-4f15-b3ae-274db878ded7" providerId="ADAL" clId="{3DF20985-A173-4A1A-93F8-0B29B8FE2E3D}" dt="2023-04-18T13:03:03.938" v="2008"/>
          <ac:spMkLst>
            <pc:docMk/>
            <pc:sldMk cId="2964222083" sldId="332"/>
            <ac:spMk id="5" creationId="{09A979EF-9DFB-7F37-3EF2-481C8BFB770B}"/>
          </ac:spMkLst>
        </pc:spChg>
        <pc:picChg chg="add mod">
          <ac:chgData name="Noémie Spiller" userId="e4bebb1e-116a-4f15-b3ae-274db878ded7" providerId="ADAL" clId="{3DF20985-A173-4A1A-93F8-0B29B8FE2E3D}" dt="2023-04-18T13:03:03.938" v="2008"/>
          <ac:picMkLst>
            <pc:docMk/>
            <pc:sldMk cId="2964222083" sldId="332"/>
            <ac:picMk id="6" creationId="{982A6C03-7CB7-86A4-7455-4952281CCE05}"/>
          </ac:picMkLst>
        </pc:picChg>
      </pc:sldChg>
      <pc:sldChg chg="new del">
        <pc:chgData name="Noémie Spiller" userId="e4bebb1e-116a-4f15-b3ae-274db878ded7" providerId="ADAL" clId="{3DF20985-A173-4A1A-93F8-0B29B8FE2E3D}" dt="2023-04-18T13:03:57.313" v="2019" actId="47"/>
        <pc:sldMkLst>
          <pc:docMk/>
          <pc:sldMk cId="1878432682" sldId="333"/>
        </pc:sldMkLst>
      </pc:sldChg>
      <pc:sldChg chg="delSp modSp add mod modNotesTx">
        <pc:chgData name="Noémie Spiller" userId="e4bebb1e-116a-4f15-b3ae-274db878ded7" providerId="ADAL" clId="{3DF20985-A173-4A1A-93F8-0B29B8FE2E3D}" dt="2023-04-25T17:07:13.254" v="5284" actId="20577"/>
        <pc:sldMkLst>
          <pc:docMk/>
          <pc:sldMk cId="2223353952" sldId="334"/>
        </pc:sldMkLst>
        <pc:spChg chg="mod">
          <ac:chgData name="Noémie Spiller" userId="e4bebb1e-116a-4f15-b3ae-274db878ded7" providerId="ADAL" clId="{3DF20985-A173-4A1A-93F8-0B29B8FE2E3D}" dt="2023-04-18T13:11:26.174" v="2130" actId="1076"/>
          <ac:spMkLst>
            <pc:docMk/>
            <pc:sldMk cId="2223353952" sldId="334"/>
            <ac:spMk id="2" creationId="{3C28890F-6AD4-649B-4997-3EDC65E3998E}"/>
          </ac:spMkLst>
        </pc:spChg>
        <pc:spChg chg="mod">
          <ac:chgData name="Noémie Spiller" userId="e4bebb1e-116a-4f15-b3ae-274db878ded7" providerId="ADAL" clId="{3DF20985-A173-4A1A-93F8-0B29B8FE2E3D}" dt="2023-04-18T13:07:39.126" v="2097" actId="1076"/>
          <ac:spMkLst>
            <pc:docMk/>
            <pc:sldMk cId="2223353952" sldId="334"/>
            <ac:spMk id="3" creationId="{70CCB633-0E5F-E5D6-13DA-772B56953AF3}"/>
          </ac:spMkLst>
        </pc:spChg>
        <pc:spChg chg="mod">
          <ac:chgData name="Noémie Spiller" userId="e4bebb1e-116a-4f15-b3ae-274db878ded7" providerId="ADAL" clId="{3DF20985-A173-4A1A-93F8-0B29B8FE2E3D}" dt="2023-04-18T13:09:58.971" v="2117" actId="1076"/>
          <ac:spMkLst>
            <pc:docMk/>
            <pc:sldMk cId="2223353952" sldId="334"/>
            <ac:spMk id="4" creationId="{5F7D1C74-B814-759D-D0D6-727E733705CB}"/>
          </ac:spMkLst>
        </pc:spChg>
        <pc:spChg chg="del mod">
          <ac:chgData name="Noémie Spiller" userId="e4bebb1e-116a-4f15-b3ae-274db878ded7" providerId="ADAL" clId="{3DF20985-A173-4A1A-93F8-0B29B8FE2E3D}" dt="2023-04-25T16:40:29.842" v="5212" actId="21"/>
          <ac:spMkLst>
            <pc:docMk/>
            <pc:sldMk cId="2223353952" sldId="334"/>
            <ac:spMk id="13" creationId="{EC5E1715-0F9D-7DE6-023B-59F6AC130D25}"/>
          </ac:spMkLst>
        </pc:spChg>
        <pc:spChg chg="mod">
          <ac:chgData name="Noémie Spiller" userId="e4bebb1e-116a-4f15-b3ae-274db878ded7" providerId="ADAL" clId="{3DF20985-A173-4A1A-93F8-0B29B8FE2E3D}" dt="2023-04-18T13:10:26.305" v="2122" actId="14100"/>
          <ac:spMkLst>
            <pc:docMk/>
            <pc:sldMk cId="2223353952" sldId="334"/>
            <ac:spMk id="20" creationId="{FA564704-CE80-0BA0-4E74-0E920374921C}"/>
          </ac:spMkLst>
        </pc:spChg>
        <pc:spChg chg="del">
          <ac:chgData name="Noémie Spiller" userId="e4bebb1e-116a-4f15-b3ae-274db878ded7" providerId="ADAL" clId="{3DF20985-A173-4A1A-93F8-0B29B8FE2E3D}" dt="2023-04-18T13:07:13.736" v="2095" actId="478"/>
          <ac:spMkLst>
            <pc:docMk/>
            <pc:sldMk cId="2223353952" sldId="334"/>
            <ac:spMk id="22" creationId="{9D13B7B9-B1C7-0F04-84F4-05A4BEBFB815}"/>
          </ac:spMkLst>
        </pc:spChg>
        <pc:spChg chg="mod">
          <ac:chgData name="Noémie Spiller" userId="e4bebb1e-116a-4f15-b3ae-274db878ded7" providerId="ADAL" clId="{3DF20985-A173-4A1A-93F8-0B29B8FE2E3D}" dt="2023-04-18T13:08:13.698" v="2098" actId="1076"/>
          <ac:spMkLst>
            <pc:docMk/>
            <pc:sldMk cId="2223353952" sldId="334"/>
            <ac:spMk id="23" creationId="{4A8EA920-4E84-261B-B103-BF98EA593177}"/>
          </ac:spMkLst>
        </pc:spChg>
        <pc:spChg chg="del">
          <ac:chgData name="Noémie Spiller" userId="e4bebb1e-116a-4f15-b3ae-274db878ded7" providerId="ADAL" clId="{3DF20985-A173-4A1A-93F8-0B29B8FE2E3D}" dt="2023-04-18T13:07:13.736" v="2095" actId="478"/>
          <ac:spMkLst>
            <pc:docMk/>
            <pc:sldMk cId="2223353952" sldId="334"/>
            <ac:spMk id="24" creationId="{534596BD-E8CB-546C-5ACF-F0399F423437}"/>
          </ac:spMkLst>
        </pc:spChg>
        <pc:graphicFrameChg chg="mod">
          <ac:chgData name="Noémie Spiller" userId="e4bebb1e-116a-4f15-b3ae-274db878ded7" providerId="ADAL" clId="{3DF20985-A173-4A1A-93F8-0B29B8FE2E3D}" dt="2023-04-25T17:07:13.254" v="5284" actId="20577"/>
          <ac:graphicFrameMkLst>
            <pc:docMk/>
            <pc:sldMk cId="2223353952" sldId="334"/>
            <ac:graphicFrameMk id="8" creationId="{B584C7B5-CE82-8A5F-8221-4FB5B2E688EA}"/>
          </ac:graphicFrameMkLst>
        </pc:graphicFrameChg>
        <pc:graphicFrameChg chg="del">
          <ac:chgData name="Noémie Spiller" userId="e4bebb1e-116a-4f15-b3ae-274db878ded7" providerId="ADAL" clId="{3DF20985-A173-4A1A-93F8-0B29B8FE2E3D}" dt="2023-04-18T13:07:13.736" v="2095" actId="478"/>
          <ac:graphicFrameMkLst>
            <pc:docMk/>
            <pc:sldMk cId="2223353952" sldId="334"/>
            <ac:graphicFrameMk id="75" creationId="{E699211F-4815-1871-35EA-752C5BDA838A}"/>
          </ac:graphicFrameMkLst>
        </pc:graphicFrameChg>
        <pc:picChg chg="del">
          <ac:chgData name="Noémie Spiller" userId="e4bebb1e-116a-4f15-b3ae-274db878ded7" providerId="ADAL" clId="{3DF20985-A173-4A1A-93F8-0B29B8FE2E3D}" dt="2023-04-18T13:07:13.736" v="2095" actId="478"/>
          <ac:picMkLst>
            <pc:docMk/>
            <pc:sldMk cId="2223353952" sldId="334"/>
            <ac:picMk id="9" creationId="{2F7E03B4-0274-1EC9-7428-3C4DE11D69C4}"/>
          </ac:picMkLst>
        </pc:picChg>
        <pc:picChg chg="del">
          <ac:chgData name="Noémie Spiller" userId="e4bebb1e-116a-4f15-b3ae-274db878ded7" providerId="ADAL" clId="{3DF20985-A173-4A1A-93F8-0B29B8FE2E3D}" dt="2023-04-18T13:07:13.736" v="2095" actId="478"/>
          <ac:picMkLst>
            <pc:docMk/>
            <pc:sldMk cId="2223353952" sldId="334"/>
            <ac:picMk id="11" creationId="{8DA043D3-A58E-EA9D-D32C-3C05C65D2BCB}"/>
          </ac:picMkLst>
        </pc:picChg>
        <pc:picChg chg="del mod">
          <ac:chgData name="Noémie Spiller" userId="e4bebb1e-116a-4f15-b3ae-274db878ded7" providerId="ADAL" clId="{3DF20985-A173-4A1A-93F8-0B29B8FE2E3D}" dt="2023-04-25T16:40:29.842" v="5212" actId="21"/>
          <ac:picMkLst>
            <pc:docMk/>
            <pc:sldMk cId="2223353952" sldId="334"/>
            <ac:picMk id="12" creationId="{62F23469-0F15-000A-B223-8B5DBF85CB66}"/>
          </ac:picMkLst>
        </pc:picChg>
        <pc:picChg chg="mod">
          <ac:chgData name="Noémie Spiller" userId="e4bebb1e-116a-4f15-b3ae-274db878ded7" providerId="ADAL" clId="{3DF20985-A173-4A1A-93F8-0B29B8FE2E3D}" dt="2023-04-18T13:08:13.698" v="2098" actId="1076"/>
          <ac:picMkLst>
            <pc:docMk/>
            <pc:sldMk cId="2223353952" sldId="334"/>
            <ac:picMk id="15" creationId="{BAF0E8EF-3F50-8454-3076-734EE0D1A338}"/>
          </ac:picMkLst>
        </pc:picChg>
        <pc:picChg chg="mod">
          <ac:chgData name="Noémie Spiller" userId="e4bebb1e-116a-4f15-b3ae-274db878ded7" providerId="ADAL" clId="{3DF20985-A173-4A1A-93F8-0B29B8FE2E3D}" dt="2023-04-18T13:10:18.414" v="2120" actId="1076"/>
          <ac:picMkLst>
            <pc:docMk/>
            <pc:sldMk cId="2223353952" sldId="334"/>
            <ac:picMk id="19" creationId="{EC1E7A96-D521-FD1C-4269-B0F13CDB1524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32:52.140" v="4410" actId="313"/>
        <pc:sldMkLst>
          <pc:docMk/>
          <pc:sldMk cId="506601370" sldId="335"/>
        </pc:sldMkLst>
        <pc:spChg chg="mod">
          <ac:chgData name="Noémie Spiller" userId="e4bebb1e-116a-4f15-b3ae-274db878ded7" providerId="ADAL" clId="{3DF20985-A173-4A1A-93F8-0B29B8FE2E3D}" dt="2023-04-18T13:11:33.305" v="2131" actId="1076"/>
          <ac:spMkLst>
            <pc:docMk/>
            <pc:sldMk cId="506601370" sldId="335"/>
            <ac:spMk id="2" creationId="{3C28890F-6AD4-649B-4997-3EDC65E3998E}"/>
          </ac:spMkLst>
        </pc:spChg>
        <pc:spChg chg="add del mod">
          <ac:chgData name="Noémie Spiller" userId="e4bebb1e-116a-4f15-b3ae-274db878ded7" providerId="ADAL" clId="{3DF20985-A173-4A1A-93F8-0B29B8FE2E3D}" dt="2023-04-18T13:04:16.598" v="2022" actId="478"/>
          <ac:spMkLst>
            <pc:docMk/>
            <pc:sldMk cId="506601370" sldId="335"/>
            <ac:spMk id="6" creationId="{C125BF35-F8CF-4621-247E-B8B69BE2B677}"/>
          </ac:spMkLst>
        </pc:spChg>
        <pc:spChg chg="del">
          <ac:chgData name="Noémie Spiller" userId="e4bebb1e-116a-4f15-b3ae-274db878ded7" providerId="ADAL" clId="{3DF20985-A173-4A1A-93F8-0B29B8FE2E3D}" dt="2023-04-18T13:13:17.395" v="2133" actId="478"/>
          <ac:spMkLst>
            <pc:docMk/>
            <pc:sldMk cId="506601370" sldId="335"/>
            <ac:spMk id="13" creationId="{EC5E1715-0F9D-7DE6-023B-59F6AC130D25}"/>
          </ac:spMkLst>
        </pc:spChg>
        <pc:spChg chg="del">
          <ac:chgData name="Noémie Spiller" userId="e4bebb1e-116a-4f15-b3ae-274db878ded7" providerId="ADAL" clId="{3DF20985-A173-4A1A-93F8-0B29B8FE2E3D}" dt="2023-04-18T13:13:14.092" v="2132" actId="478"/>
          <ac:spMkLst>
            <pc:docMk/>
            <pc:sldMk cId="506601370" sldId="335"/>
            <ac:spMk id="20" creationId="{FA564704-CE80-0BA0-4E74-0E920374921C}"/>
          </ac:spMkLst>
        </pc:spChg>
        <pc:spChg chg="mod">
          <ac:chgData name="Noémie Spiller" userId="e4bebb1e-116a-4f15-b3ae-274db878ded7" providerId="ADAL" clId="{3DF20985-A173-4A1A-93F8-0B29B8FE2E3D}" dt="2023-04-18T13:04:33.127" v="2023" actId="1076"/>
          <ac:spMkLst>
            <pc:docMk/>
            <pc:sldMk cId="506601370" sldId="335"/>
            <ac:spMk id="22" creationId="{9D13B7B9-B1C7-0F04-84F4-05A4BEBFB815}"/>
          </ac:spMkLst>
        </pc:spChg>
        <pc:spChg chg="del">
          <ac:chgData name="Noémie Spiller" userId="e4bebb1e-116a-4f15-b3ae-274db878ded7" providerId="ADAL" clId="{3DF20985-A173-4A1A-93F8-0B29B8FE2E3D}" dt="2023-04-18T13:04:08.296" v="2021" actId="478"/>
          <ac:spMkLst>
            <pc:docMk/>
            <pc:sldMk cId="506601370" sldId="335"/>
            <ac:spMk id="23" creationId="{4A8EA920-4E84-261B-B103-BF98EA593177}"/>
          </ac:spMkLst>
        </pc:spChg>
        <pc:spChg chg="mod">
          <ac:chgData name="Noémie Spiller" userId="e4bebb1e-116a-4f15-b3ae-274db878ded7" providerId="ADAL" clId="{3DF20985-A173-4A1A-93F8-0B29B8FE2E3D}" dt="2023-04-18T13:04:33.127" v="2023" actId="1076"/>
          <ac:spMkLst>
            <pc:docMk/>
            <pc:sldMk cId="506601370" sldId="335"/>
            <ac:spMk id="24" creationId="{534596BD-E8CB-546C-5ACF-F0399F423437}"/>
          </ac:spMkLst>
        </pc:spChg>
        <pc:graphicFrameChg chg="add del mod">
          <ac:chgData name="Noémie Spiller" userId="e4bebb1e-116a-4f15-b3ae-274db878ded7" providerId="ADAL" clId="{3DF20985-A173-4A1A-93F8-0B29B8FE2E3D}" dt="2023-04-18T13:06:26.149" v="2087" actId="478"/>
          <ac:graphicFrameMkLst>
            <pc:docMk/>
            <pc:sldMk cId="506601370" sldId="335"/>
            <ac:graphicFrameMk id="7" creationId="{A6FF5633-D773-B474-44C6-BBDEF1196E40}"/>
          </ac:graphicFrameMkLst>
        </pc:graphicFrameChg>
        <pc:graphicFrameChg chg="del">
          <ac:chgData name="Noémie Spiller" userId="e4bebb1e-116a-4f15-b3ae-274db878ded7" providerId="ADAL" clId="{3DF20985-A173-4A1A-93F8-0B29B8FE2E3D}" dt="2023-04-18T13:04:08.296" v="2021" actId="478"/>
          <ac:graphicFrameMkLst>
            <pc:docMk/>
            <pc:sldMk cId="506601370" sldId="335"/>
            <ac:graphicFrameMk id="8" creationId="{B584C7B5-CE82-8A5F-8221-4FB5B2E688EA}"/>
          </ac:graphicFrameMkLst>
        </pc:graphicFrameChg>
        <pc:graphicFrameChg chg="mod">
          <ac:chgData name="Noémie Spiller" userId="e4bebb1e-116a-4f15-b3ae-274db878ded7" providerId="ADAL" clId="{3DF20985-A173-4A1A-93F8-0B29B8FE2E3D}" dt="2023-04-25T15:32:52.140" v="4410" actId="313"/>
          <ac:graphicFrameMkLst>
            <pc:docMk/>
            <pc:sldMk cId="506601370" sldId="335"/>
            <ac:graphicFrameMk id="75" creationId="{E699211F-4815-1871-35EA-752C5BDA838A}"/>
          </ac:graphicFrameMkLst>
        </pc:graphicFrameChg>
        <pc:picChg chg="mod">
          <ac:chgData name="Noémie Spiller" userId="e4bebb1e-116a-4f15-b3ae-274db878ded7" providerId="ADAL" clId="{3DF20985-A173-4A1A-93F8-0B29B8FE2E3D}" dt="2023-04-18T13:04:33.127" v="2023" actId="1076"/>
          <ac:picMkLst>
            <pc:docMk/>
            <pc:sldMk cId="506601370" sldId="335"/>
            <ac:picMk id="9" creationId="{2F7E03B4-0274-1EC9-7428-3C4DE11D69C4}"/>
          </ac:picMkLst>
        </pc:picChg>
        <pc:picChg chg="mod">
          <ac:chgData name="Noémie Spiller" userId="e4bebb1e-116a-4f15-b3ae-274db878ded7" providerId="ADAL" clId="{3DF20985-A173-4A1A-93F8-0B29B8FE2E3D}" dt="2023-04-18T13:04:33.127" v="2023" actId="1076"/>
          <ac:picMkLst>
            <pc:docMk/>
            <pc:sldMk cId="506601370" sldId="335"/>
            <ac:picMk id="11" creationId="{8DA043D3-A58E-EA9D-D32C-3C05C65D2BCB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2" creationId="{62F23469-0F15-000A-B223-8B5DBF85CB66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5" creationId="{BAF0E8EF-3F50-8454-3076-734EE0D1A338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9" creationId="{EC1E7A96-D521-FD1C-4269-B0F13CDB1524}"/>
          </ac:picMkLst>
        </pc:picChg>
      </pc:sldChg>
      <pc:sldChg chg="modSp add mod ord">
        <pc:chgData name="Noémie Spiller" userId="e4bebb1e-116a-4f15-b3ae-274db878ded7" providerId="ADAL" clId="{3DF20985-A173-4A1A-93F8-0B29B8FE2E3D}" dt="2023-04-19T14:56:28.687" v="3998"/>
        <pc:sldMkLst>
          <pc:docMk/>
          <pc:sldMk cId="198757602" sldId="336"/>
        </pc:sldMkLst>
        <pc:spChg chg="mod">
          <ac:chgData name="Noémie Spiller" userId="e4bebb1e-116a-4f15-b3ae-274db878ded7" providerId="ADAL" clId="{3DF20985-A173-4A1A-93F8-0B29B8FE2E3D}" dt="2023-04-19T11:43:33.321" v="3657" actId="20577"/>
          <ac:spMkLst>
            <pc:docMk/>
            <pc:sldMk cId="198757602" sldId="336"/>
            <ac:spMk id="4" creationId="{3C8B132F-D6E4-54F1-EC01-69DB780F9124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12" creationId="{D370E47D-B65A-A013-AB77-F8FD074C66F3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8" creationId="{C641D51C-3C4E-62BB-B394-C584587D6505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9" creationId="{823F4E19-C3B4-1072-CF8B-49ECEB597390}"/>
          </ac:spMkLst>
        </pc:spChg>
        <pc:picChg chg="mod">
          <ac:chgData name="Noémie Spiller" userId="e4bebb1e-116a-4f15-b3ae-274db878ded7" providerId="ADAL" clId="{3DF20985-A173-4A1A-93F8-0B29B8FE2E3D}" dt="2023-04-18T16:01:44.484" v="2825" actId="1076"/>
          <ac:picMkLst>
            <pc:docMk/>
            <pc:sldMk cId="198757602" sldId="336"/>
            <ac:picMk id="25" creationId="{EBA048CE-0253-59D0-CE36-2C8483EE7523}"/>
          </ac:picMkLst>
        </pc:picChg>
        <pc:picChg chg="mod">
          <ac:chgData name="Noémie Spiller" userId="e4bebb1e-116a-4f15-b3ae-274db878ded7" providerId="ADAL" clId="{3DF20985-A173-4A1A-93F8-0B29B8FE2E3D}" dt="2023-04-18T16:01:44.484" v="2825" actId="1076"/>
          <ac:picMkLst>
            <pc:docMk/>
            <pc:sldMk cId="198757602" sldId="336"/>
            <ac:picMk id="26" creationId="{F4624920-7790-BE56-073A-ABFEBF86989C}"/>
          </ac:picMkLst>
        </pc:picChg>
      </pc:sldChg>
      <pc:sldChg chg="modSp add del mod ord">
        <pc:chgData name="Noémie Spiller" userId="e4bebb1e-116a-4f15-b3ae-274db878ded7" providerId="ADAL" clId="{3DF20985-A173-4A1A-93F8-0B29B8FE2E3D}" dt="2023-04-19T11:05:50.682" v="3277" actId="47"/>
        <pc:sldMkLst>
          <pc:docMk/>
          <pc:sldMk cId="1730671193" sldId="337"/>
        </pc:sldMkLst>
        <pc:graphicFrameChg chg="mod">
          <ac:chgData name="Noémie Spiller" userId="e4bebb1e-116a-4f15-b3ae-274db878ded7" providerId="ADAL" clId="{3DF20985-A173-4A1A-93F8-0B29B8FE2E3D}" dt="2023-04-19T10:57:52.596" v="3157"/>
          <ac:graphicFrameMkLst>
            <pc:docMk/>
            <pc:sldMk cId="1730671193" sldId="337"/>
            <ac:graphicFrameMk id="6" creationId="{92990882-C9C6-F33C-21AA-B457C4400502}"/>
          </ac:graphicFrameMkLst>
        </pc:graphicFrameChg>
      </pc:sldChg>
      <pc:sldChg chg="addSp modSp add mod ord modNotesTx">
        <pc:chgData name="Noémie Spiller" userId="e4bebb1e-116a-4f15-b3ae-274db878ded7" providerId="ADAL" clId="{3DF20985-A173-4A1A-93F8-0B29B8FE2E3D}" dt="2023-04-25T15:37:42.519" v="4606" actId="1076"/>
        <pc:sldMkLst>
          <pc:docMk/>
          <pc:sldMk cId="2642368517" sldId="338"/>
        </pc:sldMkLst>
        <pc:spChg chg="mod">
          <ac:chgData name="Noémie Spiller" userId="e4bebb1e-116a-4f15-b3ae-274db878ded7" providerId="ADAL" clId="{3DF20985-A173-4A1A-93F8-0B29B8FE2E3D}" dt="2023-04-19T10:59:43.418" v="3169" actId="14100"/>
          <ac:spMkLst>
            <pc:docMk/>
            <pc:sldMk cId="2642368517" sldId="338"/>
            <ac:spMk id="5" creationId="{E8653F41-EAC7-33A3-289F-06760D8524DE}"/>
          </ac:spMkLst>
        </pc:spChg>
        <pc:spChg chg="mod">
          <ac:chgData name="Noémie Spiller" userId="e4bebb1e-116a-4f15-b3ae-274db878ded7" providerId="ADAL" clId="{3DF20985-A173-4A1A-93F8-0B29B8FE2E3D}" dt="2023-04-25T15:37:42.519" v="4606" actId="1076"/>
          <ac:spMkLst>
            <pc:docMk/>
            <pc:sldMk cId="2642368517" sldId="338"/>
            <ac:spMk id="7" creationId="{46C70357-6BDD-EBF6-B0B2-7EAC97D241B2}"/>
          </ac:spMkLst>
        </pc:spChg>
        <pc:spChg chg="add mod">
          <ac:chgData name="Noémie Spiller" userId="e4bebb1e-116a-4f15-b3ae-274db878ded7" providerId="ADAL" clId="{3DF20985-A173-4A1A-93F8-0B29B8FE2E3D}" dt="2023-04-19T11:00:43.027" v="3202" actId="1076"/>
          <ac:spMkLst>
            <pc:docMk/>
            <pc:sldMk cId="2642368517" sldId="338"/>
            <ac:spMk id="8" creationId="{5118EB51-791D-434D-CC83-E0B8B224BEC0}"/>
          </ac:spMkLst>
        </pc:spChg>
        <pc:spChg chg="add mod">
          <ac:chgData name="Noémie Spiller" userId="e4bebb1e-116a-4f15-b3ae-274db878ded7" providerId="ADAL" clId="{3DF20985-A173-4A1A-93F8-0B29B8FE2E3D}" dt="2023-04-19T11:01:10.750" v="3236" actId="14100"/>
          <ac:spMkLst>
            <pc:docMk/>
            <pc:sldMk cId="2642368517" sldId="338"/>
            <ac:spMk id="9" creationId="{0354B6B8-AA30-716A-36D5-DFACAAED04AD}"/>
          </ac:spMkLst>
        </pc:spChg>
        <pc:spChg chg="add mod">
          <ac:chgData name="Noémie Spiller" userId="e4bebb1e-116a-4f15-b3ae-274db878ded7" providerId="ADAL" clId="{3DF20985-A173-4A1A-93F8-0B29B8FE2E3D}" dt="2023-04-19T11:05:11.969" v="3276" actId="1076"/>
          <ac:spMkLst>
            <pc:docMk/>
            <pc:sldMk cId="2642368517" sldId="338"/>
            <ac:spMk id="10" creationId="{867B1901-983E-AE61-26F4-16D7899FD89D}"/>
          </ac:spMkLst>
        </pc:spChg>
        <pc:spChg chg="add mod">
          <ac:chgData name="Noémie Spiller" userId="e4bebb1e-116a-4f15-b3ae-274db878ded7" providerId="ADAL" clId="{3DF20985-A173-4A1A-93F8-0B29B8FE2E3D}" dt="2023-04-19T11:04:51.846" v="3273" actId="1076"/>
          <ac:spMkLst>
            <pc:docMk/>
            <pc:sldMk cId="2642368517" sldId="338"/>
            <ac:spMk id="13" creationId="{51638E0B-1E09-77AD-0930-382C99CD557F}"/>
          </ac:spMkLst>
        </pc:spChg>
        <pc:spChg chg="mod">
          <ac:chgData name="Noémie Spiller" userId="e4bebb1e-116a-4f15-b3ae-274db878ded7" providerId="ADAL" clId="{3DF20985-A173-4A1A-93F8-0B29B8FE2E3D}" dt="2023-04-19T11:04:43.889" v="3272" actId="1076"/>
          <ac:spMkLst>
            <pc:docMk/>
            <pc:sldMk cId="2642368517" sldId="338"/>
            <ac:spMk id="15" creationId="{4DD84630-59F0-4E08-CD07-31452E05BE12}"/>
          </ac:spMkLst>
        </pc:spChg>
        <pc:spChg chg="mod">
          <ac:chgData name="Noémie Spiller" userId="e4bebb1e-116a-4f15-b3ae-274db878ded7" providerId="ADAL" clId="{3DF20985-A173-4A1A-93F8-0B29B8FE2E3D}" dt="2023-04-19T11:04:57.972" v="3275" actId="14100"/>
          <ac:spMkLst>
            <pc:docMk/>
            <pc:sldMk cId="2642368517" sldId="338"/>
            <ac:spMk id="16" creationId="{A7513582-2032-66C7-6F83-32C7C5F91ADF}"/>
          </ac:spMkLst>
        </pc:spChg>
        <pc:graphicFrameChg chg="mod">
          <ac:chgData name="Noémie Spiller" userId="e4bebb1e-116a-4f15-b3ae-274db878ded7" providerId="ADAL" clId="{3DF20985-A173-4A1A-93F8-0B29B8FE2E3D}" dt="2023-04-25T15:34:41.491" v="4506" actId="20577"/>
          <ac:graphicFrameMkLst>
            <pc:docMk/>
            <pc:sldMk cId="2642368517" sldId="338"/>
            <ac:graphicFrameMk id="6" creationId="{92990882-C9C6-F33C-21AA-B457C4400502}"/>
          </ac:graphicFrameMkLst>
        </pc:graphicFrameChg>
        <pc:picChg chg="mod">
          <ac:chgData name="Noémie Spiller" userId="e4bebb1e-116a-4f15-b3ae-274db878ded7" providerId="ADAL" clId="{3DF20985-A173-4A1A-93F8-0B29B8FE2E3D}" dt="2023-04-19T11:02:44.476" v="3262" actId="1076"/>
          <ac:picMkLst>
            <pc:docMk/>
            <pc:sldMk cId="2642368517" sldId="338"/>
            <ac:picMk id="12" creationId="{835BFF2F-96C2-F7B1-C20A-8F926E3BB6BB}"/>
          </ac:picMkLst>
        </pc:picChg>
        <pc:picChg chg="mod">
          <ac:chgData name="Noémie Spiller" userId="e4bebb1e-116a-4f15-b3ae-274db878ded7" providerId="ADAL" clId="{3DF20985-A173-4A1A-93F8-0B29B8FE2E3D}" dt="2023-04-19T11:04:20.016" v="3269" actId="1076"/>
          <ac:picMkLst>
            <pc:docMk/>
            <pc:sldMk cId="2642368517" sldId="338"/>
            <ac:picMk id="14" creationId="{212722A4-5400-DE8F-0A95-3A65E5D08E98}"/>
          </ac:picMkLst>
        </pc:picChg>
      </pc:sldChg>
      <pc:sldChg chg="addSp delSp modSp add mod">
        <pc:chgData name="Noémie Spiller" userId="e4bebb1e-116a-4f15-b3ae-274db878ded7" providerId="ADAL" clId="{3DF20985-A173-4A1A-93F8-0B29B8FE2E3D}" dt="2023-04-25T15:36:01.039" v="4599" actId="20577"/>
        <pc:sldMkLst>
          <pc:docMk/>
          <pc:sldMk cId="2357394866" sldId="339"/>
        </pc:sldMkLst>
        <pc:spChg chg="mod">
          <ac:chgData name="Noémie Spiller" userId="e4bebb1e-116a-4f15-b3ae-274db878ded7" providerId="ADAL" clId="{3DF20985-A173-4A1A-93F8-0B29B8FE2E3D}" dt="2023-04-25T15:36:01.039" v="4599" actId="20577"/>
          <ac:spMkLst>
            <pc:docMk/>
            <pc:sldMk cId="2357394866" sldId="339"/>
            <ac:spMk id="4" creationId="{3C8B132F-D6E4-54F1-EC01-69DB780F9124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6" creationId="{E737A04A-0F4A-5C47-7954-7BA58A096A41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8" creationId="{9137687F-97B5-27D6-79E3-411FF6EECEA0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9" creationId="{CFA8A2D9-FD57-744A-EE7B-273BC87B0BE2}"/>
          </ac:spMkLst>
        </pc:spChg>
        <pc:spChg chg="add mod">
          <ac:chgData name="Noémie Spiller" userId="e4bebb1e-116a-4f15-b3ae-274db878ded7" providerId="ADAL" clId="{3DF20985-A173-4A1A-93F8-0B29B8FE2E3D}" dt="2023-04-19T14:32:03.386" v="3872" actId="1076"/>
          <ac:spMkLst>
            <pc:docMk/>
            <pc:sldMk cId="2357394866" sldId="339"/>
            <ac:spMk id="10" creationId="{5486EC31-E168-3FDE-B012-F4DE79EE3C8D}"/>
          </ac:spMkLst>
        </pc:spChg>
        <pc:spChg chg="mod">
          <ac:chgData name="Noémie Spiller" userId="e4bebb1e-116a-4f15-b3ae-274db878ded7" providerId="ADAL" clId="{3DF20985-A173-4A1A-93F8-0B29B8FE2E3D}" dt="2023-04-19T14:03:47.654" v="3713" actId="1076"/>
          <ac:spMkLst>
            <pc:docMk/>
            <pc:sldMk cId="2357394866" sldId="339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3" creationId="{B3BD5A9A-B86E-D285-C473-918B028CCAED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4" creationId="{48CBBA88-97BE-3477-6170-7D6C39831F9C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5" creationId="{FB8DBB46-F4C6-26A2-9888-4EA40D8BC7E4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7" creationId="{51069933-59FD-6B4B-52C5-308E81642A09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8" creationId="{C6AD325A-DF5C-6E67-C396-2016DC733407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9" creationId="{5DDED198-D833-9B48-F634-AEAD71A2B4F5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0" creationId="{97ACA0AB-B445-E527-3B37-DAB26F2B078C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21" creationId="{DEE7FE5F-17DC-9C39-6199-F98DCC38B80E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2" creationId="{C6262A70-E709-DB62-F4B6-FD516EE8AE58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3" creationId="{1745F37F-92C9-25FB-8491-52F768181490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4" creationId="{C08291A5-F4B0-2AEA-79A6-5EBB922EE5D5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6" creationId="{D0854364-22D0-759A-2C52-DD82C4678598}"/>
          </ac:spMkLst>
        </pc:spChg>
        <pc:spChg chg="mod">
          <ac:chgData name="Noémie Spiller" userId="e4bebb1e-116a-4f15-b3ae-274db878ded7" providerId="ADAL" clId="{3DF20985-A173-4A1A-93F8-0B29B8FE2E3D}" dt="2023-04-19T14:09:52.634" v="3773" actId="1076"/>
          <ac:spMkLst>
            <pc:docMk/>
            <pc:sldMk cId="2357394866" sldId="339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9T14:10:02.645" v="3774" actId="1076"/>
          <ac:spMkLst>
            <pc:docMk/>
            <pc:sldMk cId="2357394866" sldId="339"/>
            <ac:spMk id="28" creationId="{C641D51C-3C4E-62BB-B394-C584587D6505}"/>
          </ac:spMkLst>
        </pc:spChg>
        <pc:spChg chg="mod">
          <ac:chgData name="Noémie Spiller" userId="e4bebb1e-116a-4f15-b3ae-274db878ded7" providerId="ADAL" clId="{3DF20985-A173-4A1A-93F8-0B29B8FE2E3D}" dt="2023-04-19T14:10:45.732" v="3778" actId="1076"/>
          <ac:spMkLst>
            <pc:docMk/>
            <pc:sldMk cId="2357394866" sldId="339"/>
            <ac:spMk id="29" creationId="{823F4E19-C3B4-1072-CF8B-49ECEB597390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0" creationId="{12DB54B5-7B94-5A2A-83B6-4E236C8AEE35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1" creationId="{B67217E2-8849-0AD8-80A3-197A5993B206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2" creationId="{385508DA-EB80-2805-BFA2-7496129CC64F}"/>
          </ac:spMkLst>
        </pc:spChg>
        <pc:spChg chg="del mod">
          <ac:chgData name="Noémie Spiller" userId="e4bebb1e-116a-4f15-b3ae-274db878ded7" providerId="ADAL" clId="{3DF20985-A173-4A1A-93F8-0B29B8FE2E3D}" dt="2023-04-19T14:12:47.355" v="3798" actId="478"/>
          <ac:spMkLst>
            <pc:docMk/>
            <pc:sldMk cId="2357394866" sldId="339"/>
            <ac:spMk id="33" creationId="{39D923E4-87FF-E13A-E418-35E9BDF3B4FC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4" creationId="{24D86BA9-70DB-CF74-418E-01AAB39D7E30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5" creationId="{9185A93D-9258-9A1D-3009-D87FB37C0198}"/>
          </ac:spMkLst>
        </pc:spChg>
        <pc:spChg chg="del mod">
          <ac:chgData name="Noémie Spiller" userId="e4bebb1e-116a-4f15-b3ae-274db878ded7" providerId="ADAL" clId="{3DF20985-A173-4A1A-93F8-0B29B8FE2E3D}" dt="2023-04-19T14:12:49.484" v="3799" actId="478"/>
          <ac:spMkLst>
            <pc:docMk/>
            <pc:sldMk cId="2357394866" sldId="339"/>
            <ac:spMk id="36" creationId="{51D3CAEB-56B5-5B22-7D66-2706F682FE67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7" creationId="{2A9E0707-C4C2-5A6B-2404-439E3124A4E9}"/>
          </ac:spMkLst>
        </pc:spChg>
        <pc:spChg chg="mod">
          <ac:chgData name="Noémie Spiller" userId="e4bebb1e-116a-4f15-b3ae-274db878ded7" providerId="ADAL" clId="{3DF20985-A173-4A1A-93F8-0B29B8FE2E3D}" dt="2023-04-19T14:09:49.895" v="3772" actId="1076"/>
          <ac:spMkLst>
            <pc:docMk/>
            <pc:sldMk cId="2357394866" sldId="339"/>
            <ac:spMk id="38" creationId="{A2170B24-F509-036F-29D3-7F196733D71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39" creationId="{74D4ED9A-EB7A-0035-6E38-988773D986EA}"/>
          </ac:spMkLst>
        </pc:spChg>
        <pc:spChg chg="mod">
          <ac:chgData name="Noémie Spiller" userId="e4bebb1e-116a-4f15-b3ae-274db878ded7" providerId="ADAL" clId="{3DF20985-A173-4A1A-93F8-0B29B8FE2E3D}" dt="2023-04-19T14:09:28.375" v="3768" actId="1076"/>
          <ac:spMkLst>
            <pc:docMk/>
            <pc:sldMk cId="2357394866" sldId="339"/>
            <ac:spMk id="41" creationId="{3CD70D46-B646-E343-8305-2174C3F0FF71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2" creationId="{47CB45DA-FFB6-0709-AB87-88CFBCBDE7C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3" creationId="{F933776E-9B2F-08D3-D42B-3DA3E9AD23B8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4" creationId="{DE362CB0-1AAE-732E-160C-02CC9EE27576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5" creationId="{7BE8839C-8A1E-20E2-799A-B8283100178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6" creationId="{821D06AF-1842-587D-1C85-32CAE2D7EE11}"/>
          </ac:spMkLst>
        </pc:spChg>
        <pc:picChg chg="add del mod">
          <ac:chgData name="Noémie Spiller" userId="e4bebb1e-116a-4f15-b3ae-274db878ded7" providerId="ADAL" clId="{3DF20985-A173-4A1A-93F8-0B29B8FE2E3D}" dt="2023-04-19T14:12:14.898" v="3792" actId="478"/>
          <ac:picMkLst>
            <pc:docMk/>
            <pc:sldMk cId="2357394866" sldId="339"/>
            <ac:picMk id="5" creationId="{C13A5024-D5B2-8ACD-5083-997512FD9C84}"/>
          </ac:picMkLst>
        </pc:picChg>
        <pc:picChg chg="mod">
          <ac:chgData name="Noémie Spiller" userId="e4bebb1e-116a-4f15-b3ae-274db878ded7" providerId="ADAL" clId="{3DF20985-A173-4A1A-93F8-0B29B8FE2E3D}" dt="2023-04-19T14:12:43.551" v="3796" actId="1076"/>
          <ac:picMkLst>
            <pc:docMk/>
            <pc:sldMk cId="2357394866" sldId="339"/>
            <ac:picMk id="7" creationId="{E3F824A7-6591-B568-306A-0FE1F863DAD8}"/>
          </ac:picMkLst>
        </pc:picChg>
        <pc:picChg chg="add del mod">
          <ac:chgData name="Noémie Spiller" userId="e4bebb1e-116a-4f15-b3ae-274db878ded7" providerId="ADAL" clId="{3DF20985-A173-4A1A-93F8-0B29B8FE2E3D}" dt="2023-04-19T14:11:56.362" v="3785" actId="478"/>
          <ac:picMkLst>
            <pc:docMk/>
            <pc:sldMk cId="2357394866" sldId="339"/>
            <ac:picMk id="16" creationId="{86F2205B-9500-BFA7-FEAE-3B9EE8DCBAD3}"/>
          </ac:picMkLst>
        </pc:picChg>
        <pc:picChg chg="add del mod">
          <ac:chgData name="Noémie Spiller" userId="e4bebb1e-116a-4f15-b3ae-274db878ded7" providerId="ADAL" clId="{3DF20985-A173-4A1A-93F8-0B29B8FE2E3D}" dt="2023-04-19T14:11:56.362" v="3785" actId="478"/>
          <ac:picMkLst>
            <pc:docMk/>
            <pc:sldMk cId="2357394866" sldId="339"/>
            <ac:picMk id="25" creationId="{C5FB6FA3-FB5F-A11D-D199-B99873E97E60}"/>
          </ac:picMkLst>
        </pc:picChg>
        <pc:picChg chg="mod">
          <ac:chgData name="Noémie Spiller" userId="e4bebb1e-116a-4f15-b3ae-274db878ded7" providerId="ADAL" clId="{3DF20985-A173-4A1A-93F8-0B29B8FE2E3D}" dt="2023-04-19T14:09:28.375" v="3768" actId="1076"/>
          <ac:picMkLst>
            <pc:docMk/>
            <pc:sldMk cId="2357394866" sldId="339"/>
            <ac:picMk id="40" creationId="{915C5DF5-83E8-94FC-9B7B-3C3751B50EDD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41:19.772" v="4669" actId="20577"/>
        <pc:sldMkLst>
          <pc:docMk/>
          <pc:sldMk cId="4179259077" sldId="340"/>
        </pc:sldMkLst>
        <pc:spChg chg="mod">
          <ac:chgData name="Noémie Spiller" userId="e4bebb1e-116a-4f15-b3ae-274db878ded7" providerId="ADAL" clId="{3DF20985-A173-4A1A-93F8-0B29B8FE2E3D}" dt="2023-04-19T14:57:41.562" v="4004" actId="1076"/>
          <ac:spMkLst>
            <pc:docMk/>
            <pc:sldMk cId="4179259077" sldId="340"/>
            <ac:spMk id="3" creationId="{BE4494D0-AC5B-F3AE-2236-7D714980CFF5}"/>
          </ac:spMkLst>
        </pc:spChg>
        <pc:spChg chg="mod">
          <ac:chgData name="Noémie Spiller" userId="e4bebb1e-116a-4f15-b3ae-274db878ded7" providerId="ADAL" clId="{3DF20985-A173-4A1A-93F8-0B29B8FE2E3D}" dt="2023-04-25T15:41:19.772" v="4669" actId="20577"/>
          <ac:spMkLst>
            <pc:docMk/>
            <pc:sldMk cId="4179259077" sldId="340"/>
            <ac:spMk id="4" creationId="{3C8B132F-D6E4-54F1-EC01-69DB780F9124}"/>
          </ac:spMkLst>
        </pc:spChg>
        <pc:spChg chg="add del">
          <ac:chgData name="Noémie Spiller" userId="e4bebb1e-116a-4f15-b3ae-274db878ded7" providerId="ADAL" clId="{3DF20985-A173-4A1A-93F8-0B29B8FE2E3D}" dt="2023-04-19T14:18:15.041" v="3851" actId="22"/>
          <ac:spMkLst>
            <pc:docMk/>
            <pc:sldMk cId="4179259077" sldId="340"/>
            <ac:spMk id="6" creationId="{8DDBE65D-DBAF-278D-19BC-7A03A1C6E903}"/>
          </ac:spMkLst>
        </pc:spChg>
        <pc:spChg chg="add del mod">
          <ac:chgData name="Noémie Spiller" userId="e4bebb1e-116a-4f15-b3ae-274db878ded7" providerId="ADAL" clId="{3DF20985-A173-4A1A-93F8-0B29B8FE2E3D}" dt="2023-04-19T14:32:17.173" v="3876" actId="478"/>
          <ac:spMkLst>
            <pc:docMk/>
            <pc:sldMk cId="4179259077" sldId="340"/>
            <ac:spMk id="8" creationId="{3A8C9FF3-DA4B-050D-0BB2-186F4E60A237}"/>
          </ac:spMkLst>
        </pc:spChg>
        <pc:spChg chg="add mod">
          <ac:chgData name="Noémie Spiller" userId="e4bebb1e-116a-4f15-b3ae-274db878ded7" providerId="ADAL" clId="{3DF20985-A173-4A1A-93F8-0B29B8FE2E3D}" dt="2023-04-19T14:58:42.349" v="4017" actId="1076"/>
          <ac:spMkLst>
            <pc:docMk/>
            <pc:sldMk cId="4179259077" sldId="340"/>
            <ac:spMk id="9" creationId="{42A86253-3231-68D1-EDC8-2577830E42D1}"/>
          </ac:spMkLst>
        </pc:spChg>
        <pc:spChg chg="add mod">
          <ac:chgData name="Noémie Spiller" userId="e4bebb1e-116a-4f15-b3ae-274db878ded7" providerId="ADAL" clId="{3DF20985-A173-4A1A-93F8-0B29B8FE2E3D}" dt="2023-04-19T14:58:46.133" v="4018" actId="1076"/>
          <ac:spMkLst>
            <pc:docMk/>
            <pc:sldMk cId="4179259077" sldId="340"/>
            <ac:spMk id="10" creationId="{3BF135E6-26AC-AFEC-345F-33FB9472FF9C}"/>
          </ac:spMkLst>
        </pc:spChg>
        <pc:spChg chg="del mod">
          <ac:chgData name="Noémie Spiller" userId="e4bebb1e-116a-4f15-b3ae-274db878ded7" providerId="ADAL" clId="{3DF20985-A173-4A1A-93F8-0B29B8FE2E3D}" dt="2023-04-19T14:57:50.770" v="4007" actId="478"/>
          <ac:spMkLst>
            <pc:docMk/>
            <pc:sldMk cId="4179259077" sldId="340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5:10:04.796" v="4129" actId="1076"/>
          <ac:spMkLst>
            <pc:docMk/>
            <pc:sldMk cId="4179259077" sldId="340"/>
            <ac:spMk id="13" creationId="{D1138634-9EFF-1224-F2E0-D80CE89B8031}"/>
          </ac:spMkLst>
        </pc:spChg>
        <pc:spChg chg="mod">
          <ac:chgData name="Noémie Spiller" userId="e4bebb1e-116a-4f15-b3ae-274db878ded7" providerId="ADAL" clId="{3DF20985-A173-4A1A-93F8-0B29B8FE2E3D}" dt="2023-04-19T14:59:10.300" v="4024" actId="1076"/>
          <ac:spMkLst>
            <pc:docMk/>
            <pc:sldMk cId="4179259077" sldId="340"/>
            <ac:spMk id="21" creationId="{DEE7FE5F-17DC-9C39-6199-F98DCC38B80E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2" creationId="{D1BD6737-82F1-5BD4-0CA5-B24682D89AE5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3" creationId="{476224B0-FEAA-2822-5CC6-B8741C4C4322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4" creationId="{F883E18A-DC4D-7D61-6EBF-F3E960986BB9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7" creationId="{6198B37D-D4CE-A321-8576-A2EFCB958A3E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8" creationId="{C641D51C-3C4E-62BB-B394-C584587D6505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9" creationId="{823F4E19-C3B4-1072-CF8B-49ECEB597390}"/>
          </ac:spMkLst>
        </pc:spChg>
        <pc:picChg chg="mod">
          <ac:chgData name="Noémie Spiller" userId="e4bebb1e-116a-4f15-b3ae-274db878ded7" providerId="ADAL" clId="{3DF20985-A173-4A1A-93F8-0B29B8FE2E3D}" dt="2023-04-19T14:58:13.678" v="4014" actId="1076"/>
          <ac:picMkLst>
            <pc:docMk/>
            <pc:sldMk cId="4179259077" sldId="340"/>
            <ac:picMk id="7" creationId="{E3F824A7-6591-B568-306A-0FE1F863DAD8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16" creationId="{D2554147-0893-21A1-25CC-3579B39E8ED3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18" creationId="{578D4D9E-1E53-8E2B-2E84-C1E9E3D42598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20" creationId="{E192B57B-4C9F-580C-F030-2D3C2D59D9CE}"/>
          </ac:picMkLst>
        </pc:picChg>
        <pc:picChg chg="del mod">
          <ac:chgData name="Noémie Spiller" userId="e4bebb1e-116a-4f15-b3ae-274db878ded7" providerId="ADAL" clId="{3DF20985-A173-4A1A-93F8-0B29B8FE2E3D}" dt="2023-04-19T14:57:46.201" v="4005" actId="478"/>
          <ac:picMkLst>
            <pc:docMk/>
            <pc:sldMk cId="4179259077" sldId="340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4:57:48.141" v="4006" actId="478"/>
          <ac:picMkLst>
            <pc:docMk/>
            <pc:sldMk cId="4179259077" sldId="340"/>
            <ac:picMk id="26" creationId="{F4624920-7790-BE56-073A-ABFEBF86989C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42:06.231" v="4717" actId="478"/>
        <pc:sldMkLst>
          <pc:docMk/>
          <pc:sldMk cId="580682258" sldId="341"/>
        </pc:sldMkLst>
        <pc:spChg chg="mod">
          <ac:chgData name="Noémie Spiller" userId="e4bebb1e-116a-4f15-b3ae-274db878ded7" providerId="ADAL" clId="{3DF20985-A173-4A1A-93F8-0B29B8FE2E3D}" dt="2023-04-25T15:41:58.472" v="4716" actId="20577"/>
          <ac:spMkLst>
            <pc:docMk/>
            <pc:sldMk cId="580682258" sldId="341"/>
            <ac:spMk id="4" creationId="{3C8B132F-D6E4-54F1-EC01-69DB780F9124}"/>
          </ac:spMkLst>
        </pc:spChg>
        <pc:spChg chg="add mod">
          <ac:chgData name="Noémie Spiller" userId="e4bebb1e-116a-4f15-b3ae-274db878ded7" providerId="ADAL" clId="{3DF20985-A173-4A1A-93F8-0B29B8FE2E3D}" dt="2023-04-19T15:11:20.464" v="4144" actId="1076"/>
          <ac:spMkLst>
            <pc:docMk/>
            <pc:sldMk cId="580682258" sldId="341"/>
            <ac:spMk id="8" creationId="{0DCEE462-42CD-349C-D69E-40AD9E688D45}"/>
          </ac:spMkLst>
        </pc:spChg>
        <pc:spChg chg="add del mod">
          <ac:chgData name="Noémie Spiller" userId="e4bebb1e-116a-4f15-b3ae-274db878ded7" providerId="ADAL" clId="{3DF20985-A173-4A1A-93F8-0B29B8FE2E3D}" dt="2023-04-19T15:11:57.950" v="4149" actId="478"/>
          <ac:spMkLst>
            <pc:docMk/>
            <pc:sldMk cId="580682258" sldId="341"/>
            <ac:spMk id="9" creationId="{A6234F4C-CB8C-AD71-3AC0-EA6B5B438222}"/>
          </ac:spMkLst>
        </pc:spChg>
        <pc:spChg chg="add mod">
          <ac:chgData name="Noémie Spiller" userId="e4bebb1e-116a-4f15-b3ae-274db878ded7" providerId="ADAL" clId="{3DF20985-A173-4A1A-93F8-0B29B8FE2E3D}" dt="2023-04-19T15:13:11.709" v="4162" actId="207"/>
          <ac:spMkLst>
            <pc:docMk/>
            <pc:sldMk cId="580682258" sldId="341"/>
            <ac:spMk id="10" creationId="{6E96F9FD-E118-6C08-31F1-F6A704992BE6}"/>
          </ac:spMkLst>
        </pc:spChg>
        <pc:spChg chg="del">
          <ac:chgData name="Noémie Spiller" userId="e4bebb1e-116a-4f15-b3ae-274db878ded7" providerId="ADAL" clId="{3DF20985-A173-4A1A-93F8-0B29B8FE2E3D}" dt="2023-04-19T15:09:33.252" v="4126" actId="478"/>
          <ac:spMkLst>
            <pc:docMk/>
            <pc:sldMk cId="580682258" sldId="341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5:13:50.781" v="4170" actId="1076"/>
          <ac:spMkLst>
            <pc:docMk/>
            <pc:sldMk cId="580682258" sldId="341"/>
            <ac:spMk id="13" creationId="{7B0F85C2-3E1B-28BD-6FAE-BEB7B2E972BC}"/>
          </ac:spMkLst>
        </pc:spChg>
        <pc:spChg chg="add del mod">
          <ac:chgData name="Noémie Spiller" userId="e4bebb1e-116a-4f15-b3ae-274db878ded7" providerId="ADAL" clId="{3DF20985-A173-4A1A-93F8-0B29B8FE2E3D}" dt="2023-04-25T15:42:06.231" v="4717" actId="478"/>
          <ac:spMkLst>
            <pc:docMk/>
            <pc:sldMk cId="580682258" sldId="341"/>
            <ac:spMk id="15" creationId="{3E7B235F-DF65-7145-3805-923426D68E23}"/>
          </ac:spMkLst>
        </pc:spChg>
        <pc:spChg chg="add mod">
          <ac:chgData name="Noémie Spiller" userId="e4bebb1e-116a-4f15-b3ae-274db878ded7" providerId="ADAL" clId="{3DF20985-A173-4A1A-93F8-0B29B8FE2E3D}" dt="2023-04-19T15:52:15.370" v="4210" actId="1076"/>
          <ac:spMkLst>
            <pc:docMk/>
            <pc:sldMk cId="580682258" sldId="341"/>
            <ac:spMk id="17" creationId="{70EEDA8C-3C08-EB82-1127-951B30B407BC}"/>
          </ac:spMkLst>
        </pc:spChg>
        <pc:spChg chg="add mod">
          <ac:chgData name="Noémie Spiller" userId="e4bebb1e-116a-4f15-b3ae-274db878ded7" providerId="ADAL" clId="{3DF20985-A173-4A1A-93F8-0B29B8FE2E3D}" dt="2023-04-19T15:52:19.081" v="4211" actId="1076"/>
          <ac:spMkLst>
            <pc:docMk/>
            <pc:sldMk cId="580682258" sldId="341"/>
            <ac:spMk id="19" creationId="{A1E036C5-2BDA-30F4-CB10-1C815BB158B6}"/>
          </ac:spMkLst>
        </pc:spChg>
        <pc:spChg chg="del">
          <ac:chgData name="Noémie Spiller" userId="e4bebb1e-116a-4f15-b3ae-274db878ded7" providerId="ADAL" clId="{3DF20985-A173-4A1A-93F8-0B29B8FE2E3D}" dt="2023-04-19T15:13:14.938" v="4163" actId="478"/>
          <ac:spMkLst>
            <pc:docMk/>
            <pc:sldMk cId="580682258" sldId="341"/>
            <ac:spMk id="21" creationId="{DEE7FE5F-17DC-9C39-6199-F98DCC38B80E}"/>
          </ac:spMkLst>
        </pc:spChg>
        <pc:spChg chg="mod">
          <ac:chgData name="Noémie Spiller" userId="e4bebb1e-116a-4f15-b3ae-274db878ded7" providerId="ADAL" clId="{3DF20985-A173-4A1A-93F8-0B29B8FE2E3D}" dt="2023-04-19T15:54:20.883" v="4230" actId="20577"/>
          <ac:spMkLst>
            <pc:docMk/>
            <pc:sldMk cId="580682258" sldId="341"/>
            <ac:spMk id="22" creationId="{D1BD6737-82F1-5BD4-0CA5-B24682D89AE5}"/>
          </ac:spMkLst>
        </pc:spChg>
        <pc:spChg chg="del mod">
          <ac:chgData name="Noémie Spiller" userId="e4bebb1e-116a-4f15-b3ae-274db878ded7" providerId="ADAL" clId="{3DF20985-A173-4A1A-93F8-0B29B8FE2E3D}" dt="2023-04-19T15:14:15.339" v="4184" actId="478"/>
          <ac:spMkLst>
            <pc:docMk/>
            <pc:sldMk cId="580682258" sldId="341"/>
            <ac:spMk id="23" creationId="{476224B0-FEAA-2822-5CC6-B8741C4C4322}"/>
          </ac:spMkLst>
        </pc:spChg>
        <pc:spChg chg="mod">
          <ac:chgData name="Noémie Spiller" userId="e4bebb1e-116a-4f15-b3ae-274db878ded7" providerId="ADAL" clId="{3DF20985-A173-4A1A-93F8-0B29B8FE2E3D}" dt="2023-04-19T15:12:47.515" v="4157" actId="1076"/>
          <ac:spMkLst>
            <pc:docMk/>
            <pc:sldMk cId="580682258" sldId="341"/>
            <ac:spMk id="24" creationId="{F883E18A-DC4D-7D61-6EBF-F3E960986BB9}"/>
          </ac:spMkLst>
        </pc:spChg>
        <pc:spChg chg="del">
          <ac:chgData name="Noémie Spiller" userId="e4bebb1e-116a-4f15-b3ae-274db878ded7" providerId="ADAL" clId="{3DF20985-A173-4A1A-93F8-0B29B8FE2E3D}" dt="2023-04-19T15:13:27.369" v="4166" actId="478"/>
          <ac:spMkLst>
            <pc:docMk/>
            <pc:sldMk cId="580682258" sldId="341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9T15:54:12.759" v="4220" actId="20577"/>
          <ac:spMkLst>
            <pc:docMk/>
            <pc:sldMk cId="580682258" sldId="341"/>
            <ac:spMk id="28" creationId="{C641D51C-3C4E-62BB-B394-C584587D6505}"/>
          </ac:spMkLst>
        </pc:spChg>
        <pc:spChg chg="del">
          <ac:chgData name="Noémie Spiller" userId="e4bebb1e-116a-4f15-b3ae-274db878ded7" providerId="ADAL" clId="{3DF20985-A173-4A1A-93F8-0B29B8FE2E3D}" dt="2023-04-19T15:13:30.077" v="4167" actId="478"/>
          <ac:spMkLst>
            <pc:docMk/>
            <pc:sldMk cId="580682258" sldId="341"/>
            <ac:spMk id="29" creationId="{823F4E19-C3B4-1072-CF8B-49ECEB597390}"/>
          </ac:spMkLst>
        </pc:spChg>
        <pc:picChg chg="add mod">
          <ac:chgData name="Noémie Spiller" userId="e4bebb1e-116a-4f15-b3ae-274db878ded7" providerId="ADAL" clId="{3DF20985-A173-4A1A-93F8-0B29B8FE2E3D}" dt="2023-04-19T15:12:47.515" v="4157" actId="1076"/>
          <ac:picMkLst>
            <pc:docMk/>
            <pc:sldMk cId="580682258" sldId="341"/>
            <ac:picMk id="6" creationId="{A49AB6FC-89C9-8F86-5052-C01524ECA3C2}"/>
          </ac:picMkLst>
        </pc:picChg>
        <pc:picChg chg="mod">
          <ac:chgData name="Noémie Spiller" userId="e4bebb1e-116a-4f15-b3ae-274db878ded7" providerId="ADAL" clId="{3DF20985-A173-4A1A-93F8-0B29B8FE2E3D}" dt="2023-04-19T15:11:20.464" v="4144" actId="1076"/>
          <ac:picMkLst>
            <pc:docMk/>
            <pc:sldMk cId="580682258" sldId="341"/>
            <ac:picMk id="7" creationId="{E3F824A7-6591-B568-306A-0FE1F863DAD8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16" creationId="{D2554147-0893-21A1-25CC-3579B39E8ED3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18" creationId="{578D4D9E-1E53-8E2B-2E84-C1E9E3D42598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20" creationId="{E192B57B-4C9F-580C-F030-2D3C2D59D9CE}"/>
          </ac:picMkLst>
        </pc:picChg>
        <pc:picChg chg="del">
          <ac:chgData name="Noémie Spiller" userId="e4bebb1e-116a-4f15-b3ae-274db878ded7" providerId="ADAL" clId="{3DF20985-A173-4A1A-93F8-0B29B8FE2E3D}" dt="2023-04-19T15:10:25.271" v="4136" actId="478"/>
          <ac:picMkLst>
            <pc:docMk/>
            <pc:sldMk cId="580682258" sldId="341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5:10:20.467" v="4135" actId="478"/>
          <ac:picMkLst>
            <pc:docMk/>
            <pc:sldMk cId="580682258" sldId="341"/>
            <ac:picMk id="26" creationId="{F4624920-7790-BE56-073A-ABFEBF86989C}"/>
          </ac:picMkLst>
        </pc:picChg>
      </pc:sldChg>
      <pc:sldChg chg="addSp delSp modSp add mod">
        <pc:chgData name="Noémie Spiller" userId="e4bebb1e-116a-4f15-b3ae-274db878ded7" providerId="ADAL" clId="{3DF20985-A173-4A1A-93F8-0B29B8FE2E3D}" dt="2023-04-25T15:41:31.416" v="4694" actId="20577"/>
        <pc:sldMkLst>
          <pc:docMk/>
          <pc:sldMk cId="1160953291" sldId="342"/>
        </pc:sldMkLst>
        <pc:spChg chg="mod">
          <ac:chgData name="Noémie Spiller" userId="e4bebb1e-116a-4f15-b3ae-274db878ded7" providerId="ADAL" clId="{3DF20985-A173-4A1A-93F8-0B29B8FE2E3D}" dt="2023-04-25T15:41:31.416" v="4694" actId="20577"/>
          <ac:spMkLst>
            <pc:docMk/>
            <pc:sldMk cId="1160953291" sldId="342"/>
            <ac:spMk id="4" creationId="{3C8B132F-D6E4-54F1-EC01-69DB780F9124}"/>
          </ac:spMkLst>
        </pc:spChg>
        <pc:spChg chg="del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12" creationId="{D370E47D-B65A-A013-AB77-F8FD074C66F3}"/>
          </ac:spMkLst>
        </pc:spChg>
        <pc:spChg chg="mod">
          <ac:chgData name="Noémie Spiller" userId="e4bebb1e-116a-4f15-b3ae-274db878ded7" providerId="ADAL" clId="{3DF20985-A173-4A1A-93F8-0B29B8FE2E3D}" dt="2023-04-19T15:00:58.914" v="4080" actId="1076"/>
          <ac:spMkLst>
            <pc:docMk/>
            <pc:sldMk cId="1160953291" sldId="342"/>
            <ac:spMk id="21" creationId="{DEE7FE5F-17DC-9C39-6199-F98DCC38B80E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2" creationId="{D1BD6737-82F1-5BD4-0CA5-B24682D89AE5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3" creationId="{476224B0-FEAA-2822-5CC6-B8741C4C4322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4" creationId="{F883E18A-DC4D-7D61-6EBF-F3E960986BB9}"/>
          </ac:spMkLst>
        </pc:spChg>
        <pc:spChg chg="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27" creationId="{6198B37D-D4CE-A321-8576-A2EFCB958A3E}"/>
          </ac:spMkLst>
        </pc:spChg>
        <pc:spChg chg="del">
          <ac:chgData name="Noémie Spiller" userId="e4bebb1e-116a-4f15-b3ae-274db878ded7" providerId="ADAL" clId="{3DF20985-A173-4A1A-93F8-0B29B8FE2E3D}" dt="2023-04-19T14:37:27.560" v="3919" actId="478"/>
          <ac:spMkLst>
            <pc:docMk/>
            <pc:sldMk cId="1160953291" sldId="342"/>
            <ac:spMk id="28" creationId="{C641D51C-3C4E-62BB-B394-C584587D6505}"/>
          </ac:spMkLst>
        </pc:spChg>
        <pc:spChg chg="del mod">
          <ac:chgData name="Noémie Spiller" userId="e4bebb1e-116a-4f15-b3ae-274db878ded7" providerId="ADAL" clId="{3DF20985-A173-4A1A-93F8-0B29B8FE2E3D}" dt="2023-04-19T14:42:03.871" v="3977" actId="478"/>
          <ac:spMkLst>
            <pc:docMk/>
            <pc:sldMk cId="1160953291" sldId="342"/>
            <ac:spMk id="29" creationId="{823F4E19-C3B4-1072-CF8B-49ECEB597390}"/>
          </ac:spMkLst>
        </pc:spChg>
        <pc:spChg chg="add mod">
          <ac:chgData name="Noémie Spiller" userId="e4bebb1e-116a-4f15-b3ae-274db878ded7" providerId="ADAL" clId="{3DF20985-A173-4A1A-93F8-0B29B8FE2E3D}" dt="2023-04-19T15:00:49.915" v="4078" actId="1076"/>
          <ac:spMkLst>
            <pc:docMk/>
            <pc:sldMk cId="1160953291" sldId="342"/>
            <ac:spMk id="40" creationId="{789D1E93-33DB-2E69-D80F-0C350AE64123}"/>
          </ac:spMkLst>
        </pc:spChg>
        <pc:spChg chg="add mod">
          <ac:chgData name="Noémie Spiller" userId="e4bebb1e-116a-4f15-b3ae-274db878ded7" providerId="ADAL" clId="{3DF20985-A173-4A1A-93F8-0B29B8FE2E3D}" dt="2023-04-19T15:00:56.282" v="4079" actId="1076"/>
          <ac:spMkLst>
            <pc:docMk/>
            <pc:sldMk cId="1160953291" sldId="342"/>
            <ac:spMk id="41" creationId="{3CEBD3E3-33DD-D901-C513-1D09BACC0735}"/>
          </ac:spMkLst>
        </pc:spChg>
        <pc:spChg chg="add 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45" creationId="{82F3FB52-BC70-13EA-50C4-135CA79C3E77}"/>
          </ac:spMkLst>
        </pc:spChg>
        <pc:spChg chg="add 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56" creationId="{C9642692-425B-22C0-9BF0-01983C7A5982}"/>
          </ac:spMkLst>
        </pc:spChg>
        <pc:spChg chg="add mod">
          <ac:chgData name="Noémie Spiller" userId="e4bebb1e-116a-4f15-b3ae-274db878ded7" providerId="ADAL" clId="{3DF20985-A173-4A1A-93F8-0B29B8FE2E3D}" dt="2023-04-19T15:10:10.257" v="4131" actId="1076"/>
          <ac:spMkLst>
            <pc:docMk/>
            <pc:sldMk cId="1160953291" sldId="342"/>
            <ac:spMk id="57" creationId="{2AA7AC53-B5BE-23B6-175C-986D82F108F1}"/>
          </ac:spMkLst>
        </pc:sp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6" creationId="{7D61FBB9-A1CB-F3E8-C4CA-9E65C78994EB}"/>
          </ac:picMkLst>
        </pc:picChg>
        <pc:picChg chg="mod">
          <ac:chgData name="Noémie Spiller" userId="e4bebb1e-116a-4f15-b3ae-274db878ded7" providerId="ADAL" clId="{3DF20985-A173-4A1A-93F8-0B29B8FE2E3D}" dt="2023-04-19T15:00:42.676" v="4076" actId="1076"/>
          <ac:picMkLst>
            <pc:docMk/>
            <pc:sldMk cId="1160953291" sldId="342"/>
            <ac:picMk id="7" creationId="{E3F824A7-6591-B568-306A-0FE1F863DAD8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9" creationId="{758AE95F-A5D2-BC32-F1EC-C5B70A1A5390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13" creationId="{53FA998B-AC66-8E86-4471-E1BB9DF0AA53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15" creationId="{2652EC44-6738-C58D-632B-FC8412DEE2B4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16" creationId="{D2554147-0893-21A1-25CC-3579B39E8ED3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18" creationId="{578D4D9E-1E53-8E2B-2E84-C1E9E3D42598}"/>
          </ac:picMkLst>
        </pc:picChg>
        <pc:picChg chg="add del mod">
          <ac:chgData name="Noémie Spiller" userId="e4bebb1e-116a-4f15-b3ae-274db878ded7" providerId="ADAL" clId="{3DF20985-A173-4A1A-93F8-0B29B8FE2E3D}" dt="2023-04-19T14:30:43.816" v="3868" actId="478"/>
          <ac:picMkLst>
            <pc:docMk/>
            <pc:sldMk cId="1160953291" sldId="342"/>
            <ac:picMk id="19" creationId="{2C01AD02-C6C4-B58B-E391-E8979AC7FFCE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20" creationId="{E192B57B-4C9F-580C-F030-2D3C2D59D9CE}"/>
          </ac:picMkLst>
        </pc:picChg>
        <pc:picChg chg="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4:37:35.833" v="3921" actId="478"/>
          <ac:picMkLst>
            <pc:docMk/>
            <pc:sldMk cId="1160953291" sldId="342"/>
            <ac:picMk id="26" creationId="{F4624920-7790-BE56-073A-ABFEBF86989C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1" creationId="{02E51A75-3FDD-D8EB-3BE4-87E35AD10EC6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3" creationId="{0A9DCBA5-F759-38AF-AE6C-045B9E737441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35" creationId="{B2432068-7464-0D0F-93B6-4EBA97C76C0C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7" creationId="{F6EBAA91-DAE5-1665-E245-9695D2AB4B0B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9" creationId="{010AB951-276F-915E-6B6B-B4B3A8208139}"/>
          </ac:picMkLst>
        </pc:picChg>
        <pc:picChg chg="add del mod">
          <ac:chgData name="Noémie Spiller" userId="e4bebb1e-116a-4f15-b3ae-274db878ded7" providerId="ADAL" clId="{3DF20985-A173-4A1A-93F8-0B29B8FE2E3D}" dt="2023-04-19T14:59:55.939" v="4067" actId="478"/>
          <ac:picMkLst>
            <pc:docMk/>
            <pc:sldMk cId="1160953291" sldId="342"/>
            <ac:picMk id="42" creationId="{627EF72C-1725-0766-DA48-352E12DF00F6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4" creationId="{924AD806-6A6D-AE83-2CD3-4BE33BAB1786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6" creationId="{E7282F25-332A-63F5-74BC-986038E93CFE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7" creationId="{4C377369-3564-08F3-8C10-2968BE66A3DA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8" creationId="{41316E12-2974-8C49-107E-EE57176EAE0E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9" creationId="{51D4200A-5BDF-D09B-8EEF-2912A3E64F6A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50" creationId="{02556EF6-AF86-FC5A-573A-4F5C94944AAF}"/>
          </ac:picMkLst>
        </pc:picChg>
        <pc:cxnChg chg="add del mod">
          <ac:chgData name="Noémie Spiller" userId="e4bebb1e-116a-4f15-b3ae-274db878ded7" providerId="ADAL" clId="{3DF20985-A173-4A1A-93F8-0B29B8FE2E3D}" dt="2023-04-19T14:59:52.833" v="4066" actId="478"/>
          <ac:cxnSpMkLst>
            <pc:docMk/>
            <pc:sldMk cId="1160953291" sldId="342"/>
            <ac:cxnSpMk id="52" creationId="{656714CD-80AF-6A7B-B9FC-122E91B873C6}"/>
          </ac:cxnSpMkLst>
        </pc:cxnChg>
        <pc:cxnChg chg="add del mod">
          <ac:chgData name="Noémie Spiller" userId="e4bebb1e-116a-4f15-b3ae-274db878ded7" providerId="ADAL" clId="{3DF20985-A173-4A1A-93F8-0B29B8FE2E3D}" dt="2023-04-19T14:59:52.833" v="4066" actId="478"/>
          <ac:cxnSpMkLst>
            <pc:docMk/>
            <pc:sldMk cId="1160953291" sldId="342"/>
            <ac:cxnSpMk id="55" creationId="{ED49F852-3D31-3D53-A6EF-FB461B9F51CA}"/>
          </ac:cxnSpMkLst>
        </pc:cxnChg>
      </pc:sldChg>
      <pc:sldChg chg="add ord">
        <pc:chgData name="Noémie Spiller" userId="e4bebb1e-116a-4f15-b3ae-274db878ded7" providerId="ADAL" clId="{3DF20985-A173-4A1A-93F8-0B29B8FE2E3D}" dt="2023-04-19T14:55:55.704" v="3996"/>
        <pc:sldMkLst>
          <pc:docMk/>
          <pc:sldMk cId="3390717321" sldId="343"/>
        </pc:sldMkLst>
      </pc:sldChg>
      <pc:sldChg chg="add ord">
        <pc:chgData name="Noémie Spiller" userId="e4bebb1e-116a-4f15-b3ae-274db878ded7" providerId="ADAL" clId="{3DF20985-A173-4A1A-93F8-0B29B8FE2E3D}" dt="2023-04-19T14:56:42.494" v="4001"/>
        <pc:sldMkLst>
          <pc:docMk/>
          <pc:sldMk cId="2790971749" sldId="344"/>
        </pc:sldMkLst>
      </pc:sldChg>
      <pc:sldChg chg="delSp modSp add mod ord modNotesTx">
        <pc:chgData name="Noémie Spiller" userId="e4bebb1e-116a-4f15-b3ae-274db878ded7" providerId="ADAL" clId="{3DF20985-A173-4A1A-93F8-0B29B8FE2E3D}" dt="2023-04-25T15:38:21.665" v="4651" actId="20577"/>
        <pc:sldMkLst>
          <pc:docMk/>
          <pc:sldMk cId="853451644" sldId="345"/>
        </pc:sldMkLst>
        <pc:spChg chg="mod">
          <ac:chgData name="Noémie Spiller" userId="e4bebb1e-116a-4f15-b3ae-274db878ded7" providerId="ADAL" clId="{3DF20985-A173-4A1A-93F8-0B29B8FE2E3D}" dt="2023-04-25T15:38:21.665" v="4651" actId="20577"/>
          <ac:spMkLst>
            <pc:docMk/>
            <pc:sldMk cId="853451644" sldId="345"/>
            <ac:spMk id="4" creationId="{79114A4D-AFC4-AE7A-04F0-57A33A93A49D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5" creationId="{E8653F41-EAC7-33A3-289F-06760D8524DE}"/>
          </ac:spMkLst>
        </pc:spChg>
        <pc:spChg chg="mod">
          <ac:chgData name="Noémie Spiller" userId="e4bebb1e-116a-4f15-b3ae-274db878ded7" providerId="ADAL" clId="{3DF20985-A173-4A1A-93F8-0B29B8FE2E3D}" dt="2023-04-25T15:37:25.623" v="4602" actId="14100"/>
          <ac:spMkLst>
            <pc:docMk/>
            <pc:sldMk cId="853451644" sldId="345"/>
            <ac:spMk id="7" creationId="{46C70357-6BDD-EBF6-B0B2-7EAC97D241B2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8" creationId="{5118EB51-791D-434D-CC83-E0B8B224BEC0}"/>
          </ac:spMkLst>
        </pc:spChg>
        <pc:spChg chg="del">
          <ac:chgData name="Noémie Spiller" userId="e4bebb1e-116a-4f15-b3ae-274db878ded7" providerId="ADAL" clId="{3DF20985-A173-4A1A-93F8-0B29B8FE2E3D}" dt="2023-04-19T15:50:53.380" v="4201" actId="478"/>
          <ac:spMkLst>
            <pc:docMk/>
            <pc:sldMk cId="853451644" sldId="345"/>
            <ac:spMk id="9" creationId="{0354B6B8-AA30-716A-36D5-DFACAAED04AD}"/>
          </ac:spMkLst>
        </pc:spChg>
        <pc:spChg chg="del">
          <ac:chgData name="Noémie Spiller" userId="e4bebb1e-116a-4f15-b3ae-274db878ded7" providerId="ADAL" clId="{3DF20985-A173-4A1A-93F8-0B29B8FE2E3D}" dt="2023-04-19T15:50:53.380" v="4201" actId="478"/>
          <ac:spMkLst>
            <pc:docMk/>
            <pc:sldMk cId="853451644" sldId="345"/>
            <ac:spMk id="10" creationId="{867B1901-983E-AE61-26F4-16D7899FD89D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13" creationId="{51638E0B-1E09-77AD-0930-382C99CD557F}"/>
          </ac:spMkLst>
        </pc:spChg>
        <pc:spChg chg="mod">
          <ac:chgData name="Noémie Spiller" userId="e4bebb1e-116a-4f15-b3ae-274db878ded7" providerId="ADAL" clId="{3DF20985-A173-4A1A-93F8-0B29B8FE2E3D}" dt="2023-04-19T15:50:59.457" v="4203" actId="14100"/>
          <ac:spMkLst>
            <pc:docMk/>
            <pc:sldMk cId="853451644" sldId="345"/>
            <ac:spMk id="15" creationId="{4DD84630-59F0-4E08-CD07-31452E05BE12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16" creationId="{A7513582-2032-66C7-6F83-32C7C5F91ADF}"/>
          </ac:spMkLst>
        </pc:spChg>
        <pc:picChg chg="del mod">
          <ac:chgData name="Noémie Spiller" userId="e4bebb1e-116a-4f15-b3ae-274db878ded7" providerId="ADAL" clId="{3DF20985-A173-4A1A-93F8-0B29B8FE2E3D}" dt="2023-04-19T15:50:46.886" v="4200" actId="478"/>
          <ac:picMkLst>
            <pc:docMk/>
            <pc:sldMk cId="853451644" sldId="345"/>
            <ac:picMk id="12" creationId="{835BFF2F-96C2-F7B1-C20A-8F926E3BB6BB}"/>
          </ac:picMkLst>
        </pc:picChg>
        <pc:picChg chg="del mod">
          <ac:chgData name="Noémie Spiller" userId="e4bebb1e-116a-4f15-b3ae-274db878ded7" providerId="ADAL" clId="{3DF20985-A173-4A1A-93F8-0B29B8FE2E3D}" dt="2023-04-19T15:50:46.886" v="4200" actId="478"/>
          <ac:picMkLst>
            <pc:docMk/>
            <pc:sldMk cId="853451644" sldId="345"/>
            <ac:picMk id="14" creationId="{212722A4-5400-DE8F-0A95-3A65E5D08E98}"/>
          </ac:picMkLst>
        </pc:picChg>
      </pc:sldChg>
      <pc:sldChg chg="addSp delSp modSp new mod modAnim">
        <pc:chgData name="Noémie Spiller" userId="e4bebb1e-116a-4f15-b3ae-274db878ded7" providerId="ADAL" clId="{3DF20985-A173-4A1A-93F8-0B29B8FE2E3D}" dt="2023-04-25T12:58:47.049" v="4403" actId="1076"/>
        <pc:sldMkLst>
          <pc:docMk/>
          <pc:sldMk cId="3942911074" sldId="346"/>
        </pc:sldMkLst>
        <pc:spChg chg="mod">
          <ac:chgData name="Noémie Spiller" userId="e4bebb1e-116a-4f15-b3ae-274db878ded7" providerId="ADAL" clId="{3DF20985-A173-4A1A-93F8-0B29B8FE2E3D}" dt="2023-04-25T12:58:34.896" v="4400" actId="20577"/>
          <ac:spMkLst>
            <pc:docMk/>
            <pc:sldMk cId="3942911074" sldId="346"/>
            <ac:spMk id="4" creationId="{295BA30D-9761-53E3-1711-73E7EA2F9F04}"/>
          </ac:spMkLst>
        </pc:spChg>
        <pc:spChg chg="del">
          <ac:chgData name="Noémie Spiller" userId="e4bebb1e-116a-4f15-b3ae-274db878ded7" providerId="ADAL" clId="{3DF20985-A173-4A1A-93F8-0B29B8FE2E3D}" dt="2023-04-25T12:55:20.795" v="4376" actId="478"/>
          <ac:spMkLst>
            <pc:docMk/>
            <pc:sldMk cId="3942911074" sldId="346"/>
            <ac:spMk id="5" creationId="{5A6EB5BE-D8CE-3723-F900-E7E73C0827BA}"/>
          </ac:spMkLst>
        </pc:spChg>
        <pc:picChg chg="add mod">
          <ac:chgData name="Noémie Spiller" userId="e4bebb1e-116a-4f15-b3ae-274db878ded7" providerId="ADAL" clId="{3DF20985-A173-4A1A-93F8-0B29B8FE2E3D}" dt="2023-04-25T12:58:47.049" v="4403" actId="1076"/>
          <ac:picMkLst>
            <pc:docMk/>
            <pc:sldMk cId="3942911074" sldId="346"/>
            <ac:picMk id="6" creationId="{20528E43-F0D0-D4A5-3C66-DFC0206C2258}"/>
          </ac:picMkLst>
        </pc:picChg>
      </pc:sldChg>
      <pc:sldChg chg="modSp new del mod">
        <pc:chgData name="Noémie Spiller" userId="e4bebb1e-116a-4f15-b3ae-274db878ded7" providerId="ADAL" clId="{3DF20985-A173-4A1A-93F8-0B29B8FE2E3D}" dt="2023-04-26T07:20:37.334" v="5358" actId="47"/>
        <pc:sldMkLst>
          <pc:docMk/>
          <pc:sldMk cId="4060566675" sldId="347"/>
        </pc:sldMkLst>
        <pc:spChg chg="mod">
          <ac:chgData name="Noémie Spiller" userId="e4bebb1e-116a-4f15-b3ae-274db878ded7" providerId="ADAL" clId="{3DF20985-A173-4A1A-93F8-0B29B8FE2E3D}" dt="2023-04-25T15:35:06.704" v="4516" actId="20577"/>
          <ac:spMkLst>
            <pc:docMk/>
            <pc:sldMk cId="4060566675" sldId="347"/>
            <ac:spMk id="4" creationId="{34CEC8AF-95F0-84A2-6813-E873E0C75AD0}"/>
          </ac:spMkLst>
        </pc:spChg>
      </pc:sldChg>
      <pc:sldChg chg="modSp new del mod">
        <pc:chgData name="Noémie Spiller" userId="e4bebb1e-116a-4f15-b3ae-274db878ded7" providerId="ADAL" clId="{3DF20985-A173-4A1A-93F8-0B29B8FE2E3D}" dt="2023-04-26T07:20:40.548" v="5359" actId="47"/>
        <pc:sldMkLst>
          <pc:docMk/>
          <pc:sldMk cId="3878045038" sldId="348"/>
        </pc:sldMkLst>
        <pc:spChg chg="mod">
          <ac:chgData name="Noémie Spiller" userId="e4bebb1e-116a-4f15-b3ae-274db878ded7" providerId="ADAL" clId="{3DF20985-A173-4A1A-93F8-0B29B8FE2E3D}" dt="2023-04-25T15:35:03.524" v="4512" actId="20577"/>
          <ac:spMkLst>
            <pc:docMk/>
            <pc:sldMk cId="3878045038" sldId="348"/>
            <ac:spMk id="4" creationId="{D48A69E1-01C9-76BD-7FA5-60D0349ABAC4}"/>
          </ac:spMkLst>
        </pc:spChg>
      </pc:sldChg>
      <pc:sldChg chg="modSp new del mod">
        <pc:chgData name="Noémie Spiller" userId="e4bebb1e-116a-4f15-b3ae-274db878ded7" providerId="ADAL" clId="{3DF20985-A173-4A1A-93F8-0B29B8FE2E3D}" dt="2023-04-26T07:35:08.705" v="5785" actId="47"/>
        <pc:sldMkLst>
          <pc:docMk/>
          <pc:sldMk cId="3137770985" sldId="349"/>
        </pc:sldMkLst>
        <pc:spChg chg="mod">
          <ac:chgData name="Noémie Spiller" userId="e4bebb1e-116a-4f15-b3ae-274db878ded7" providerId="ADAL" clId="{3DF20985-A173-4A1A-93F8-0B29B8FE2E3D}" dt="2023-04-25T15:46:39.812" v="4730" actId="20577"/>
          <ac:spMkLst>
            <pc:docMk/>
            <pc:sldMk cId="3137770985" sldId="349"/>
            <ac:spMk id="4" creationId="{3F6F0D74-D8D0-F716-9EF3-180C249E4300}"/>
          </ac:spMkLst>
        </pc:spChg>
      </pc:sldChg>
      <pc:sldChg chg="addSp delSp modSp add mod modAnim">
        <pc:chgData name="Noémie Spiller" userId="e4bebb1e-116a-4f15-b3ae-274db878ded7" providerId="ADAL" clId="{3DF20985-A173-4A1A-93F8-0B29B8FE2E3D}" dt="2023-04-25T20:34:45.353" v="5357" actId="1076"/>
        <pc:sldMkLst>
          <pc:docMk/>
          <pc:sldMk cId="3669083222" sldId="350"/>
        </pc:sldMkLst>
        <pc:spChg chg="add mod">
          <ac:chgData name="Noémie Spiller" userId="e4bebb1e-116a-4f15-b3ae-274db878ded7" providerId="ADAL" clId="{3DF20985-A173-4A1A-93F8-0B29B8FE2E3D}" dt="2023-04-25T17:06:13.969" v="5270" actId="1076"/>
          <ac:spMkLst>
            <pc:docMk/>
            <pc:sldMk cId="3669083222" sldId="350"/>
            <ac:spMk id="5" creationId="{B29375A9-1B8D-FF9B-4D8A-2460F212087F}"/>
          </ac:spMkLst>
        </pc:spChg>
        <pc:spChg chg="mod">
          <ac:chgData name="Noémie Spiller" userId="e4bebb1e-116a-4f15-b3ae-274db878ded7" providerId="ADAL" clId="{3DF20985-A173-4A1A-93F8-0B29B8FE2E3D}" dt="2023-04-25T16:41:14.383" v="5217" actId="1076"/>
          <ac:spMkLst>
            <pc:docMk/>
            <pc:sldMk cId="3669083222" sldId="350"/>
            <ac:spMk id="13" creationId="{EC5E1715-0F9D-7DE6-023B-59F6AC130D25}"/>
          </ac:spMkLst>
        </pc:spChg>
        <pc:spChg chg="del mod">
          <ac:chgData name="Noémie Spiller" userId="e4bebb1e-116a-4f15-b3ae-274db878ded7" providerId="ADAL" clId="{3DF20985-A173-4A1A-93F8-0B29B8FE2E3D}" dt="2023-04-25T16:39:39.547" v="5211" actId="21"/>
          <ac:spMkLst>
            <pc:docMk/>
            <pc:sldMk cId="3669083222" sldId="350"/>
            <ac:spMk id="20" creationId="{FA564704-CE80-0BA0-4E74-0E920374921C}"/>
          </ac:spMkLst>
        </pc:spChg>
        <pc:spChg chg="del">
          <ac:chgData name="Noémie Spiller" userId="e4bebb1e-116a-4f15-b3ae-274db878ded7" providerId="ADAL" clId="{3DF20985-A173-4A1A-93F8-0B29B8FE2E3D}" dt="2023-04-25T16:41:32.921" v="5218" actId="478"/>
          <ac:spMkLst>
            <pc:docMk/>
            <pc:sldMk cId="3669083222" sldId="350"/>
            <ac:spMk id="23" creationId="{4A8EA920-4E84-261B-B103-BF98EA593177}"/>
          </ac:spMkLst>
        </pc:spChg>
        <pc:graphicFrameChg chg="mod">
          <ac:chgData name="Noémie Spiller" userId="e4bebb1e-116a-4f15-b3ae-274db878ded7" providerId="ADAL" clId="{3DF20985-A173-4A1A-93F8-0B29B8FE2E3D}" dt="2023-04-25T17:08:23.160" v="5286"/>
          <ac:graphicFrameMkLst>
            <pc:docMk/>
            <pc:sldMk cId="3669083222" sldId="350"/>
            <ac:graphicFrameMk id="8" creationId="{B584C7B5-CE82-8A5F-8221-4FB5B2E688EA}"/>
          </ac:graphicFrameMkLst>
        </pc:graphicFrameChg>
        <pc:picChg chg="add mod">
          <ac:chgData name="Noémie Spiller" userId="e4bebb1e-116a-4f15-b3ae-274db878ded7" providerId="ADAL" clId="{3DF20985-A173-4A1A-93F8-0B29B8FE2E3D}" dt="2023-04-25T20:34:45.353" v="5357" actId="1076"/>
          <ac:picMkLst>
            <pc:docMk/>
            <pc:sldMk cId="3669083222" sldId="350"/>
            <ac:picMk id="6" creationId="{D7876260-C2C6-A917-6A3F-9EC187FF0254}"/>
          </ac:picMkLst>
        </pc:picChg>
        <pc:picChg chg="add mod">
          <ac:chgData name="Noémie Spiller" userId="e4bebb1e-116a-4f15-b3ae-274db878ded7" providerId="ADAL" clId="{3DF20985-A173-4A1A-93F8-0B29B8FE2E3D}" dt="2023-04-25T20:34:41.811" v="5356" actId="1076"/>
          <ac:picMkLst>
            <pc:docMk/>
            <pc:sldMk cId="3669083222" sldId="350"/>
            <ac:picMk id="7" creationId="{479F3FB3-547E-F030-F71E-66DD1446243B}"/>
          </ac:picMkLst>
        </pc:picChg>
        <pc:picChg chg="mod">
          <ac:chgData name="Noémie Spiller" userId="e4bebb1e-116a-4f15-b3ae-274db878ded7" providerId="ADAL" clId="{3DF20985-A173-4A1A-93F8-0B29B8FE2E3D}" dt="2023-04-25T16:41:14.383" v="5217" actId="1076"/>
          <ac:picMkLst>
            <pc:docMk/>
            <pc:sldMk cId="3669083222" sldId="350"/>
            <ac:picMk id="12" creationId="{62F23469-0F15-000A-B223-8B5DBF85CB66}"/>
          </ac:picMkLst>
        </pc:picChg>
        <pc:picChg chg="del">
          <ac:chgData name="Noémie Spiller" userId="e4bebb1e-116a-4f15-b3ae-274db878ded7" providerId="ADAL" clId="{3DF20985-A173-4A1A-93F8-0B29B8FE2E3D}" dt="2023-04-25T16:41:47.348" v="5220" actId="478"/>
          <ac:picMkLst>
            <pc:docMk/>
            <pc:sldMk cId="3669083222" sldId="350"/>
            <ac:picMk id="15" creationId="{BAF0E8EF-3F50-8454-3076-734EE0D1A338}"/>
          </ac:picMkLst>
        </pc:picChg>
        <pc:picChg chg="del mod">
          <ac:chgData name="Noémie Spiller" userId="e4bebb1e-116a-4f15-b3ae-274db878ded7" providerId="ADAL" clId="{3DF20985-A173-4A1A-93F8-0B29B8FE2E3D}" dt="2023-04-25T16:39:39.547" v="5211" actId="21"/>
          <ac:picMkLst>
            <pc:docMk/>
            <pc:sldMk cId="3669083222" sldId="350"/>
            <ac:picMk id="19" creationId="{EC1E7A96-D521-FD1C-4269-B0F13CDB1524}"/>
          </ac:picMkLst>
        </pc:picChg>
      </pc:sldChg>
      <pc:sldChg chg="new del">
        <pc:chgData name="Noémie Spiller" userId="e4bebb1e-116a-4f15-b3ae-274db878ded7" providerId="ADAL" clId="{3DF20985-A173-4A1A-93F8-0B29B8FE2E3D}" dt="2023-04-25T17:08:57.397" v="5288" actId="47"/>
        <pc:sldMkLst>
          <pc:docMk/>
          <pc:sldMk cId="1651952379" sldId="351"/>
        </pc:sldMkLst>
      </pc:sldChg>
      <pc:sldChg chg="addSp delSp modSp new mod">
        <pc:chgData name="Noémie Spiller" userId="e4bebb1e-116a-4f15-b3ae-274db878ded7" providerId="ADAL" clId="{3DF20985-A173-4A1A-93F8-0B29B8FE2E3D}" dt="2023-04-25T20:34:04.382" v="5354" actId="20577"/>
        <pc:sldMkLst>
          <pc:docMk/>
          <pc:sldMk cId="3227529080" sldId="351"/>
        </pc:sldMkLst>
        <pc:spChg chg="mod">
          <ac:chgData name="Noémie Spiller" userId="e4bebb1e-116a-4f15-b3ae-274db878ded7" providerId="ADAL" clId="{3DF20985-A173-4A1A-93F8-0B29B8FE2E3D}" dt="2023-04-25T17:09:10.623" v="5309" actId="20577"/>
          <ac:spMkLst>
            <pc:docMk/>
            <pc:sldMk cId="3227529080" sldId="351"/>
            <ac:spMk id="4" creationId="{0C4F7128-5807-A76C-6F5F-D10E271370C2}"/>
          </ac:spMkLst>
        </pc:spChg>
        <pc:spChg chg="mod">
          <ac:chgData name="Noémie Spiller" userId="e4bebb1e-116a-4f15-b3ae-274db878ded7" providerId="ADAL" clId="{3DF20985-A173-4A1A-93F8-0B29B8FE2E3D}" dt="2023-04-25T20:34:00.946" v="5347" actId="20577"/>
          <ac:spMkLst>
            <pc:docMk/>
            <pc:sldMk cId="3227529080" sldId="351"/>
            <ac:spMk id="6" creationId="{5E147919-FCBD-4100-AD1D-9447C533E3CA}"/>
          </ac:spMkLst>
        </pc:spChg>
        <pc:spChg chg="mod">
          <ac:chgData name="Noémie Spiller" userId="e4bebb1e-116a-4f15-b3ae-274db878ded7" providerId="ADAL" clId="{3DF20985-A173-4A1A-93F8-0B29B8FE2E3D}" dt="2023-04-25T20:34:04.382" v="5354" actId="20577"/>
          <ac:spMkLst>
            <pc:docMk/>
            <pc:sldMk cId="3227529080" sldId="351"/>
            <ac:spMk id="7" creationId="{15B16245-8D2F-612C-DEC6-764EA76E1142}"/>
          </ac:spMkLst>
        </pc:spChg>
        <pc:picChg chg="add mod">
          <ac:chgData name="Noémie Spiller" userId="e4bebb1e-116a-4f15-b3ae-274db878ded7" providerId="ADAL" clId="{3DF20985-A173-4A1A-93F8-0B29B8FE2E3D}" dt="2023-04-25T17:21:44.003" v="5339" actId="14100"/>
          <ac:picMkLst>
            <pc:docMk/>
            <pc:sldMk cId="3227529080" sldId="351"/>
            <ac:picMk id="9" creationId="{8C85FD96-CC01-5668-CF1A-34ED531DBB59}"/>
          </ac:picMkLst>
        </pc:picChg>
        <pc:picChg chg="add del mod">
          <ac:chgData name="Noémie Spiller" userId="e4bebb1e-116a-4f15-b3ae-274db878ded7" providerId="ADAL" clId="{3DF20985-A173-4A1A-93F8-0B29B8FE2E3D}" dt="2023-04-25T17:21:49.510" v="5340" actId="478"/>
          <ac:picMkLst>
            <pc:docMk/>
            <pc:sldMk cId="3227529080" sldId="351"/>
            <ac:picMk id="11" creationId="{15F60966-9379-380E-0B49-C941C8685B96}"/>
          </ac:picMkLst>
        </pc:picChg>
      </pc:sldChg>
      <pc:sldChg chg="addSp delSp modSp new mod modAnim">
        <pc:chgData name="Noémie Spiller" userId="e4bebb1e-116a-4f15-b3ae-274db878ded7" providerId="ADAL" clId="{3DF20985-A173-4A1A-93F8-0B29B8FE2E3D}" dt="2023-04-26T07:24:22.321" v="5363"/>
        <pc:sldMkLst>
          <pc:docMk/>
          <pc:sldMk cId="770382444" sldId="352"/>
        </pc:sldMkLst>
        <pc:spChg chg="del">
          <ac:chgData name="Noémie Spiller" userId="e4bebb1e-116a-4f15-b3ae-274db878ded7" providerId="ADAL" clId="{3DF20985-A173-4A1A-93F8-0B29B8FE2E3D}" dt="2023-04-26T07:24:07.191" v="5361" actId="478"/>
          <ac:spMkLst>
            <pc:docMk/>
            <pc:sldMk cId="770382444" sldId="352"/>
            <ac:spMk id="5" creationId="{C4F9C8EB-32E1-0C1F-CD75-90B361AFC6F3}"/>
          </ac:spMkLst>
        </pc:spChg>
        <pc:spChg chg="del">
          <ac:chgData name="Noémie Spiller" userId="e4bebb1e-116a-4f15-b3ae-274db878ded7" providerId="ADAL" clId="{3DF20985-A173-4A1A-93F8-0B29B8FE2E3D}" dt="2023-04-26T07:24:09.389" v="5362" actId="478"/>
          <ac:spMkLst>
            <pc:docMk/>
            <pc:sldMk cId="770382444" sldId="352"/>
            <ac:spMk id="6" creationId="{25AFF33D-A0CF-122D-4EF6-3ED73EF3B1FD}"/>
          </ac:spMkLst>
        </pc:spChg>
        <pc:picChg chg="add mod">
          <ac:chgData name="Noémie Spiller" userId="e4bebb1e-116a-4f15-b3ae-274db878ded7" providerId="ADAL" clId="{3DF20985-A173-4A1A-93F8-0B29B8FE2E3D}" dt="2023-04-26T07:24:22.321" v="5363"/>
          <ac:picMkLst>
            <pc:docMk/>
            <pc:sldMk cId="770382444" sldId="352"/>
            <ac:picMk id="7" creationId="{62A213FC-2D4C-0867-9F11-8695F087D2B6}"/>
          </ac:picMkLst>
        </pc:picChg>
      </pc:sldChg>
      <pc:sldChg chg="modSp new mod ord">
        <pc:chgData name="Noémie Spiller" userId="e4bebb1e-116a-4f15-b3ae-274db878ded7" providerId="ADAL" clId="{3DF20985-A173-4A1A-93F8-0B29B8FE2E3D}" dt="2023-04-27T07:54:13.566" v="5810"/>
        <pc:sldMkLst>
          <pc:docMk/>
          <pc:sldMk cId="3913319740" sldId="353"/>
        </pc:sldMkLst>
        <pc:spChg chg="mod">
          <ac:chgData name="Noémie Spiller" userId="e4bebb1e-116a-4f15-b3ae-274db878ded7" providerId="ADAL" clId="{3DF20985-A173-4A1A-93F8-0B29B8FE2E3D}" dt="2023-04-27T07:53:33.965" v="5806" actId="20577"/>
          <ac:spMkLst>
            <pc:docMk/>
            <pc:sldMk cId="3913319740" sldId="353"/>
            <ac:spMk id="4" creationId="{33F2C99B-7939-B938-73F2-83DDA33770B1}"/>
          </ac:spMkLst>
        </pc:spChg>
      </pc:sldChg>
      <pc:sldChg chg="addSp delSp modSp new mod modNotesTx">
        <pc:chgData name="Noémie Spiller" userId="e4bebb1e-116a-4f15-b3ae-274db878ded7" providerId="ADAL" clId="{3DF20985-A173-4A1A-93F8-0B29B8FE2E3D}" dt="2023-04-27T08:19:51.030" v="5941" actId="20577"/>
        <pc:sldMkLst>
          <pc:docMk/>
          <pc:sldMk cId="1265294367" sldId="354"/>
        </pc:sldMkLst>
        <pc:spChg chg="mod">
          <ac:chgData name="Noémie Spiller" userId="e4bebb1e-116a-4f15-b3ae-274db878ded7" providerId="ADAL" clId="{3DF20985-A173-4A1A-93F8-0B29B8FE2E3D}" dt="2023-04-27T08:18:03.561" v="5833" actId="20577"/>
          <ac:spMkLst>
            <pc:docMk/>
            <pc:sldMk cId="1265294367" sldId="354"/>
            <ac:spMk id="4" creationId="{F012EDB5-6611-0434-0C85-DDFC499C665E}"/>
          </ac:spMkLst>
        </pc:spChg>
        <pc:spChg chg="del">
          <ac:chgData name="Noémie Spiller" userId="e4bebb1e-116a-4f15-b3ae-274db878ded7" providerId="ADAL" clId="{3DF20985-A173-4A1A-93F8-0B29B8FE2E3D}" dt="2023-04-27T08:17:54.981" v="5812"/>
          <ac:spMkLst>
            <pc:docMk/>
            <pc:sldMk cId="1265294367" sldId="354"/>
            <ac:spMk id="5" creationId="{4D7AEC98-CE3B-ABCD-2545-B66DFF440B91}"/>
          </ac:spMkLst>
        </pc:spChg>
        <pc:spChg chg="add mod">
          <ac:chgData name="Noémie Spiller" userId="e4bebb1e-116a-4f15-b3ae-274db878ded7" providerId="ADAL" clId="{3DF20985-A173-4A1A-93F8-0B29B8FE2E3D}" dt="2023-04-27T08:18:55.816" v="5840" actId="14100"/>
          <ac:spMkLst>
            <pc:docMk/>
            <pc:sldMk cId="1265294367" sldId="354"/>
            <ac:spMk id="8" creationId="{6D3F748F-FB64-B3A7-3702-76C76E62079D}"/>
          </ac:spMkLst>
        </pc:spChg>
        <pc:picChg chg="add mod">
          <ac:chgData name="Noémie Spiller" userId="e4bebb1e-116a-4f15-b3ae-274db878ded7" providerId="ADAL" clId="{3DF20985-A173-4A1A-93F8-0B29B8FE2E3D}" dt="2023-04-27T08:17:54.981" v="5812"/>
          <ac:picMkLst>
            <pc:docMk/>
            <pc:sldMk cId="1265294367" sldId="354"/>
            <ac:picMk id="7" creationId="{15B77032-F781-1D7A-9238-FECEA518A066}"/>
          </ac:picMkLst>
        </pc:picChg>
      </pc:sldChg>
      <pc:sldMasterChg chg="modSp mod modSldLayout">
        <pc:chgData name="Noémie Spiller" userId="e4bebb1e-116a-4f15-b3ae-274db878ded7" providerId="ADAL" clId="{3DF20985-A173-4A1A-93F8-0B29B8FE2E3D}" dt="2023-04-12T16:10:39.990" v="85"/>
        <pc:sldMasterMkLst>
          <pc:docMk/>
          <pc:sldMasterMk cId="3345050395" sldId="2147483660"/>
        </pc:sldMasterMkLst>
        <pc:spChg chg="mod">
          <ac:chgData name="Noémie Spiller" userId="e4bebb1e-116a-4f15-b3ae-274db878ded7" providerId="ADAL" clId="{3DF20985-A173-4A1A-93F8-0B29B8FE2E3D}" dt="2023-04-12T16:09:09.427" v="72" actId="20577"/>
          <ac:spMkLst>
            <pc:docMk/>
            <pc:sldMasterMk cId="3345050395" sldId="2147483660"/>
            <ac:spMk id="5" creationId="{00000000-0000-0000-0000-000000000000}"/>
          </ac:spMkLst>
        </pc:spChg>
        <pc:sldLayoutChg chg="modSp mod">
          <pc:chgData name="Noémie Spiller" userId="e4bebb1e-116a-4f15-b3ae-274db878ded7" providerId="ADAL" clId="{3DF20985-A173-4A1A-93F8-0B29B8FE2E3D}" dt="2023-04-12T16:08:48.759" v="58" actId="20577"/>
          <pc:sldLayoutMkLst>
            <pc:docMk/>
            <pc:sldMasterMk cId="3345050395" sldId="2147483660"/>
            <pc:sldLayoutMk cId="574504283" sldId="2147483662"/>
          </pc:sldLayoutMkLst>
          <pc:spChg chg="mod">
            <ac:chgData name="Noémie Spiller" userId="e4bebb1e-116a-4f15-b3ae-274db878ded7" providerId="ADAL" clId="{3DF20985-A173-4A1A-93F8-0B29B8FE2E3D}" dt="2023-04-12T16:08:48.759" v="58" actId="20577"/>
            <ac:spMkLst>
              <pc:docMk/>
              <pc:sldMasterMk cId="3345050395" sldId="2147483660"/>
              <pc:sldLayoutMk cId="574504283" sldId="2147483662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9.990" v="85"/>
          <pc:sldLayoutMkLst>
            <pc:docMk/>
            <pc:sldMasterMk cId="3345050395" sldId="2147483660"/>
            <pc:sldLayoutMk cId="1588594681" sldId="2147483663"/>
          </pc:sldLayoutMkLst>
          <pc:spChg chg="mod">
            <ac:chgData name="Noémie Spiller" userId="e4bebb1e-116a-4f15-b3ae-274db878ded7" providerId="ADAL" clId="{3DF20985-A173-4A1A-93F8-0B29B8FE2E3D}" dt="2023-04-12T16:10:39.990" v="85"/>
            <ac:spMkLst>
              <pc:docMk/>
              <pc:sldMasterMk cId="3345050395" sldId="2147483660"/>
              <pc:sldLayoutMk cId="1588594681" sldId="2147483663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5.653" v="84"/>
          <pc:sldLayoutMkLst>
            <pc:docMk/>
            <pc:sldMasterMk cId="3345050395" sldId="2147483660"/>
            <pc:sldLayoutMk cId="3156702840" sldId="2147483664"/>
          </pc:sldLayoutMkLst>
          <pc:spChg chg="mod">
            <ac:chgData name="Noémie Spiller" userId="e4bebb1e-116a-4f15-b3ae-274db878ded7" providerId="ADAL" clId="{3DF20985-A173-4A1A-93F8-0B29B8FE2E3D}" dt="2023-04-12T16:10:35.653" v="84"/>
            <ac:spMkLst>
              <pc:docMk/>
              <pc:sldMasterMk cId="3345050395" sldId="2147483660"/>
              <pc:sldLayoutMk cId="3156702840" sldId="2147483664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0.127" v="83"/>
          <pc:sldLayoutMkLst>
            <pc:docMk/>
            <pc:sldMasterMk cId="3345050395" sldId="2147483660"/>
            <pc:sldLayoutMk cId="1685176984" sldId="2147483665"/>
          </pc:sldLayoutMkLst>
          <pc:spChg chg="mod">
            <ac:chgData name="Noémie Spiller" userId="e4bebb1e-116a-4f15-b3ae-274db878ded7" providerId="ADAL" clId="{3DF20985-A173-4A1A-93F8-0B29B8FE2E3D}" dt="2023-04-12T16:10:30.127" v="83"/>
            <ac:spMkLst>
              <pc:docMk/>
              <pc:sldMasterMk cId="3345050395" sldId="2147483660"/>
              <pc:sldLayoutMk cId="1685176984" sldId="2147483665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25.937" v="82"/>
          <pc:sldLayoutMkLst>
            <pc:docMk/>
            <pc:sldMasterMk cId="3345050395" sldId="2147483660"/>
            <pc:sldLayoutMk cId="1672357736" sldId="2147483666"/>
          </pc:sldLayoutMkLst>
          <pc:spChg chg="mod">
            <ac:chgData name="Noémie Spiller" userId="e4bebb1e-116a-4f15-b3ae-274db878ded7" providerId="ADAL" clId="{3DF20985-A173-4A1A-93F8-0B29B8FE2E3D}" dt="2023-04-12T16:10:25.937" v="82"/>
            <ac:spMkLst>
              <pc:docMk/>
              <pc:sldMasterMk cId="3345050395" sldId="2147483660"/>
              <pc:sldLayoutMk cId="1672357736" sldId="2147483666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21.638" v="81"/>
          <pc:sldLayoutMkLst>
            <pc:docMk/>
            <pc:sldMasterMk cId="3345050395" sldId="2147483660"/>
            <pc:sldLayoutMk cId="1019644223" sldId="2147483667"/>
          </pc:sldLayoutMkLst>
          <pc:spChg chg="mod">
            <ac:chgData name="Noémie Spiller" userId="e4bebb1e-116a-4f15-b3ae-274db878ded7" providerId="ADAL" clId="{3DF20985-A173-4A1A-93F8-0B29B8FE2E3D}" dt="2023-04-12T16:10:21.638" v="81"/>
            <ac:spMkLst>
              <pc:docMk/>
              <pc:sldMasterMk cId="3345050395" sldId="2147483660"/>
              <pc:sldLayoutMk cId="1019644223" sldId="2147483667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16.777" v="80"/>
          <pc:sldLayoutMkLst>
            <pc:docMk/>
            <pc:sldMasterMk cId="3345050395" sldId="2147483660"/>
            <pc:sldLayoutMk cId="3795033650" sldId="2147483668"/>
          </pc:sldLayoutMkLst>
          <pc:spChg chg="mod">
            <ac:chgData name="Noémie Spiller" userId="e4bebb1e-116a-4f15-b3ae-274db878ded7" providerId="ADAL" clId="{3DF20985-A173-4A1A-93F8-0B29B8FE2E3D}" dt="2023-04-12T16:10:16.777" v="80"/>
            <ac:spMkLst>
              <pc:docMk/>
              <pc:sldMasterMk cId="3345050395" sldId="2147483660"/>
              <pc:sldLayoutMk cId="3795033650" sldId="2147483668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12.360" v="79"/>
          <pc:sldLayoutMkLst>
            <pc:docMk/>
            <pc:sldMasterMk cId="3345050395" sldId="2147483660"/>
            <pc:sldLayoutMk cId="3130336461" sldId="2147483669"/>
          </pc:sldLayoutMkLst>
          <pc:spChg chg="mod">
            <ac:chgData name="Noémie Spiller" userId="e4bebb1e-116a-4f15-b3ae-274db878ded7" providerId="ADAL" clId="{3DF20985-A173-4A1A-93F8-0B29B8FE2E3D}" dt="2023-04-12T16:10:12.360" v="79"/>
            <ac:spMkLst>
              <pc:docMk/>
              <pc:sldMasterMk cId="3345050395" sldId="2147483660"/>
              <pc:sldLayoutMk cId="3130336461" sldId="2147483669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08.149" v="78"/>
          <pc:sldLayoutMkLst>
            <pc:docMk/>
            <pc:sldMasterMk cId="3345050395" sldId="2147483660"/>
            <pc:sldLayoutMk cId="409574515" sldId="2147483670"/>
          </pc:sldLayoutMkLst>
          <pc:spChg chg="mod">
            <ac:chgData name="Noémie Spiller" userId="e4bebb1e-116a-4f15-b3ae-274db878ded7" providerId="ADAL" clId="{3DF20985-A173-4A1A-93F8-0B29B8FE2E3D}" dt="2023-04-12T16:10:08.149" v="78"/>
            <ac:spMkLst>
              <pc:docMk/>
              <pc:sldMasterMk cId="3345050395" sldId="2147483660"/>
              <pc:sldLayoutMk cId="409574515" sldId="2147483670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02.966" v="77"/>
          <pc:sldLayoutMkLst>
            <pc:docMk/>
            <pc:sldMasterMk cId="3345050395" sldId="2147483660"/>
            <pc:sldLayoutMk cId="1169738758" sldId="2147483671"/>
          </pc:sldLayoutMkLst>
          <pc:spChg chg="mod">
            <ac:chgData name="Noémie Spiller" userId="e4bebb1e-116a-4f15-b3ae-274db878ded7" providerId="ADAL" clId="{3DF20985-A173-4A1A-93F8-0B29B8FE2E3D}" dt="2023-04-12T16:10:02.966" v="77"/>
            <ac:spMkLst>
              <pc:docMk/>
              <pc:sldMasterMk cId="3345050395" sldId="2147483660"/>
              <pc:sldLayoutMk cId="1169738758" sldId="2147483671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09:57.880" v="76"/>
          <pc:sldLayoutMkLst>
            <pc:docMk/>
            <pc:sldMasterMk cId="3345050395" sldId="2147483660"/>
            <pc:sldLayoutMk cId="2386721732" sldId="2147483672"/>
          </pc:sldLayoutMkLst>
          <pc:spChg chg="mod">
            <ac:chgData name="Noémie Spiller" userId="e4bebb1e-116a-4f15-b3ae-274db878ded7" providerId="ADAL" clId="{3DF20985-A173-4A1A-93F8-0B29B8FE2E3D}" dt="2023-04-12T16:09:57.880" v="76"/>
            <ac:spMkLst>
              <pc:docMk/>
              <pc:sldMasterMk cId="3345050395" sldId="2147483660"/>
              <pc:sldLayoutMk cId="2386721732" sldId="2147483672"/>
              <ac:spMk id="7" creationId="{5FA9BD1D-40AC-4766-9D87-7CD9F9338F55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09:50.585" v="75"/>
          <pc:sldLayoutMkLst>
            <pc:docMk/>
            <pc:sldMasterMk cId="3345050395" sldId="2147483660"/>
            <pc:sldLayoutMk cId="1380964567" sldId="2147483673"/>
          </pc:sldLayoutMkLst>
          <pc:spChg chg="mod">
            <ac:chgData name="Noémie Spiller" userId="e4bebb1e-116a-4f15-b3ae-274db878ded7" providerId="ADAL" clId="{3DF20985-A173-4A1A-93F8-0B29B8FE2E3D}" dt="2023-04-12T16:09:50.585" v="75"/>
            <ac:spMkLst>
              <pc:docMk/>
              <pc:sldMasterMk cId="3345050395" sldId="2147483660"/>
              <pc:sldLayoutMk cId="1380964567" sldId="2147483673"/>
              <ac:spMk id="8" creationId="{00000000-0000-0000-0000-000000000000}"/>
            </ac:spMkLst>
          </pc:spChg>
        </pc:sldLayoutChg>
      </pc:sldMasterChg>
      <pc:sldMasterChg chg="modSp mod modSldLayout">
        <pc:chgData name="Noémie Spiller" userId="e4bebb1e-116a-4f15-b3ae-274db878ded7" providerId="ADAL" clId="{3DF20985-A173-4A1A-93F8-0B29B8FE2E3D}" dt="2023-04-12T16:09:44.320" v="74"/>
        <pc:sldMasterMkLst>
          <pc:docMk/>
          <pc:sldMasterMk cId="391508935" sldId="2147483675"/>
        </pc:sldMasterMkLst>
        <pc:spChg chg="mod">
          <ac:chgData name="Noémie Spiller" userId="e4bebb1e-116a-4f15-b3ae-274db878ded7" providerId="ADAL" clId="{3DF20985-A173-4A1A-93F8-0B29B8FE2E3D}" dt="2023-04-12T16:09:44.320" v="74"/>
          <ac:spMkLst>
            <pc:docMk/>
            <pc:sldMasterMk cId="391508935" sldId="2147483675"/>
            <ac:spMk id="5" creationId="{00000000-0000-0000-0000-000000000000}"/>
          </ac:spMkLst>
        </pc:spChg>
        <pc:sldLayoutChg chg="modSp mod">
          <pc:chgData name="Noémie Spiller" userId="e4bebb1e-116a-4f15-b3ae-274db878ded7" providerId="ADAL" clId="{3DF20985-A173-4A1A-93F8-0B29B8FE2E3D}" dt="2023-04-12T16:09:40.309" v="73"/>
          <pc:sldLayoutMkLst>
            <pc:docMk/>
            <pc:sldMasterMk cId="391508935" sldId="2147483675"/>
            <pc:sldLayoutMk cId="3059466993" sldId="2147483676"/>
          </pc:sldLayoutMkLst>
          <pc:spChg chg="mod">
            <ac:chgData name="Noémie Spiller" userId="e4bebb1e-116a-4f15-b3ae-274db878ded7" providerId="ADAL" clId="{3DF20985-A173-4A1A-93F8-0B29B8FE2E3D}" dt="2023-04-12T16:09:40.309" v="73"/>
            <ac:spMkLst>
              <pc:docMk/>
              <pc:sldMasterMk cId="391508935" sldId="2147483675"/>
              <pc:sldLayoutMk cId="3059466993" sldId="2147483676"/>
              <ac:spMk id="7" creationId="{5FA9BD1D-40AC-4766-9D87-7CD9F9338F55}"/>
            </ac:spMkLst>
          </pc:spChg>
        </pc:sldLayoutChg>
      </pc:sldMasterChg>
    </pc:docChg>
  </pc:docChgLst>
  <pc:docChgLst>
    <pc:chgData name="Gastbenutzer" userId="S::urn:spo:anon#f86b790997f433fe469ee6d59c76f4a8a9dd4383fb9541d35ef5bb865230b574::" providerId="AD" clId="Web-{FABB6FE7-0CA3-9BEC-AAFB-99C2BFE38C15}"/>
    <pc:docChg chg="modSld">
      <pc:chgData name="Gastbenutzer" userId="S::urn:spo:anon#f86b790997f433fe469ee6d59c76f4a8a9dd4383fb9541d35ef5bb865230b574::" providerId="AD" clId="Web-{FABB6FE7-0CA3-9BEC-AAFB-99C2BFE38C15}" dt="2023-08-22T13:39:07.869" v="6" actId="20577"/>
      <pc:docMkLst>
        <pc:docMk/>
      </pc:docMkLst>
      <pc:sldChg chg="modSp">
        <pc:chgData name="Gastbenutzer" userId="S::urn:spo:anon#f86b790997f433fe469ee6d59c76f4a8a9dd4383fb9541d35ef5bb865230b574::" providerId="AD" clId="Web-{FABB6FE7-0CA3-9BEC-AAFB-99C2BFE38C15}" dt="2023-08-22T13:38:11.336" v="0" actId="20577"/>
        <pc:sldMkLst>
          <pc:docMk/>
          <pc:sldMk cId="1147882705" sldId="313"/>
        </pc:sldMkLst>
        <pc:spChg chg="mod">
          <ac:chgData name="Gastbenutzer" userId="S::urn:spo:anon#f86b790997f433fe469ee6d59c76f4a8a9dd4383fb9541d35ef5bb865230b574::" providerId="AD" clId="Web-{FABB6FE7-0CA3-9BEC-AAFB-99C2BFE38C15}" dt="2023-08-22T13:38:11.336" v="0" actId="20577"/>
          <ac:spMkLst>
            <pc:docMk/>
            <pc:sldMk cId="1147882705" sldId="313"/>
            <ac:spMk id="3" creationId="{959B8427-2E56-0C2E-728F-5C132FC1F989}"/>
          </ac:spMkLst>
        </pc:spChg>
      </pc:sldChg>
      <pc:sldChg chg="addSp delSp modSp">
        <pc:chgData name="Gastbenutzer" userId="S::urn:spo:anon#f86b790997f433fe469ee6d59c76f4a8a9dd4383fb9541d35ef5bb865230b574::" providerId="AD" clId="Web-{FABB6FE7-0CA3-9BEC-AAFB-99C2BFE38C15}" dt="2023-08-22T13:38:49.478" v="5"/>
        <pc:sldMkLst>
          <pc:docMk/>
          <pc:sldMk cId="1158767243" sldId="314"/>
        </pc:sldMkLst>
        <pc:spChg chg="add del mod">
          <ac:chgData name="Gastbenutzer" userId="S::urn:spo:anon#f86b790997f433fe469ee6d59c76f4a8a9dd4383fb9541d35ef5bb865230b574::" providerId="AD" clId="Web-{FABB6FE7-0CA3-9BEC-AAFB-99C2BFE38C15}" dt="2023-08-22T13:38:49.478" v="5"/>
          <ac:spMkLst>
            <pc:docMk/>
            <pc:sldMk cId="1158767243" sldId="314"/>
            <ac:spMk id="4" creationId="{4B399DF5-66E5-CFBC-535F-83DF76F4D20F}"/>
          </ac:spMkLst>
        </pc:spChg>
        <pc:spChg chg="add del mod">
          <ac:chgData name="Gastbenutzer" userId="S::urn:spo:anon#f86b790997f433fe469ee6d59c76f4a8a9dd4383fb9541d35ef5bb865230b574::" providerId="AD" clId="Web-{FABB6FE7-0CA3-9BEC-AAFB-99C2BFE38C15}" dt="2023-08-22T13:38:49.478" v="5"/>
          <ac:spMkLst>
            <pc:docMk/>
            <pc:sldMk cId="1158767243" sldId="314"/>
            <ac:spMk id="7" creationId="{24E44317-B939-5061-9463-6DDCCC4190AF}"/>
          </ac:spMkLst>
        </pc:spChg>
      </pc:sldChg>
      <pc:sldChg chg="modSp">
        <pc:chgData name="Gastbenutzer" userId="S::urn:spo:anon#f86b790997f433fe469ee6d59c76f4a8a9dd4383fb9541d35ef5bb865230b574::" providerId="AD" clId="Web-{FABB6FE7-0CA3-9BEC-AAFB-99C2BFE38C15}" dt="2023-08-22T13:39:07.869" v="6" actId="20577"/>
        <pc:sldMkLst>
          <pc:docMk/>
          <pc:sldMk cId="1447488647" sldId="355"/>
        </pc:sldMkLst>
        <pc:spChg chg="mod">
          <ac:chgData name="Gastbenutzer" userId="S::urn:spo:anon#f86b790997f433fe469ee6d59c76f4a8a9dd4383fb9541d35ef5bb865230b574::" providerId="AD" clId="Web-{FABB6FE7-0CA3-9BEC-AAFB-99C2BFE38C15}" dt="2023-08-22T13:39:07.869" v="6" actId="20577"/>
          <ac:spMkLst>
            <pc:docMk/>
            <pc:sldMk cId="1447488647" sldId="355"/>
            <ac:spMk id="4" creationId="{F3D1F613-F7D2-B82B-C4C1-9B4DB34968A7}"/>
          </ac:spMkLst>
        </pc:spChg>
      </pc:sldChg>
    </pc:docChg>
  </pc:docChgLst>
  <pc:docChgLst>
    <pc:chgData name="Noémie Spiller" userId="e4bebb1e-116a-4f15-b3ae-274db878ded7" providerId="ADAL" clId="{AFF3C142-0F82-4228-A1F8-EDCD9238354C}"/>
    <pc:docChg chg="modSld delMainMaster">
      <pc:chgData name="Noémie Spiller" userId="e4bebb1e-116a-4f15-b3ae-274db878ded7" providerId="ADAL" clId="{AFF3C142-0F82-4228-A1F8-EDCD9238354C}" dt="2023-08-30T12:38:29.657" v="2" actId="2696"/>
      <pc:docMkLst>
        <pc:docMk/>
      </pc:docMkLst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1147882705" sldId="313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147882705" sldId="313"/>
            <ac:spMk id="3" creationId="{959B8427-2E56-0C2E-728F-5C132FC1F989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147882705" sldId="313"/>
            <ac:spMk id="6" creationId="{E951BD73-D5F6-0B09-A8BA-E62541E6B39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147882705" sldId="313"/>
            <ac:spMk id="11" creationId="{A2557A4F-D56E-E3AA-E921-BE92767066E1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1158767243" sldId="314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158767243" sldId="314"/>
            <ac:spMk id="2" creationId="{A18ED6B6-C61E-3318-C6AC-9502C66A456A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158767243" sldId="314"/>
            <ac:spMk id="3" creationId="{6716FBA5-4349-10DF-E311-FA34AA00A9B2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158767243" sldId="314"/>
            <ac:spMk id="4" creationId="{4B399DF5-66E5-CFBC-535F-83DF76F4D20F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158767243" sldId="314"/>
            <ac:spMk id="5" creationId="{39AAF388-09D8-4AF3-5688-30B23FB9B773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1447488647" sldId="355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447488647" sldId="355"/>
            <ac:spMk id="2" creationId="{6EA0BBDB-97D5-B4BC-6ECE-3B988089FC4B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447488647" sldId="355"/>
            <ac:spMk id="3" creationId="{37B00A1B-9359-F074-B1AA-82ACCE8609C0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447488647" sldId="355"/>
            <ac:spMk id="4" creationId="{F3D1F613-F7D2-B82B-C4C1-9B4DB34968A7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447488647" sldId="355"/>
            <ac:spMk id="5" creationId="{C5425B72-C5CD-506C-6D83-8969BB1165C2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469149093" sldId="356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469149093" sldId="356"/>
            <ac:spMk id="2" creationId="{6EA0BBDB-97D5-B4BC-6ECE-3B988089FC4B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469149093" sldId="356"/>
            <ac:spMk id="3" creationId="{37B00A1B-9359-F074-B1AA-82ACCE8609C0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469149093" sldId="356"/>
            <ac:spMk id="4" creationId="{F3D1F613-F7D2-B82B-C4C1-9B4DB34968A7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469149093" sldId="356"/>
            <ac:spMk id="5" creationId="{C5425B72-C5CD-506C-6D83-8969BB1165C2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3292238206" sldId="360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292238206" sldId="360"/>
            <ac:spMk id="2" creationId="{E197095D-7868-FE34-25B5-8845D3815EB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292238206" sldId="360"/>
            <ac:spMk id="3" creationId="{331AE80F-4333-4E8E-F1D6-5F94A551BD6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292238206" sldId="360"/>
            <ac:spMk id="4" creationId="{91012609-84EF-81F6-7E2F-EF22F15A976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292238206" sldId="360"/>
            <ac:spMk id="5" creationId="{F1505AA7-F419-8A5B-0D27-995733F70C64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2351247643" sldId="361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2351247643" sldId="361"/>
            <ac:spMk id="2" creationId="{E197095D-7868-FE34-25B5-8845D3815EB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2351247643" sldId="361"/>
            <ac:spMk id="3" creationId="{331AE80F-4333-4E8E-F1D6-5F94A551BD6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2351247643" sldId="361"/>
            <ac:spMk id="4" creationId="{91012609-84EF-81F6-7E2F-EF22F15A976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2351247643" sldId="361"/>
            <ac:spMk id="5" creationId="{F1505AA7-F419-8A5B-0D27-995733F70C64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1658039235" sldId="362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658039235" sldId="362"/>
            <ac:spMk id="2" creationId="{E197095D-7868-FE34-25B5-8845D3815EB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658039235" sldId="362"/>
            <ac:spMk id="3" creationId="{331AE80F-4333-4E8E-F1D6-5F94A551BD6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658039235" sldId="362"/>
            <ac:spMk id="4" creationId="{91012609-84EF-81F6-7E2F-EF22F15A976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658039235" sldId="362"/>
            <ac:spMk id="5" creationId="{F1505AA7-F419-8A5B-0D27-995733F70C64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1810691119" sldId="363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810691119" sldId="363"/>
            <ac:spMk id="2" creationId="{E197095D-7868-FE34-25B5-8845D3815EB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810691119" sldId="363"/>
            <ac:spMk id="3" creationId="{331AE80F-4333-4E8E-F1D6-5F94A551BD6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810691119" sldId="363"/>
            <ac:spMk id="4" creationId="{91012609-84EF-81F6-7E2F-EF22F15A976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810691119" sldId="363"/>
            <ac:spMk id="5" creationId="{F1505AA7-F419-8A5B-0D27-995733F70C64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3307171808" sldId="364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307171808" sldId="364"/>
            <ac:spMk id="2" creationId="{E197095D-7868-FE34-25B5-8845D3815EB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307171808" sldId="364"/>
            <ac:spMk id="3" creationId="{331AE80F-4333-4E8E-F1D6-5F94A551BD6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307171808" sldId="364"/>
            <ac:spMk id="4" creationId="{91012609-84EF-81F6-7E2F-EF22F15A976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307171808" sldId="364"/>
            <ac:spMk id="5" creationId="{F1505AA7-F419-8A5B-0D27-995733F70C64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1255032570" sldId="365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255032570" sldId="365"/>
            <ac:spMk id="2" creationId="{E197095D-7868-FE34-25B5-8845D3815EB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255032570" sldId="365"/>
            <ac:spMk id="3" creationId="{331AE80F-4333-4E8E-F1D6-5F94A551BD6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255032570" sldId="365"/>
            <ac:spMk id="4" creationId="{91012609-84EF-81F6-7E2F-EF22F15A976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255032570" sldId="365"/>
            <ac:spMk id="5" creationId="{F1505AA7-F419-8A5B-0D27-995733F70C64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549522823" sldId="367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549522823" sldId="367"/>
            <ac:spMk id="2" creationId="{E197095D-7868-FE34-25B5-8845D3815EB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549522823" sldId="367"/>
            <ac:spMk id="3" creationId="{331AE80F-4333-4E8E-F1D6-5F94A551BD6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549522823" sldId="367"/>
            <ac:spMk id="4" creationId="{91012609-84EF-81F6-7E2F-EF22F15A976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549522823" sldId="367"/>
            <ac:spMk id="5" creationId="{F1505AA7-F419-8A5B-0D27-995733F70C64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1378988553" sldId="369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378988553" sldId="369"/>
            <ac:spMk id="2" creationId="{E197095D-7868-FE34-25B5-8845D3815EB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378988553" sldId="369"/>
            <ac:spMk id="3" creationId="{331AE80F-4333-4E8E-F1D6-5F94A551BD6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378988553" sldId="369"/>
            <ac:spMk id="4" creationId="{91012609-84EF-81F6-7E2F-EF22F15A976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378988553" sldId="369"/>
            <ac:spMk id="5" creationId="{F1505AA7-F419-8A5B-0D27-995733F70C64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827239083" sldId="371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827239083" sldId="371"/>
            <ac:spMk id="2" creationId="{E197095D-7868-FE34-25B5-8845D3815EB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827239083" sldId="371"/>
            <ac:spMk id="3" creationId="{331AE80F-4333-4E8E-F1D6-5F94A551BD6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827239083" sldId="371"/>
            <ac:spMk id="4" creationId="{91012609-84EF-81F6-7E2F-EF22F15A976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827239083" sldId="371"/>
            <ac:spMk id="5" creationId="{F1505AA7-F419-8A5B-0D27-995733F70C64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3670907146" sldId="372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670907146" sldId="372"/>
            <ac:spMk id="2" creationId="{E197095D-7868-FE34-25B5-8845D3815EB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670907146" sldId="372"/>
            <ac:spMk id="3" creationId="{331AE80F-4333-4E8E-F1D6-5F94A551BD6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670907146" sldId="372"/>
            <ac:spMk id="4" creationId="{91012609-84EF-81F6-7E2F-EF22F15A976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670907146" sldId="372"/>
            <ac:spMk id="5" creationId="{F1505AA7-F419-8A5B-0D27-995733F70C64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3663541620" sldId="373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663541620" sldId="373"/>
            <ac:spMk id="2" creationId="{E197095D-7868-FE34-25B5-8845D3815EB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663541620" sldId="373"/>
            <ac:spMk id="3" creationId="{331AE80F-4333-4E8E-F1D6-5F94A551BD6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663541620" sldId="373"/>
            <ac:spMk id="4" creationId="{91012609-84EF-81F6-7E2F-EF22F15A976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663541620" sldId="373"/>
            <ac:spMk id="5" creationId="{F1505AA7-F419-8A5B-0D27-995733F70C64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3440675629" sldId="374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440675629" sldId="374"/>
            <ac:spMk id="2" creationId="{E197095D-7868-FE34-25B5-8845D3815EB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440675629" sldId="374"/>
            <ac:spMk id="3" creationId="{331AE80F-4333-4E8E-F1D6-5F94A551BD6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440675629" sldId="374"/>
            <ac:spMk id="4" creationId="{91012609-84EF-81F6-7E2F-EF22F15A976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440675629" sldId="374"/>
            <ac:spMk id="5" creationId="{F1505AA7-F419-8A5B-0D27-995733F70C64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2425754224" sldId="375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2425754224" sldId="375"/>
            <ac:spMk id="2" creationId="{41606FB5-9684-59A1-8759-A8C59550411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2425754224" sldId="375"/>
            <ac:spMk id="3" creationId="{C11F8A18-3E3A-D55E-6478-5FBD60C8EAB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2425754224" sldId="375"/>
            <ac:spMk id="4" creationId="{684A0A3F-3BB4-5588-13CC-C933D029C40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2425754224" sldId="375"/>
            <ac:spMk id="5" creationId="{BFED562A-70BF-227D-2B55-04474605FD65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2900608115" sldId="376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2900608115" sldId="376"/>
            <ac:spMk id="2" creationId="{E197095D-7868-FE34-25B5-8845D3815EB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2900608115" sldId="376"/>
            <ac:spMk id="3" creationId="{331AE80F-4333-4E8E-F1D6-5F94A551BD6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2900608115" sldId="376"/>
            <ac:spMk id="4" creationId="{91012609-84EF-81F6-7E2F-EF22F15A976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2900608115" sldId="376"/>
            <ac:spMk id="5" creationId="{F1505AA7-F419-8A5B-0D27-995733F70C64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3582394664" sldId="377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582394664" sldId="377"/>
            <ac:spMk id="2" creationId="{6EA0BBDB-97D5-B4BC-6ECE-3B988089FC4B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582394664" sldId="377"/>
            <ac:spMk id="3" creationId="{37B00A1B-9359-F074-B1AA-82ACCE8609C0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582394664" sldId="377"/>
            <ac:spMk id="4" creationId="{F3D1F613-F7D2-B82B-C4C1-9B4DB34968A7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582394664" sldId="377"/>
            <ac:spMk id="5" creationId="{C5425B72-C5CD-506C-6D83-8969BB1165C2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3606959700" sldId="378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606959700" sldId="378"/>
            <ac:spMk id="2" creationId="{0B4D54A4-7AC5-5EC6-E4E9-7F9D6DCD892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606959700" sldId="378"/>
            <ac:spMk id="3" creationId="{0431E609-5CFF-98F6-C9A7-8A4361BE3C5E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3606959700" sldId="378"/>
            <ac:spMk id="4" creationId="{997DEA06-F71B-CE4E-16EF-E2686B69D70B}"/>
          </ac:spMkLst>
        </pc:spChg>
        <pc:picChg chg="mod">
          <ac:chgData name="Noémie Spiller" userId="e4bebb1e-116a-4f15-b3ae-274db878ded7" providerId="ADAL" clId="{AFF3C142-0F82-4228-A1F8-EDCD9238354C}" dt="2023-08-30T12:38:28.247" v="0"/>
          <ac:picMkLst>
            <pc:docMk/>
            <pc:sldMk cId="3606959700" sldId="378"/>
            <ac:picMk id="6" creationId="{7E32A941-4E66-38B2-031D-8A99C14E9EC9}"/>
          </ac:picMkLst>
        </pc:pic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4081349943" sldId="379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4081349943" sldId="379"/>
            <ac:spMk id="2" creationId="{E197095D-7868-FE34-25B5-8845D3815EB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4081349943" sldId="379"/>
            <ac:spMk id="3" creationId="{331AE80F-4333-4E8E-F1D6-5F94A551BD6D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4081349943" sldId="379"/>
            <ac:spMk id="4" creationId="{91012609-84EF-81F6-7E2F-EF22F15A9764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4081349943" sldId="379"/>
            <ac:spMk id="5" creationId="{F1505AA7-F419-8A5B-0D27-995733F70C64}"/>
          </ac:spMkLst>
        </pc:spChg>
      </pc:sldChg>
      <pc:sldChg chg="modSp">
        <pc:chgData name="Noémie Spiller" userId="e4bebb1e-116a-4f15-b3ae-274db878ded7" providerId="ADAL" clId="{AFF3C142-0F82-4228-A1F8-EDCD9238354C}" dt="2023-08-30T12:38:28.247" v="0"/>
        <pc:sldMkLst>
          <pc:docMk/>
          <pc:sldMk cId="1349145755" sldId="380"/>
        </pc:sldMkLst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349145755" sldId="380"/>
            <ac:spMk id="2" creationId="{F383C1A9-8825-F16B-6D1C-EC1AA2D0E9F3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349145755" sldId="380"/>
            <ac:spMk id="3" creationId="{742F568E-E8A1-878B-ECA6-ADF6CEB06D05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349145755" sldId="380"/>
            <ac:spMk id="4" creationId="{5A87D176-1122-9370-9729-10B33FBCA220}"/>
          </ac:spMkLst>
        </pc:spChg>
        <pc:spChg chg="mod">
          <ac:chgData name="Noémie Spiller" userId="e4bebb1e-116a-4f15-b3ae-274db878ded7" providerId="ADAL" clId="{AFF3C142-0F82-4228-A1F8-EDCD9238354C}" dt="2023-08-30T12:38:28.247" v="0"/>
          <ac:spMkLst>
            <pc:docMk/>
            <pc:sldMk cId="1349145755" sldId="380"/>
            <ac:spMk id="5" creationId="{098DBAD8-6FD8-A465-BE0E-2D026E39480F}"/>
          </ac:spMkLst>
        </pc:spChg>
      </pc:sldChg>
      <pc:sldMasterChg chg="del delSldLayout">
        <pc:chgData name="Noémie Spiller" userId="e4bebb1e-116a-4f15-b3ae-274db878ded7" providerId="ADAL" clId="{AFF3C142-0F82-4228-A1F8-EDCD9238354C}" dt="2023-08-30T12:38:29.657" v="2" actId="2696"/>
        <pc:sldMasterMkLst>
          <pc:docMk/>
          <pc:sldMasterMk cId="391508935" sldId="2147483675"/>
        </pc:sldMasterMkLst>
        <pc:sldLayoutChg chg="del">
          <pc:chgData name="Noémie Spiller" userId="e4bebb1e-116a-4f15-b3ae-274db878ded7" providerId="ADAL" clId="{AFF3C142-0F82-4228-A1F8-EDCD9238354C}" dt="2023-08-30T12:38:29.653" v="1" actId="2696"/>
          <pc:sldLayoutMkLst>
            <pc:docMk/>
            <pc:sldMasterMk cId="391508935" sldId="2147483675"/>
            <pc:sldLayoutMk cId="3059466993" sldId="2147483676"/>
          </pc:sldLayoutMkLst>
        </pc:sldLayoutChg>
      </pc:sldMasterChg>
    </pc:docChg>
  </pc:docChgLst>
  <pc:docChgLst>
    <pc:chgData name="Gastbenutzer" userId="S::urn:spo:anon#f86b790997f433fe469ee6d59c76f4a8a9dd4383fb9541d35ef5bb865230b574::" providerId="AD" clId="Web-{360D7241-830B-F446-C0F2-F085BB0121DD}"/>
    <pc:docChg chg="modSld">
      <pc:chgData name="Gastbenutzer" userId="S::urn:spo:anon#f86b790997f433fe469ee6d59c76f4a8a9dd4383fb9541d35ef5bb865230b574::" providerId="AD" clId="Web-{360D7241-830B-F446-C0F2-F085BB0121DD}" dt="2023-08-31T15:55:04.095" v="1" actId="1076"/>
      <pc:docMkLst>
        <pc:docMk/>
      </pc:docMkLst>
      <pc:sldChg chg="modSp">
        <pc:chgData name="Gastbenutzer" userId="S::urn:spo:anon#f86b790997f433fe469ee6d59c76f4a8a9dd4383fb9541d35ef5bb865230b574::" providerId="AD" clId="Web-{360D7241-830B-F446-C0F2-F085BB0121DD}" dt="2023-08-31T15:55:04.095" v="1" actId="1076"/>
        <pc:sldMkLst>
          <pc:docMk/>
          <pc:sldMk cId="3606959700" sldId="378"/>
        </pc:sldMkLst>
        <pc:picChg chg="mod">
          <ac:chgData name="Gastbenutzer" userId="S::urn:spo:anon#f86b790997f433fe469ee6d59c76f4a8a9dd4383fb9541d35ef5bb865230b574::" providerId="AD" clId="Web-{360D7241-830B-F446-C0F2-F085BB0121DD}" dt="2023-08-31T15:55:04.095" v="1" actId="1076"/>
          <ac:picMkLst>
            <pc:docMk/>
            <pc:sldMk cId="3606959700" sldId="378"/>
            <ac:picMk id="6" creationId="{7E32A941-4E66-38B2-031D-8A99C14E9EC9}"/>
          </ac:picMkLst>
        </pc:picChg>
      </pc:sldChg>
    </pc:docChg>
  </pc:docChgLst>
  <pc:docChgLst>
    <pc:chgData name="Gastbenutzer" userId="S::urn:spo:anon#f86b790997f433fe469ee6d59c76f4a8a9dd4383fb9541d35ef5bb865230b574::" providerId="AD" clId="Web-{C9E78AAE-4832-821C-3C25-8FAB483AA5EB}"/>
    <pc:docChg chg="mod modSld modMainMaster">
      <pc:chgData name="Gastbenutzer" userId="S::urn:spo:anon#f86b790997f433fe469ee6d59c76f4a8a9dd4383fb9541d35ef5bb865230b574::" providerId="AD" clId="Web-{C9E78AAE-4832-821C-3C25-8FAB483AA5EB}" dt="2023-08-24T11:27:14.931" v="52"/>
      <pc:docMkLst>
        <pc:docMk/>
      </pc:docMkLst>
      <pc:sldChg chg="delSp modSp">
        <pc:chgData name="Gastbenutzer" userId="S::urn:spo:anon#f86b790997f433fe469ee6d59c76f4a8a9dd4383fb9541d35ef5bb865230b574::" providerId="AD" clId="Web-{C9E78AAE-4832-821C-3C25-8FAB483AA5EB}" dt="2023-08-24T11:27:14.931" v="52"/>
        <pc:sldMkLst>
          <pc:docMk/>
          <pc:sldMk cId="1147882705" sldId="313"/>
        </pc:sldMkLst>
        <pc:spChg chg="del mod">
          <ac:chgData name="Gastbenutzer" userId="S::urn:spo:anon#f86b790997f433fe469ee6d59c76f4a8a9dd4383fb9541d35ef5bb865230b574::" providerId="AD" clId="Web-{C9E78AAE-4832-821C-3C25-8FAB483AA5EB}" dt="2023-08-24T11:27:14.931" v="52"/>
          <ac:spMkLst>
            <pc:docMk/>
            <pc:sldMk cId="1147882705" sldId="313"/>
            <ac:spMk id="4" creationId="{07FAB063-C2CE-422C-8EA1-C9A11188E517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6:58.633" v="48"/>
        <pc:sldMkLst>
          <pc:docMk/>
          <pc:sldMk cId="1158767243" sldId="314"/>
        </pc:sldMkLst>
        <pc:spChg chg="mod">
          <ac:chgData name="Gastbenutzer" userId="S::urn:spo:anon#f86b790997f433fe469ee6d59c76f4a8a9dd4383fb9541d35ef5bb865230b574::" providerId="AD" clId="Web-{C9E78AAE-4832-821C-3C25-8FAB483AA5EB}" dt="2023-08-24T11:26:58.633" v="48"/>
          <ac:spMkLst>
            <pc:docMk/>
            <pc:sldMk cId="1158767243" sldId="314"/>
            <ac:spMk id="2" creationId="{A18ED6B6-C61E-3318-C6AC-9502C66A456A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1447488647" sldId="355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1447488647" sldId="355"/>
            <ac:spMk id="2" creationId="{6EA0BBDB-97D5-B4BC-6ECE-3B988089FC4B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469149093" sldId="356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469149093" sldId="356"/>
            <ac:spMk id="2" creationId="{6EA0BBDB-97D5-B4BC-6ECE-3B988089FC4B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3292238206" sldId="360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3292238206" sldId="360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2351247643" sldId="361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2351247643" sldId="361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1658039235" sldId="362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1658039235" sldId="362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1810691119" sldId="363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1810691119" sldId="363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3307171808" sldId="364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3307171808" sldId="364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1255032570" sldId="365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1255032570" sldId="365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549522823" sldId="367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549522823" sldId="367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1378988553" sldId="369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1378988553" sldId="369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827239083" sldId="371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827239083" sldId="371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3670907146" sldId="372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3670907146" sldId="372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3663541620" sldId="373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3663541620" sldId="373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3440675629" sldId="374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3440675629" sldId="374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2425754224" sldId="375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2425754224" sldId="375"/>
            <ac:spMk id="2" creationId="{41606FB5-9684-59A1-8759-A8C595504114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2900608115" sldId="376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2900608115" sldId="376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3582394664" sldId="377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3582394664" sldId="377"/>
            <ac:spMk id="2" creationId="{6EA0BBDB-97D5-B4BC-6ECE-3B988089FC4B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3606959700" sldId="378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3606959700" sldId="378"/>
            <ac:spMk id="2" creationId="{0B4D54A4-7AC5-5EC6-E4E9-7F9D6DCD892D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4081349943" sldId="379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4081349943" sldId="379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C9E78AAE-4832-821C-3C25-8FAB483AA5EB}" dt="2023-08-24T11:27:08.509" v="50"/>
        <pc:sldMkLst>
          <pc:docMk/>
          <pc:sldMk cId="1349145755" sldId="380"/>
        </pc:sld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k cId="1349145755" sldId="380"/>
            <ac:spMk id="3" creationId="{742F568E-E8A1-878B-ECA6-ADF6CEB06D05}"/>
          </ac:spMkLst>
        </pc:spChg>
      </pc:sldChg>
      <pc:sldMasterChg chg="modSp mod modSldLayout">
        <pc:chgData name="Gastbenutzer" userId="S::urn:spo:anon#f86b790997f433fe469ee6d59c76f4a8a9dd4383fb9541d35ef5bb865230b574::" providerId="AD" clId="Web-{C9E78AAE-4832-821C-3C25-8FAB483AA5EB}" dt="2023-08-24T11:27:14.524" v="51"/>
        <pc:sldMasterMkLst>
          <pc:docMk/>
          <pc:sldMasterMk cId="3345050395" sldId="2147483660"/>
        </pc:sldMaster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asterMk cId="3345050395" sldId="2147483660"/>
            <ac:spMk id="5" creationId="{00000000-0000-0000-0000-000000000000}"/>
          </ac:spMkLst>
        </pc:spChg>
        <pc:sldLayoutChg chg="modSp mod">
          <pc:chgData name="Gastbenutzer" userId="S::urn:spo:anon#f86b790997f433fe469ee6d59c76f4a8a9dd4383fb9541d35ef5bb865230b574::" providerId="AD" clId="Web-{C9E78AAE-4832-821C-3C25-8FAB483AA5EB}" dt="2023-08-24T11:27:14.524" v="51"/>
          <pc:sldLayoutMkLst>
            <pc:docMk/>
            <pc:sldMasterMk cId="3345050395" sldId="2147483660"/>
            <pc:sldLayoutMk cId="2166755982" sldId="2147483661"/>
          </pc:sldLayoutMkLst>
          <pc:spChg chg="mod">
            <ac:chgData name="Gastbenutzer" userId="S::urn:spo:anon#f86b790997f433fe469ee6d59c76f4a8a9dd4383fb9541d35ef5bb865230b574::" providerId="AD" clId="Web-{C9E78AAE-4832-821C-3C25-8FAB483AA5EB}" dt="2023-08-24T11:27:08.509" v="50"/>
            <ac:spMkLst>
              <pc:docMk/>
              <pc:sldMasterMk cId="3345050395" sldId="2147483660"/>
              <pc:sldLayoutMk cId="2166755982" sldId="2147483661"/>
              <ac:spMk id="10" creationId="{CFB462B3-CEB1-499F-9A93-54BFC478EC19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C9E78AAE-4832-821C-3C25-8FAB483AA5EB}" dt="2023-08-24T11:27:14.524" v="51"/>
          <pc:sldLayoutMkLst>
            <pc:docMk/>
            <pc:sldMasterMk cId="3345050395" sldId="2147483660"/>
            <pc:sldLayoutMk cId="574504283" sldId="2147483662"/>
          </pc:sldLayoutMkLst>
          <pc:spChg chg="mod">
            <ac:chgData name="Gastbenutzer" userId="S::urn:spo:anon#f86b790997f433fe469ee6d59c76f4a8a9dd4383fb9541d35ef5bb865230b574::" providerId="AD" clId="Web-{C9E78AAE-4832-821C-3C25-8FAB483AA5EB}" dt="2023-08-24T11:27:08.509" v="50"/>
            <ac:spMkLst>
              <pc:docMk/>
              <pc:sldMasterMk cId="3345050395" sldId="2147483660"/>
              <pc:sldLayoutMk cId="574504283" sldId="2147483662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C9E78AAE-4832-821C-3C25-8FAB483AA5EB}" dt="2023-08-24T11:27:14.524" v="51"/>
          <pc:sldLayoutMkLst>
            <pc:docMk/>
            <pc:sldMasterMk cId="3345050395" sldId="2147483660"/>
            <pc:sldLayoutMk cId="1588594681" sldId="2147483663"/>
          </pc:sldLayoutMkLst>
          <pc:spChg chg="mod">
            <ac:chgData name="Gastbenutzer" userId="S::urn:spo:anon#f86b790997f433fe469ee6d59c76f4a8a9dd4383fb9541d35ef5bb865230b574::" providerId="AD" clId="Web-{C9E78AAE-4832-821C-3C25-8FAB483AA5EB}" dt="2023-08-24T11:27:08.509" v="50"/>
            <ac:spMkLst>
              <pc:docMk/>
              <pc:sldMasterMk cId="3345050395" sldId="2147483660"/>
              <pc:sldLayoutMk cId="1588594681" sldId="2147483663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C9E78AAE-4832-821C-3C25-8FAB483AA5EB}" dt="2023-08-24T11:27:14.524" v="51"/>
          <pc:sldLayoutMkLst>
            <pc:docMk/>
            <pc:sldMasterMk cId="3345050395" sldId="2147483660"/>
            <pc:sldLayoutMk cId="3156702840" sldId="2147483664"/>
          </pc:sldLayoutMkLst>
          <pc:spChg chg="mod">
            <ac:chgData name="Gastbenutzer" userId="S::urn:spo:anon#f86b790997f433fe469ee6d59c76f4a8a9dd4383fb9541d35ef5bb865230b574::" providerId="AD" clId="Web-{C9E78AAE-4832-821C-3C25-8FAB483AA5EB}" dt="2023-08-24T11:27:08.509" v="50"/>
            <ac:spMkLst>
              <pc:docMk/>
              <pc:sldMasterMk cId="3345050395" sldId="2147483660"/>
              <pc:sldLayoutMk cId="3156702840" sldId="2147483664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C9E78AAE-4832-821C-3C25-8FAB483AA5EB}" dt="2023-08-24T11:27:14.524" v="51"/>
          <pc:sldLayoutMkLst>
            <pc:docMk/>
            <pc:sldMasterMk cId="3345050395" sldId="2147483660"/>
            <pc:sldLayoutMk cId="1685176984" sldId="2147483665"/>
          </pc:sldLayoutMkLst>
          <pc:spChg chg="mod">
            <ac:chgData name="Gastbenutzer" userId="S::urn:spo:anon#f86b790997f433fe469ee6d59c76f4a8a9dd4383fb9541d35ef5bb865230b574::" providerId="AD" clId="Web-{C9E78AAE-4832-821C-3C25-8FAB483AA5EB}" dt="2023-08-24T11:27:08.509" v="50"/>
            <ac:spMkLst>
              <pc:docMk/>
              <pc:sldMasterMk cId="3345050395" sldId="2147483660"/>
              <pc:sldLayoutMk cId="1685176984" sldId="2147483665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C9E78AAE-4832-821C-3C25-8FAB483AA5EB}" dt="2023-08-24T11:27:14.524" v="51"/>
          <pc:sldLayoutMkLst>
            <pc:docMk/>
            <pc:sldMasterMk cId="3345050395" sldId="2147483660"/>
            <pc:sldLayoutMk cId="1672357736" sldId="2147483666"/>
          </pc:sldLayoutMkLst>
          <pc:spChg chg="mod">
            <ac:chgData name="Gastbenutzer" userId="S::urn:spo:anon#f86b790997f433fe469ee6d59c76f4a8a9dd4383fb9541d35ef5bb865230b574::" providerId="AD" clId="Web-{C9E78AAE-4832-821C-3C25-8FAB483AA5EB}" dt="2023-08-24T11:27:08.509" v="50"/>
            <ac:spMkLst>
              <pc:docMk/>
              <pc:sldMasterMk cId="3345050395" sldId="2147483660"/>
              <pc:sldLayoutMk cId="1672357736" sldId="2147483666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C9E78AAE-4832-821C-3C25-8FAB483AA5EB}" dt="2023-08-24T11:27:14.524" v="51"/>
          <pc:sldLayoutMkLst>
            <pc:docMk/>
            <pc:sldMasterMk cId="3345050395" sldId="2147483660"/>
            <pc:sldLayoutMk cId="1019644223" sldId="2147483667"/>
          </pc:sldLayoutMkLst>
          <pc:spChg chg="mod">
            <ac:chgData name="Gastbenutzer" userId="S::urn:spo:anon#f86b790997f433fe469ee6d59c76f4a8a9dd4383fb9541d35ef5bb865230b574::" providerId="AD" clId="Web-{C9E78AAE-4832-821C-3C25-8FAB483AA5EB}" dt="2023-08-24T11:27:08.509" v="50"/>
            <ac:spMkLst>
              <pc:docMk/>
              <pc:sldMasterMk cId="3345050395" sldId="2147483660"/>
              <pc:sldLayoutMk cId="1019644223" sldId="2147483667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C9E78AAE-4832-821C-3C25-8FAB483AA5EB}" dt="2023-08-24T11:27:14.524" v="51"/>
          <pc:sldLayoutMkLst>
            <pc:docMk/>
            <pc:sldMasterMk cId="3345050395" sldId="2147483660"/>
            <pc:sldLayoutMk cId="3795033650" sldId="2147483668"/>
          </pc:sldLayoutMkLst>
          <pc:spChg chg="mod">
            <ac:chgData name="Gastbenutzer" userId="S::urn:spo:anon#f86b790997f433fe469ee6d59c76f4a8a9dd4383fb9541d35ef5bb865230b574::" providerId="AD" clId="Web-{C9E78AAE-4832-821C-3C25-8FAB483AA5EB}" dt="2023-08-24T11:27:08.509" v="50"/>
            <ac:spMkLst>
              <pc:docMk/>
              <pc:sldMasterMk cId="3345050395" sldId="2147483660"/>
              <pc:sldLayoutMk cId="3795033650" sldId="2147483668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C9E78AAE-4832-821C-3C25-8FAB483AA5EB}" dt="2023-08-24T11:27:14.524" v="51"/>
          <pc:sldLayoutMkLst>
            <pc:docMk/>
            <pc:sldMasterMk cId="3345050395" sldId="2147483660"/>
            <pc:sldLayoutMk cId="3130336461" sldId="2147483669"/>
          </pc:sldLayoutMkLst>
          <pc:spChg chg="mod">
            <ac:chgData name="Gastbenutzer" userId="S::urn:spo:anon#f86b790997f433fe469ee6d59c76f4a8a9dd4383fb9541d35ef5bb865230b574::" providerId="AD" clId="Web-{C9E78AAE-4832-821C-3C25-8FAB483AA5EB}" dt="2023-08-24T11:27:08.509" v="50"/>
            <ac:spMkLst>
              <pc:docMk/>
              <pc:sldMasterMk cId="3345050395" sldId="2147483660"/>
              <pc:sldLayoutMk cId="3130336461" sldId="2147483669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C9E78AAE-4832-821C-3C25-8FAB483AA5EB}" dt="2023-08-24T11:27:14.524" v="51"/>
          <pc:sldLayoutMkLst>
            <pc:docMk/>
            <pc:sldMasterMk cId="3345050395" sldId="2147483660"/>
            <pc:sldLayoutMk cId="409574515" sldId="2147483670"/>
          </pc:sldLayoutMkLst>
          <pc:spChg chg="mod">
            <ac:chgData name="Gastbenutzer" userId="S::urn:spo:anon#f86b790997f433fe469ee6d59c76f4a8a9dd4383fb9541d35ef5bb865230b574::" providerId="AD" clId="Web-{C9E78AAE-4832-821C-3C25-8FAB483AA5EB}" dt="2023-08-24T11:27:08.509" v="50"/>
            <ac:spMkLst>
              <pc:docMk/>
              <pc:sldMasterMk cId="3345050395" sldId="2147483660"/>
              <pc:sldLayoutMk cId="409574515" sldId="2147483670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C9E78AAE-4832-821C-3C25-8FAB483AA5EB}" dt="2023-08-24T11:27:14.524" v="51"/>
          <pc:sldLayoutMkLst>
            <pc:docMk/>
            <pc:sldMasterMk cId="3345050395" sldId="2147483660"/>
            <pc:sldLayoutMk cId="1169738758" sldId="2147483671"/>
          </pc:sldLayoutMkLst>
          <pc:spChg chg="mod">
            <ac:chgData name="Gastbenutzer" userId="S::urn:spo:anon#f86b790997f433fe469ee6d59c76f4a8a9dd4383fb9541d35ef5bb865230b574::" providerId="AD" clId="Web-{C9E78AAE-4832-821C-3C25-8FAB483AA5EB}" dt="2023-08-24T11:27:08.509" v="50"/>
            <ac:spMkLst>
              <pc:docMk/>
              <pc:sldMasterMk cId="3345050395" sldId="2147483660"/>
              <pc:sldLayoutMk cId="1169738758" sldId="2147483671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C9E78AAE-4832-821C-3C25-8FAB483AA5EB}" dt="2023-08-24T11:27:14.524" v="51"/>
          <pc:sldLayoutMkLst>
            <pc:docMk/>
            <pc:sldMasterMk cId="3345050395" sldId="2147483660"/>
            <pc:sldLayoutMk cId="2386721732" sldId="2147483672"/>
          </pc:sldLayoutMkLst>
          <pc:spChg chg="mod">
            <ac:chgData name="Gastbenutzer" userId="S::urn:spo:anon#f86b790997f433fe469ee6d59c76f4a8a9dd4383fb9541d35ef5bb865230b574::" providerId="AD" clId="Web-{C9E78AAE-4832-821C-3C25-8FAB483AA5EB}" dt="2023-08-24T11:27:08.509" v="50"/>
            <ac:spMkLst>
              <pc:docMk/>
              <pc:sldMasterMk cId="3345050395" sldId="2147483660"/>
              <pc:sldLayoutMk cId="2386721732" sldId="2147483672"/>
              <ac:spMk id="7" creationId="{5FA9BD1D-40AC-4766-9D87-7CD9F9338F55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C9E78AAE-4832-821C-3C25-8FAB483AA5EB}" dt="2023-08-24T11:27:14.524" v="51"/>
          <pc:sldLayoutMkLst>
            <pc:docMk/>
            <pc:sldMasterMk cId="3345050395" sldId="2147483660"/>
            <pc:sldLayoutMk cId="1380964567" sldId="2147483673"/>
          </pc:sldLayoutMkLst>
          <pc:spChg chg="mod">
            <ac:chgData name="Gastbenutzer" userId="S::urn:spo:anon#f86b790997f433fe469ee6d59c76f4a8a9dd4383fb9541d35ef5bb865230b574::" providerId="AD" clId="Web-{C9E78AAE-4832-821C-3C25-8FAB483AA5EB}" dt="2023-08-24T11:27:08.509" v="50"/>
            <ac:spMkLst>
              <pc:docMk/>
              <pc:sldMasterMk cId="3345050395" sldId="2147483660"/>
              <pc:sldLayoutMk cId="1380964567" sldId="2147483673"/>
              <ac:spMk id="8" creationId="{00000000-0000-0000-0000-000000000000}"/>
            </ac:spMkLst>
          </pc:spChg>
        </pc:sldLayoutChg>
      </pc:sldMasterChg>
      <pc:sldMasterChg chg="modSp mod modSldLayout">
        <pc:chgData name="Gastbenutzer" userId="S::urn:spo:anon#f86b790997f433fe469ee6d59c76f4a8a9dd4383fb9541d35ef5bb865230b574::" providerId="AD" clId="Web-{C9E78AAE-4832-821C-3C25-8FAB483AA5EB}" dt="2023-08-24T11:27:14.524" v="51"/>
        <pc:sldMasterMkLst>
          <pc:docMk/>
          <pc:sldMasterMk cId="391508935" sldId="2147483675"/>
        </pc:sldMasterMkLst>
        <pc:spChg chg="mod">
          <ac:chgData name="Gastbenutzer" userId="S::urn:spo:anon#f86b790997f433fe469ee6d59c76f4a8a9dd4383fb9541d35ef5bb865230b574::" providerId="AD" clId="Web-{C9E78AAE-4832-821C-3C25-8FAB483AA5EB}" dt="2023-08-24T11:27:08.509" v="50"/>
          <ac:spMkLst>
            <pc:docMk/>
            <pc:sldMasterMk cId="391508935" sldId="2147483675"/>
            <ac:spMk id="5" creationId="{00000000-0000-0000-0000-000000000000}"/>
          </ac:spMkLst>
        </pc:spChg>
        <pc:sldLayoutChg chg="modSp mod">
          <pc:chgData name="Gastbenutzer" userId="S::urn:spo:anon#f86b790997f433fe469ee6d59c76f4a8a9dd4383fb9541d35ef5bb865230b574::" providerId="AD" clId="Web-{C9E78AAE-4832-821C-3C25-8FAB483AA5EB}" dt="2023-08-24T11:27:14.524" v="51"/>
          <pc:sldLayoutMkLst>
            <pc:docMk/>
            <pc:sldMasterMk cId="391508935" sldId="2147483675"/>
            <pc:sldLayoutMk cId="3059466993" sldId="2147483676"/>
          </pc:sldLayoutMkLst>
          <pc:spChg chg="mod">
            <ac:chgData name="Gastbenutzer" userId="S::urn:spo:anon#f86b790997f433fe469ee6d59c76f4a8a9dd4383fb9541d35ef5bb865230b574::" providerId="AD" clId="Web-{C9E78AAE-4832-821C-3C25-8FAB483AA5EB}" dt="2023-08-24T11:27:08.509" v="50"/>
            <ac:spMkLst>
              <pc:docMk/>
              <pc:sldMasterMk cId="391508935" sldId="2147483675"/>
              <pc:sldLayoutMk cId="3059466993" sldId="2147483676"/>
              <ac:spMk id="7" creationId="{5FA9BD1D-40AC-4766-9D87-7CD9F9338F55}"/>
            </ac:spMkLst>
          </pc:spChg>
        </pc:sldLayoutChg>
      </pc:sldMasterChg>
    </pc:docChg>
  </pc:docChgLst>
  <pc:docChgLst>
    <pc:chgData name="Noémie Spiller" userId="S::nspiller@stud.hs-heilbronn.de::e4bebb1e-116a-4f15-b3ae-274db878ded7" providerId="AD" clId="Web-{ED88EB7D-11BE-1A54-70B2-8C2973E6F5E8}"/>
    <pc:docChg chg="addSld delSld modSld">
      <pc:chgData name="Noémie Spiller" userId="S::nspiller@stud.hs-heilbronn.de::e4bebb1e-116a-4f15-b3ae-274db878ded7" providerId="AD" clId="Web-{ED88EB7D-11BE-1A54-70B2-8C2973E6F5E8}" dt="2023-05-11T05:30:03.465" v="22" actId="14100"/>
      <pc:docMkLst>
        <pc:docMk/>
      </pc:docMkLst>
      <pc:sldChg chg="addSp delSp modSp">
        <pc:chgData name="Noémie Spiller" userId="S::nspiller@stud.hs-heilbronn.de::e4bebb1e-116a-4f15-b3ae-274db878ded7" providerId="AD" clId="Web-{ED88EB7D-11BE-1A54-70B2-8C2973E6F5E8}" dt="2023-05-11T05:30:03.465" v="22" actId="14100"/>
        <pc:sldMkLst>
          <pc:docMk/>
          <pc:sldMk cId="3913319740" sldId="353"/>
        </pc:sldMkLst>
        <pc:spChg chg="mod">
          <ac:chgData name="Noémie Spiller" userId="S::nspiller@stud.hs-heilbronn.de::e4bebb1e-116a-4f15-b3ae-274db878ded7" providerId="AD" clId="Web-{ED88EB7D-11BE-1A54-70B2-8C2973E6F5E8}" dt="2023-05-11T05:27:17.768" v="2" actId="20577"/>
          <ac:spMkLst>
            <pc:docMk/>
            <pc:sldMk cId="3913319740" sldId="353"/>
            <ac:spMk id="4" creationId="{33F2C99B-7939-B938-73F2-83DDA33770B1}"/>
          </ac:spMkLst>
        </pc:spChg>
        <pc:spChg chg="del">
          <ac:chgData name="Noémie Spiller" userId="S::nspiller@stud.hs-heilbronn.de::e4bebb1e-116a-4f15-b3ae-274db878ded7" providerId="AD" clId="Web-{ED88EB7D-11BE-1A54-70B2-8C2973E6F5E8}" dt="2023-05-11T05:27:37.769" v="3"/>
          <ac:spMkLst>
            <pc:docMk/>
            <pc:sldMk cId="3913319740" sldId="353"/>
            <ac:spMk id="5" creationId="{1AB6471C-E58C-EE1A-51D8-EF8629EC30D4}"/>
          </ac:spMkLst>
        </pc:spChg>
        <pc:picChg chg="add mod ord">
          <ac:chgData name="Noémie Spiller" userId="S::nspiller@stud.hs-heilbronn.de::e4bebb1e-116a-4f15-b3ae-274db878ded7" providerId="AD" clId="Web-{ED88EB7D-11BE-1A54-70B2-8C2973E6F5E8}" dt="2023-05-11T05:30:03.465" v="22" actId="14100"/>
          <ac:picMkLst>
            <pc:docMk/>
            <pc:sldMk cId="3913319740" sldId="353"/>
            <ac:picMk id="6" creationId="{3DD14DBE-FCA1-42A0-7206-B34C7C35DA76}"/>
          </ac:picMkLst>
        </pc:picChg>
      </pc:sldChg>
      <pc:sldChg chg="addSp delSp modSp new del">
        <pc:chgData name="Noémie Spiller" userId="S::nspiller@stud.hs-heilbronn.de::e4bebb1e-116a-4f15-b3ae-274db878ded7" providerId="AD" clId="Web-{ED88EB7D-11BE-1A54-70B2-8C2973E6F5E8}" dt="2023-05-11T05:28:23.568" v="9"/>
        <pc:sldMkLst>
          <pc:docMk/>
          <pc:sldMk cId="2503327734" sldId="355"/>
        </pc:sldMkLst>
        <pc:spChg chg="del">
          <ac:chgData name="Noémie Spiller" userId="S::nspiller@stud.hs-heilbronn.de::e4bebb1e-116a-4f15-b3ae-274db878ded7" providerId="AD" clId="Web-{ED88EB7D-11BE-1A54-70B2-8C2973E6F5E8}" dt="2023-05-11T05:28:18.490" v="8"/>
          <ac:spMkLst>
            <pc:docMk/>
            <pc:sldMk cId="2503327734" sldId="355"/>
            <ac:spMk id="3" creationId="{09BCEDAF-0503-1476-94E0-C46424B0C733}"/>
          </ac:spMkLst>
        </pc:spChg>
        <pc:picChg chg="add mod ord">
          <ac:chgData name="Noémie Spiller" userId="S::nspiller@stud.hs-heilbronn.de::e4bebb1e-116a-4f15-b3ae-274db878ded7" providerId="AD" clId="Web-{ED88EB7D-11BE-1A54-70B2-8C2973E6F5E8}" dt="2023-05-11T05:28:18.490" v="8"/>
          <ac:picMkLst>
            <pc:docMk/>
            <pc:sldMk cId="2503327734" sldId="355"/>
            <ac:picMk id="6" creationId="{BDF2EB68-E00E-EF7E-CACE-BA3F0442CE2B}"/>
          </ac:picMkLst>
        </pc:picChg>
      </pc:sldChg>
    </pc:docChg>
  </pc:docChgLst>
  <pc:docChgLst>
    <pc:chgData name="Noémie Spiller" userId="S::nspiller@stud.hs-heilbronn.de::e4bebb1e-116a-4f15-b3ae-274db878ded7" providerId="AD" clId="Web-{EB45ED1A-1744-13CD-256C-04A4D818FCCC}"/>
    <pc:docChg chg="modSld">
      <pc:chgData name="Noémie Spiller" userId="S::nspiller@stud.hs-heilbronn.de::e4bebb1e-116a-4f15-b3ae-274db878ded7" providerId="AD" clId="Web-{EB45ED1A-1744-13CD-256C-04A4D818FCCC}" dt="2023-04-18T12:08:52.568" v="251" actId="20577"/>
      <pc:docMkLst>
        <pc:docMk/>
      </pc:docMkLst>
      <pc:sldChg chg="modNotes">
        <pc:chgData name="Noémie Spiller" userId="S::nspiller@stud.hs-heilbronn.de::e4bebb1e-116a-4f15-b3ae-274db878ded7" providerId="AD" clId="Web-{EB45ED1A-1744-13CD-256C-04A4D818FCCC}" dt="2023-04-18T11:55:08.430" v="62"/>
        <pc:sldMkLst>
          <pc:docMk/>
          <pc:sldMk cId="1247741922" sldId="317"/>
        </pc:sldMkLst>
      </pc:sldChg>
      <pc:sldChg chg="modSp modNotes">
        <pc:chgData name="Noémie Spiller" userId="S::nspiller@stud.hs-heilbronn.de::e4bebb1e-116a-4f15-b3ae-274db878ded7" providerId="AD" clId="Web-{EB45ED1A-1744-13CD-256C-04A4D818FCCC}" dt="2023-04-18T12:08:52.568" v="251" actId="20577"/>
        <pc:sldMkLst>
          <pc:docMk/>
          <pc:sldMk cId="3738248001" sldId="319"/>
        </pc:sldMkLst>
        <pc:spChg chg="mod">
          <ac:chgData name="Noémie Spiller" userId="S::nspiller@stud.hs-heilbronn.de::e4bebb1e-116a-4f15-b3ae-274db878ded7" providerId="AD" clId="Web-{EB45ED1A-1744-13CD-256C-04A4D818FCCC}" dt="2023-04-18T12:08:52.568" v="251" actId="20577"/>
          <ac:spMkLst>
            <pc:docMk/>
            <pc:sldMk cId="3738248001" sldId="319"/>
            <ac:spMk id="5" creationId="{EE5C0299-10FD-8767-10C9-F81209058D60}"/>
          </ac:spMkLst>
        </pc:spChg>
      </pc:sldChg>
      <pc:sldChg chg="addSp modSp">
        <pc:chgData name="Noémie Spiller" userId="S::nspiller@stud.hs-heilbronn.de::e4bebb1e-116a-4f15-b3ae-274db878ded7" providerId="AD" clId="Web-{EB45ED1A-1744-13CD-256C-04A4D818FCCC}" dt="2023-04-18T11:59:05.172" v="148" actId="20577"/>
        <pc:sldMkLst>
          <pc:docMk/>
          <pc:sldMk cId="4089228486" sldId="320"/>
        </pc:sldMkLst>
        <pc:graphicFrameChg chg="mod modGraphic">
          <ac:chgData name="Noémie Spiller" userId="S::nspiller@stud.hs-heilbronn.de::e4bebb1e-116a-4f15-b3ae-274db878ded7" providerId="AD" clId="Web-{EB45ED1A-1744-13CD-256C-04A4D818FCCC}" dt="2023-04-18T11:59:05.172" v="148" actId="20577"/>
          <ac:graphicFrameMkLst>
            <pc:docMk/>
            <pc:sldMk cId="4089228486" sldId="320"/>
            <ac:graphicFrameMk id="8" creationId="{B584C7B5-CE82-8A5F-8221-4FB5B2E688EA}"/>
          </ac:graphicFrameMkLst>
        </pc:graphicFrameChg>
        <pc:graphicFrameChg chg="add mod modGraphic">
          <ac:chgData name="Noémie Spiller" userId="S::nspiller@stud.hs-heilbronn.de::e4bebb1e-116a-4f15-b3ae-274db878ded7" providerId="AD" clId="Web-{EB45ED1A-1744-13CD-256C-04A4D818FCCC}" dt="2023-04-18T11:58:45.219" v="140" actId="20577"/>
          <ac:graphicFrameMkLst>
            <pc:docMk/>
            <pc:sldMk cId="4089228486" sldId="320"/>
            <ac:graphicFrameMk id="75" creationId="{E699211F-4815-1871-35EA-752C5BDA838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F818E-1E91-4866-99E0-ED18990D21A0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IT &amp; Gesellschaft - Maximilian Kurscheidt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71506-9360-49A9-B331-A8A2A422D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571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312-DB76-4E81-BC73-DF6B25F2DD69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IT &amp; Gesellschaft - Maximilian Kurscheidt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F03CB-9ED1-4835-B01A-EE77F2B02B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987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Hier ist ein Brainstorming geplant, offene Fragestellungen und Sammlung von Stichpunkten an Tafel/Smartboard.</a:t>
            </a:r>
          </a:p>
          <a:p>
            <a:r>
              <a:rPr lang="de-DE"/>
              <a:t>Ca. 5-10 Minuten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783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Gerne noch einmal überarbeiten, wenn jemand das hier besser formulieren kann.</a:t>
            </a:r>
          </a:p>
          <a:p>
            <a:endParaRPr lang="de-DE"/>
          </a:p>
          <a:p>
            <a:r>
              <a:rPr lang="de-DE"/>
              <a:t>Je nachdem wie die Diskussion läuft Folie eventuell auch nicht relevant.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933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Weitere Empfehlung zu diesem Thema (optional für Zuhause)</a:t>
            </a:r>
          </a:p>
          <a:p>
            <a:r>
              <a:rPr lang="de-DE"/>
              <a:t>Oder falls viel zu schnell durch noch anschauen und nachbesprechen (Video ca. 21 </a:t>
            </a:r>
            <a:r>
              <a:rPr lang="de-DE" err="1"/>
              <a:t>Minutne</a:t>
            </a:r>
            <a:r>
              <a:rPr lang="de-DE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41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62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Hier Frage stellen und kurz diskutieren, nicht direkt die Antwort geben, vielleicht in die richtige Richtung lenken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772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Die nächsten Folien enthalten jeweils die </a:t>
            </a:r>
            <a:r>
              <a:rPr lang="de-DE" err="1"/>
              <a:t>lösung</a:t>
            </a:r>
            <a:r>
              <a:rPr lang="de-DE"/>
              <a:t>, interaktiv gestalten vorher Fragen und zum Mitdenken anregen.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6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Falls genug Zeit, 10 Minuten zur Bearbeitung der Übung in Kleingruppen, sonst gemeinsam</a:t>
            </a:r>
          </a:p>
          <a:p>
            <a:r>
              <a:rPr lang="de-DE"/>
              <a:t>Die 6 erfolgreichsten Filme 2022 in Deutschland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48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Wenn die Schüler schon vor dem Termin Zugriff auf die Folien haben, sollte man diese Lösungsfolie herausnehmen und erst später zur Verfügung stellen.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91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Wenn die Schüler schon vor dem Termin Zugriff auf die Folien haben, sollte man diese Lösungsfolie herausnehmen und erst später zur Verfügung stellen.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573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Nachdem Funktion und Vorkommen geklärt:</a:t>
            </a:r>
          </a:p>
          <a:p>
            <a:r>
              <a:rPr lang="de-DE"/>
              <a:t>- Diskussion: Welche Vor- und Nachteile haben solche Systeme, die einen „kennenlernen“ und danach Vorschläge machen?</a:t>
            </a:r>
          </a:p>
          <a:p>
            <a:pPr marL="171450" indent="-171450">
              <a:buFontTx/>
              <a:buChar char="-"/>
            </a:pPr>
            <a:r>
              <a:rPr lang="de-DE"/>
              <a:t>Auch hier besprochene Stichpunkte irgendwo dokumentieren (Tafel, Smartboard, …)</a:t>
            </a:r>
          </a:p>
          <a:p>
            <a:pPr marL="171450" indent="-171450">
              <a:buFontTx/>
              <a:buChar char="-"/>
            </a:pPr>
            <a:r>
              <a:rPr lang="de-DE"/>
              <a:t>Überleiten zu Video auf nächster Folie:</a:t>
            </a:r>
          </a:p>
          <a:p>
            <a:pPr marL="628650" lvl="1" indent="-171450">
              <a:buFontTx/>
              <a:buChar char="-"/>
            </a:pPr>
            <a:r>
              <a:rPr lang="de-DE"/>
              <a:t>erklärt kurz, wie YouTube Vorschläge macht,</a:t>
            </a:r>
          </a:p>
          <a:p>
            <a:pPr marL="628650" lvl="1" indent="-171450">
              <a:buFontTx/>
              <a:buChar char="-"/>
            </a:pPr>
            <a:r>
              <a:rPr lang="de-DE"/>
              <a:t>was daran gefährlich ist und</a:t>
            </a:r>
          </a:p>
          <a:p>
            <a:pPr marL="628650" lvl="1" indent="-171450">
              <a:buFontTx/>
              <a:buChar char="-"/>
            </a:pPr>
            <a:r>
              <a:rPr lang="de-DE"/>
              <a:t>wie man einseitige Vorschläge verhindern kann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653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  <a:defRPr/>
            </a:pPr>
            <a:r>
              <a:rPr lang="de-DE"/>
              <a:t>Video nachbesprechen</a:t>
            </a:r>
            <a:endParaRPr lang="de-DE">
              <a:cs typeface="Calibri" panose="020F0502020204030204"/>
            </a:endParaRPr>
          </a:p>
          <a:p>
            <a:pPr marL="171450" indent="-171450">
              <a:buFont typeface="Calibri"/>
              <a:buChar char="-"/>
              <a:defRPr/>
            </a:pPr>
            <a:r>
              <a:rPr lang="de-DE"/>
              <a:t>im ersten Schritt Schüler*innen nach Ihren Argumenten und Auffassung fragen.</a:t>
            </a:r>
          </a:p>
          <a:p>
            <a:pPr marL="171450" indent="-171450">
              <a:buFont typeface="Calibri"/>
              <a:buChar char="-"/>
              <a:defRPr/>
            </a:pPr>
            <a:r>
              <a:rPr lang="de-DE"/>
              <a:t>auf nächsten Folien dann wichtigste Punkte erklären</a:t>
            </a:r>
            <a:endParaRPr lang="de-DE">
              <a:cs typeface="Calibri"/>
            </a:endParaRP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73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1C2421F7-9AB7-463F-806D-5388528B596D}" type="datetime1">
              <a:rPr lang="de-DE" smtClean="0"/>
              <a:t>31.08.2023</a:t>
            </a:fld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42C66394-4493-AFD3-A596-AC58BD9DF5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8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C93-0BB3-4BE1-99BC-153DC94C99DB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816651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C980-859A-44F7-B9B1-85F9E6CAC3BB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428517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8BEC-CAA4-4E83-8B85-2532262C325A}" type="datetime1">
              <a:rPr lang="de-DE" smtClean="0"/>
              <a:t>31.08.2023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46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E55F-C6B9-47CE-811D-57034131465D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gesell. – Recommender Systems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45295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6153-A18C-4C03-BF94-9DA79F8AFEC6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A6D9-F076-4F89-ADA2-89BAF04B4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50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3670-380D-45C3-80E5-70322C88E5BB}" type="datetime1">
              <a:rPr lang="de-DE" smtClean="0"/>
              <a:t>31.08.2023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27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CC144922-AF48-44F6-91CC-F41272EC1102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8550D75-11A3-4422-6679-B7531805F94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9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C0D045B0-1036-4D57-9188-6AE7E6F12223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3AEA8BBA-DE14-F0AF-F5AB-457903569C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4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fld id="{8CF760EF-27A3-4055-923B-0FC2AA9057F0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23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C8B1-E96E-4E87-AC1A-2E9747DE6AFA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gesell. – Recommender Systems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A5FA7BA-C11A-3B10-1D9F-C2DA1DD4BA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9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6C19-6869-4871-A30D-6B9B86FD682F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74973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A69C-C35A-469E-813C-26555E9EAA25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88246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11EE-7CD4-47C3-B902-9F46E5A26C99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60880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>
          <p15:clr>
            <a:srgbClr val="FBAE40"/>
          </p15:clr>
        </p15:guide>
        <p15:guide id="2" pos="4989">
          <p15:clr>
            <a:srgbClr val="FBAE40"/>
          </p15:clr>
        </p15:guide>
        <p15:guide id="3" orient="horz" pos="38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FA07-C0C9-403B-A43D-6D9BD9555C03}" type="datetime1">
              <a:rPr lang="de-DE" smtClean="0"/>
              <a:t>31.08.2023</a:t>
            </a:fld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gesell. – Recommender Systems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2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09282003-7720-4E27-A060-80ED52FB533F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Seminarkurs KI – gesell. – Recommender Systems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5" name="Grafik 24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D98C100-1EAE-4E5F-6F11-1DBC4FEA908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8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450F315A-C2AF-40B8-9D70-511728F72B3E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Seminarkurs KI – gesell. – Recommender Systems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1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IyawbsFGtEM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8vq6MzGNZyM?feature=oembed" TargetMode="Externa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Videokamera, die eine Person aufzeichnet, die mit Blaubeeren backt">
            <a:extLst>
              <a:ext uri="{FF2B5EF4-FFF2-40B4-BE49-F238E27FC236}">
                <a16:creationId xmlns:a16="http://schemas.microsoft.com/office/drawing/2014/main" id="{B5A32658-6C3F-14BC-A00F-1B711F34F9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8" b="15488"/>
          <a:stretch/>
        </p:blipFill>
        <p:spPr>
          <a:xfrm>
            <a:off x="20" y="1247779"/>
            <a:ext cx="12191980" cy="5610225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59B8427-2E56-0C2E-728F-5C132FC1F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de-DE" sz="5000" err="1"/>
              <a:t>Recommender</a:t>
            </a:r>
            <a:r>
              <a:rPr lang="de-DE" sz="5000"/>
              <a:t> Systems –</a:t>
            </a:r>
            <a:br>
              <a:rPr lang="de-DE" sz="5000"/>
            </a:br>
            <a:r>
              <a:rPr lang="de-DE" sz="5000"/>
              <a:t>Empfehlungsdienst</a:t>
            </a:r>
          </a:p>
        </p:txBody>
      </p:sp>
      <p:sp>
        <p:nvSpPr>
          <p:cNvPr id="11" name="Vertical Text Placeholder 4">
            <a:extLst>
              <a:ext uri="{FF2B5EF4-FFF2-40B4-BE49-F238E27FC236}">
                <a16:creationId xmlns:a16="http://schemas.microsoft.com/office/drawing/2014/main" id="{A2557A4F-D56E-E3AA-E921-BE92767066E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1BD73-D5F6-0B09-A8BA-E62541E6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88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10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Co-</a:t>
            </a:r>
            <a:r>
              <a:rPr lang="de-DE" err="1"/>
              <a:t>Occurence</a:t>
            </a:r>
            <a:r>
              <a:rPr lang="de-DE"/>
              <a:t> Matrix Beispiel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1505AA7-F419-8A5B-0D27-995733F70C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b="1"/>
              <a:t>Schritt: </a:t>
            </a:r>
            <a:r>
              <a:rPr lang="de-DE"/>
              <a:t>Trainingsdaten übertragen</a:t>
            </a:r>
          </a:p>
          <a:p>
            <a:pPr marL="457200" indent="-457200">
              <a:buAutoNum type="arabicPeriod"/>
            </a:pPr>
            <a:endParaRPr lang="de-DE"/>
          </a:p>
          <a:p>
            <a:r>
              <a:rPr lang="de-DE"/>
              <a:t>Fällt euch etwas an der Matrix auf?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7B3DA781-5BA0-1477-DF41-FE5BE872B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06676"/>
              </p:ext>
            </p:extLst>
          </p:nvPr>
        </p:nvGraphicFramePr>
        <p:xfrm>
          <a:off x="7541949" y="2518669"/>
          <a:ext cx="3240000" cy="3240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9864058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50621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552512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638500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242189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Film 1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4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9205108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2979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7482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8838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58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23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Co-</a:t>
            </a:r>
            <a:r>
              <a:rPr lang="de-DE" err="1"/>
              <a:t>Occurence</a:t>
            </a:r>
            <a:r>
              <a:rPr lang="de-DE"/>
              <a:t> Matrix Beispiel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1505AA7-F419-8A5B-0D27-995733F70C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b="1"/>
              <a:t>Schritt: </a:t>
            </a:r>
            <a:r>
              <a:rPr lang="de-DE"/>
              <a:t>Trainingsdaten übertragen</a:t>
            </a:r>
          </a:p>
          <a:p>
            <a:pPr marL="457200" indent="-457200">
              <a:buAutoNum type="arabicPeriod"/>
            </a:pPr>
            <a:endParaRPr lang="de-DE"/>
          </a:p>
          <a:p>
            <a:r>
              <a:rPr lang="de-DE"/>
              <a:t>Fällt euch etwas an der Matrix auf?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/>
              <a:t>Diagonalmatrix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/>
              <a:t>an Hauptachse gespiegelt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/>
              <a:t>nur eine Hälfte bestimmen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/>
              <a:t>zweite Hälfte übertragen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7B3DA781-5BA0-1477-DF41-FE5BE872B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9060"/>
              </p:ext>
            </p:extLst>
          </p:nvPr>
        </p:nvGraphicFramePr>
        <p:xfrm>
          <a:off x="7541949" y="2518669"/>
          <a:ext cx="3240000" cy="3240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9864058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50621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552512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638500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242189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Film 1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4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9205108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2979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7482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8838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58679"/>
                  </a:ext>
                </a:extLst>
              </a:tr>
            </a:tbl>
          </a:graphicData>
        </a:graphic>
      </p:graphicFrame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A8E3B27-2A22-5B4B-11E0-8AF629D87543}"/>
              </a:ext>
            </a:extLst>
          </p:cNvPr>
          <p:cNvCxnSpPr>
            <a:cxnSpLocks/>
          </p:cNvCxnSpPr>
          <p:nvPr/>
        </p:nvCxnSpPr>
        <p:spPr>
          <a:xfrm>
            <a:off x="8626929" y="3618139"/>
            <a:ext cx="2155020" cy="21405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0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Co-</a:t>
            </a:r>
            <a:r>
              <a:rPr lang="de-DE" err="1"/>
              <a:t>Occurence</a:t>
            </a:r>
            <a:r>
              <a:rPr lang="de-DE"/>
              <a:t> Matrix Beispiel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1505AA7-F419-8A5B-0D27-995733F70C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1"/>
              <a:t>2. Schritt: </a:t>
            </a:r>
            <a:r>
              <a:rPr lang="de-DE"/>
              <a:t>Empfehlungen mit Matrix finden</a:t>
            </a:r>
          </a:p>
          <a:p>
            <a:r>
              <a:rPr lang="de-DE"/>
              <a:t>Welche Filme würdet ihr empfehlen?</a:t>
            </a:r>
          </a:p>
          <a:p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Person 5: Film 1 </a:t>
            </a:r>
            <a:r>
              <a:rPr lang="de-DE">
                <a:solidFill>
                  <a:schemeClr val="tx1"/>
                </a:solidFill>
                <a:sym typeface="Wingdings" panose="05000000000000000000" pitchFamily="2" charset="2"/>
              </a:rPr>
              <a:t>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Person 6: Film 4 </a:t>
            </a:r>
            <a:r>
              <a:rPr lang="de-DE">
                <a:solidFill>
                  <a:schemeClr val="tx1"/>
                </a:solidFill>
                <a:sym typeface="Wingdings" panose="05000000000000000000" pitchFamily="2" charset="2"/>
              </a:rPr>
              <a:t></a:t>
            </a:r>
            <a:endParaRPr lang="de-DE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7B3DA781-5BA0-1477-DF41-FE5BE872B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96767"/>
              </p:ext>
            </p:extLst>
          </p:nvPr>
        </p:nvGraphicFramePr>
        <p:xfrm>
          <a:off x="7541949" y="2518669"/>
          <a:ext cx="3240000" cy="3240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9864058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50621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552512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638500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242189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Film 1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4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9205108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2979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7482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8838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58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52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Co-</a:t>
            </a:r>
            <a:r>
              <a:rPr lang="de-DE" err="1"/>
              <a:t>Occurence</a:t>
            </a:r>
            <a:r>
              <a:rPr lang="de-DE"/>
              <a:t> Matrix 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F1505AA7-F419-8A5B-0D27-995733F70C64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de-DE" b="1"/>
                  <a:t>2. Schritt: </a:t>
                </a:r>
                <a:r>
                  <a:rPr lang="de-DE"/>
                  <a:t>Empfehlungen mit Matrix finden</a:t>
                </a:r>
              </a:p>
              <a:p>
                <a:r>
                  <a:rPr lang="de-DE"/>
                  <a:t>Welche Filme würdet ihr empfehlen?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de-DE"/>
                  <a:t> größte Zahl in der Zeile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/>
                  <a:t>Person 5: Film 1 </a:t>
                </a:r>
                <a:r>
                  <a:rPr lang="de-DE">
                    <a:solidFill>
                      <a:schemeClr val="tx1"/>
                    </a:solidFill>
                    <a:sym typeface="Wingdings" panose="05000000000000000000" pitchFamily="2" charset="2"/>
                  </a:rPr>
                  <a:t>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de-DE"/>
                  <a:t> Empfehlung Film 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/>
                  <a:t>Person 6: Film 4 </a:t>
                </a:r>
                <a:r>
                  <a:rPr lang="de-DE">
                    <a:solidFill>
                      <a:schemeClr val="tx1"/>
                    </a:solidFill>
                    <a:sym typeface="Wingdings" panose="05000000000000000000" pitchFamily="2" charset="2"/>
                  </a:rPr>
                  <a:t></a:t>
                </a:r>
                <a:endParaRPr lang="de-DE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F1505AA7-F419-8A5B-0D27-995733F70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501" t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7B3DA781-5BA0-1477-DF41-FE5BE872B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60261"/>
              </p:ext>
            </p:extLst>
          </p:nvPr>
        </p:nvGraphicFramePr>
        <p:xfrm>
          <a:off x="7541949" y="2518669"/>
          <a:ext cx="3240000" cy="3240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9864058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50621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552512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638500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242189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Film 1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Film 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4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9205108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2979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7482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8838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58679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2CCDB08B-0853-7CD9-94F5-E10BE3E0DABD}"/>
              </a:ext>
            </a:extLst>
          </p:cNvPr>
          <p:cNvSpPr/>
          <p:nvPr/>
        </p:nvSpPr>
        <p:spPr>
          <a:xfrm>
            <a:off x="7462157" y="3592286"/>
            <a:ext cx="3401786" cy="5388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98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Co-</a:t>
            </a:r>
            <a:r>
              <a:rPr lang="de-DE" err="1"/>
              <a:t>Occurence</a:t>
            </a:r>
            <a:r>
              <a:rPr lang="de-DE"/>
              <a:t> Matrix 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F1505AA7-F419-8A5B-0D27-995733F70C64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de-DE" b="1"/>
                  <a:t>2. Schritt: </a:t>
                </a:r>
                <a:r>
                  <a:rPr lang="de-DE"/>
                  <a:t>Empfehlungen mit Matrix finden</a:t>
                </a:r>
              </a:p>
              <a:p>
                <a:r>
                  <a:rPr lang="de-DE"/>
                  <a:t>Welche Filme würdet ihr empfehlen?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de-DE"/>
                  <a:t> größte Zahl in der Zeile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/>
                  <a:t>Person 5: Film 1 </a:t>
                </a:r>
                <a:r>
                  <a:rPr lang="de-DE">
                    <a:solidFill>
                      <a:schemeClr val="tx1"/>
                    </a:solidFill>
                    <a:sym typeface="Wingdings" panose="05000000000000000000" pitchFamily="2" charset="2"/>
                  </a:rPr>
                  <a:t>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de-DE"/>
                  <a:t> Empfehlung Film 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/>
                  <a:t>Person 6: Film 4 </a:t>
                </a:r>
                <a:r>
                  <a:rPr lang="de-DE">
                    <a:solidFill>
                      <a:schemeClr val="tx1"/>
                    </a:solidFill>
                    <a:sym typeface="Wingdings" panose="05000000000000000000" pitchFamily="2" charset="2"/>
                  </a:rPr>
                  <a:t>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de-DE">
                    <a:solidFill>
                      <a:schemeClr val="tx1"/>
                    </a:solidFill>
                  </a:rPr>
                  <a:t> Empfehlung Film 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F1505AA7-F419-8A5B-0D27-995733F70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501" t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7B3DA781-5BA0-1477-DF41-FE5BE872B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81178"/>
              </p:ext>
            </p:extLst>
          </p:nvPr>
        </p:nvGraphicFramePr>
        <p:xfrm>
          <a:off x="7541949" y="2518669"/>
          <a:ext cx="3240000" cy="3240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9864058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50621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552512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638500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242189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Film 1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Film 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4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9205108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2979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7482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8838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58679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0FFCDBD4-252F-6970-BBF1-9243E695B919}"/>
              </a:ext>
            </a:extLst>
          </p:cNvPr>
          <p:cNvSpPr/>
          <p:nvPr/>
        </p:nvSpPr>
        <p:spPr>
          <a:xfrm>
            <a:off x="7462157" y="5214264"/>
            <a:ext cx="3401786" cy="5388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60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Co-</a:t>
            </a:r>
            <a:r>
              <a:rPr lang="de-DE" err="1"/>
              <a:t>Occurence</a:t>
            </a:r>
            <a:r>
              <a:rPr lang="de-DE"/>
              <a:t> Matrix Übung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1505AA7-F419-8A5B-0D27-995733F70C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1"/>
              <a:t>Trainingsdaten:</a:t>
            </a:r>
          </a:p>
          <a:p>
            <a:pPr marL="457200" indent="-457200">
              <a:buFont typeface="+mj-lt"/>
              <a:buAutoNum type="arabicPeriod"/>
            </a:pPr>
            <a:r>
              <a:rPr lang="de-DE"/>
              <a:t>Erstellt Co-</a:t>
            </a:r>
            <a:r>
              <a:rPr lang="de-DE" err="1"/>
              <a:t>Occurence</a:t>
            </a:r>
            <a:r>
              <a:rPr lang="de-DE"/>
              <a:t> Matrix</a:t>
            </a:r>
          </a:p>
          <a:p>
            <a:pPr marL="457200" indent="-457200">
              <a:buFont typeface="+mj-lt"/>
              <a:buAutoNum type="arabicPeriod"/>
            </a:pPr>
            <a:r>
              <a:rPr lang="de-DE"/>
              <a:t>Was würdet Ihr empfehlen?</a:t>
            </a:r>
          </a:p>
          <a:p>
            <a:endParaRPr lang="de-DE"/>
          </a:p>
          <a:p>
            <a:r>
              <a:rPr lang="de-DE"/>
              <a:t>	Person 7: Avatar </a:t>
            </a:r>
            <a:r>
              <a:rPr lang="de-DE" sz="2400">
                <a:solidFill>
                  <a:schemeClr val="tx1"/>
                </a:solidFill>
                <a:sym typeface="Wingdings" panose="05000000000000000000" pitchFamily="2" charset="2"/>
              </a:rPr>
              <a:t></a:t>
            </a:r>
            <a:r>
              <a:rPr lang="de-DE" sz="2400">
                <a:sym typeface="Wingdings" panose="05000000000000000000" pitchFamily="2" charset="2"/>
              </a:rPr>
              <a:t> </a:t>
            </a:r>
            <a:endParaRPr lang="de-DE"/>
          </a:p>
          <a:p>
            <a:r>
              <a:rPr lang="de-DE"/>
              <a:t>	Person 8: Minions </a:t>
            </a:r>
            <a:r>
              <a:rPr lang="de-DE" sz="2400">
                <a:solidFill>
                  <a:schemeClr val="tx1"/>
                </a:solidFill>
                <a:sym typeface="Wingdings" panose="05000000000000000000" pitchFamily="2" charset="2"/>
              </a:rPr>
              <a:t></a:t>
            </a:r>
            <a:endParaRPr lang="de-DE" sz="2400">
              <a:solidFill>
                <a:schemeClr val="tx1"/>
              </a:solidFill>
            </a:endParaRPr>
          </a:p>
          <a:p>
            <a:endParaRPr lang="de-DE"/>
          </a:p>
          <a:p>
            <a:r>
              <a:rPr lang="de-DE"/>
              <a:t> 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CC90340-FC60-D16A-1CDA-B753A5D11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52286"/>
              </p:ext>
            </p:extLst>
          </p:nvPr>
        </p:nvGraphicFramePr>
        <p:xfrm>
          <a:off x="5910956" y="2032587"/>
          <a:ext cx="5528113" cy="421216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08113">
                  <a:extLst>
                    <a:ext uri="{9D8B030D-6E8A-4147-A177-3AD203B41FA5}">
                      <a16:colId xmlns:a16="http://schemas.microsoft.com/office/drawing/2014/main" val="1794600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337039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809604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73604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09183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892806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84874894"/>
                    </a:ext>
                  </a:extLst>
                </a:gridCol>
              </a:tblGrid>
              <a:tr h="972164"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Avatar </a:t>
                      </a:r>
                    </a:p>
                    <a:p>
                      <a:pPr algn="ctr"/>
                      <a:r>
                        <a:rPr lang="en-US" sz="1000"/>
                        <a:t> The Way of Water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Minions - Auf der Suche nach dem Mini-Boss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Top </a:t>
                      </a:r>
                      <a:r>
                        <a:rPr lang="de-DE" sz="1000" err="1"/>
                        <a:t>Gun</a:t>
                      </a:r>
                      <a:r>
                        <a:rPr lang="de-DE" sz="1000"/>
                        <a:t> Maverick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effectLst/>
                        </a:rPr>
                        <a:t>Phantastische Tierwesen - </a:t>
                      </a:r>
                      <a:r>
                        <a:rPr lang="de-DE" sz="1000" err="1">
                          <a:effectLst/>
                        </a:rPr>
                        <a:t>Dumbledores</a:t>
                      </a:r>
                      <a:r>
                        <a:rPr lang="de-DE" sz="1000">
                          <a:effectLst/>
                        </a:rPr>
                        <a:t> Geheimnisse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Die Schule der magischen Tiere 2</a:t>
                      </a:r>
                      <a:endParaRPr lang="de-DE" sz="1000">
                        <a:effectLst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Doctor Strange in the Multiverse of Madness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21432772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1101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394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8272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40148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9241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248237"/>
                  </a:ext>
                </a:extLst>
              </a:tr>
            </a:tbl>
          </a:graphicData>
        </a:graphic>
      </p:graphicFrame>
      <p:pic>
        <p:nvPicPr>
          <p:cNvPr id="8" name="Grafik 7" descr="Skizze Silhouette">
            <a:extLst>
              <a:ext uri="{FF2B5EF4-FFF2-40B4-BE49-F238E27FC236}">
                <a16:creationId xmlns:a16="http://schemas.microsoft.com/office/drawing/2014/main" id="{9E7A2F00-DDD7-0FB3-CEBB-6A1C27B97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1786" y="6132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4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Co-</a:t>
            </a:r>
            <a:r>
              <a:rPr lang="de-DE" err="1"/>
              <a:t>Occurence</a:t>
            </a:r>
            <a:r>
              <a:rPr lang="de-DE"/>
              <a:t> Matrix Übung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F1505AA7-F419-8A5B-0D27-995733F70C64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de-DE" b="1"/>
                  <a:t>Lösung:</a:t>
                </a:r>
              </a:p>
              <a:p>
                <a:endParaRPr lang="de-DE" b="1"/>
              </a:p>
              <a:p>
                <a:pPr>
                  <a:spcAft>
                    <a:spcPts val="0"/>
                  </a:spcAft>
                </a:pPr>
                <a:r>
                  <a:rPr lang="de-DE"/>
                  <a:t>	Person 7: Avatar </a:t>
                </a:r>
                <a:r>
                  <a:rPr lang="de-DE" sz="240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</a:t>
                </a:r>
                <a:endParaRPr lang="de-DE" sz="2400" b="0" i="1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de-DE"/>
                  <a:t> Phantastische Tierwesen</a:t>
                </a:r>
              </a:p>
              <a:p>
                <a:pPr>
                  <a:spcAft>
                    <a:spcPts val="0"/>
                  </a:spcAft>
                </a:pPr>
                <a:r>
                  <a:rPr lang="de-DE"/>
                  <a:t>	Person 8: </a:t>
                </a:r>
                <a:r>
                  <a:rPr lang="de-DE" sz="240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 </a:t>
                </a:r>
                <a:r>
                  <a:rPr lang="de-DE" sz="2400"/>
                  <a:t>Minions </a:t>
                </a:r>
                <a:r>
                  <a:rPr lang="de-DE" sz="280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</a:t>
                </a:r>
                <a:endParaRPr lang="de-DE" sz="240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F1505AA7-F419-8A5B-0D27-995733F70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501" t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CC90340-FC60-D16A-1CDA-B753A5D11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0483"/>
              </p:ext>
            </p:extLst>
          </p:nvPr>
        </p:nvGraphicFramePr>
        <p:xfrm>
          <a:off x="5280103" y="2032084"/>
          <a:ext cx="6156000" cy="421216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794600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337039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809604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73604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09183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892806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84874894"/>
                    </a:ext>
                  </a:extLst>
                </a:gridCol>
              </a:tblGrid>
              <a:tr h="972164"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Avatar </a:t>
                      </a:r>
                    </a:p>
                    <a:p>
                      <a:pPr algn="ctr"/>
                      <a:r>
                        <a:rPr lang="en-US" sz="1000"/>
                        <a:t> The Way of Water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Minions - Auf der Suche nach dem Mini-Boss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Top </a:t>
                      </a:r>
                      <a:r>
                        <a:rPr lang="de-DE" sz="1000" err="1"/>
                        <a:t>Gun</a:t>
                      </a:r>
                      <a:r>
                        <a:rPr lang="de-DE" sz="1000"/>
                        <a:t> Maverick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effectLst/>
                        </a:rPr>
                        <a:t>Phantastische Tierwesen - </a:t>
                      </a:r>
                      <a:r>
                        <a:rPr lang="de-DE" sz="1000" err="1">
                          <a:effectLst/>
                        </a:rPr>
                        <a:t>Dumbledores</a:t>
                      </a:r>
                      <a:r>
                        <a:rPr lang="de-DE" sz="1000">
                          <a:effectLst/>
                        </a:rPr>
                        <a:t> Geheimnisse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Die Schule der magischen Tiere 2</a:t>
                      </a:r>
                      <a:endParaRPr lang="de-DE" sz="1000">
                        <a:effectLst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Doctor Strange in the Multiverse of Madness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21432772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Avatar </a:t>
                      </a:r>
                    </a:p>
                    <a:p>
                      <a:pPr algn="ctr"/>
                      <a:r>
                        <a:rPr lang="en-US" sz="1000"/>
                        <a:t> The Way of Water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1101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Minions - Auf der Suche nach dem Mini-Boss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-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394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Top </a:t>
                      </a:r>
                      <a:r>
                        <a:rPr lang="de-DE" sz="1000" err="1"/>
                        <a:t>Gun</a:t>
                      </a:r>
                      <a:r>
                        <a:rPr lang="de-DE" sz="1000"/>
                        <a:t> Maverick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-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8272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effectLst/>
                        </a:rPr>
                        <a:t>Phantastische Tierwesen - </a:t>
                      </a:r>
                      <a:r>
                        <a:rPr lang="de-DE" sz="1000" err="1">
                          <a:effectLst/>
                        </a:rPr>
                        <a:t>Dumbledores</a:t>
                      </a:r>
                      <a:r>
                        <a:rPr lang="de-DE" sz="1000">
                          <a:effectLst/>
                        </a:rPr>
                        <a:t> Geheimnisse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4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-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40148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Die Schule der magischen Tiere 2</a:t>
                      </a:r>
                      <a:endParaRPr lang="de-DE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-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9241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Doctor Strange in the Multiverse of Madness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3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-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248237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593A6FD6-BE45-50F5-07CE-9B995325D415}"/>
              </a:ext>
            </a:extLst>
          </p:cNvPr>
          <p:cNvSpPr/>
          <p:nvPr/>
        </p:nvSpPr>
        <p:spPr>
          <a:xfrm>
            <a:off x="7102929" y="3009907"/>
            <a:ext cx="4333174" cy="5388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34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dirty="0" smtClean="0"/>
              <a:t>17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Co-</a:t>
            </a:r>
            <a:r>
              <a:rPr lang="de-DE" err="1"/>
              <a:t>Occurence</a:t>
            </a:r>
            <a:r>
              <a:rPr lang="de-DE"/>
              <a:t> Matrix Übung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F1505AA7-F419-8A5B-0D27-995733F70C64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de-DE" b="1"/>
                  <a:t>Lösung:</a:t>
                </a:r>
              </a:p>
              <a:p>
                <a:endParaRPr lang="de-DE" b="1"/>
              </a:p>
              <a:p>
                <a:pPr>
                  <a:spcAft>
                    <a:spcPts val="0"/>
                  </a:spcAft>
                </a:pPr>
                <a:r>
                  <a:rPr lang="de-DE"/>
                  <a:t>	Person 7: Avatar </a:t>
                </a:r>
                <a:r>
                  <a:rPr lang="de-DE" sz="240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</a:t>
                </a:r>
                <a:endParaRPr lang="de-DE" sz="2400" b="0" i="1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de-DE"/>
                  <a:t> Phantastische Tierwesen</a:t>
                </a:r>
              </a:p>
              <a:p>
                <a:pPr>
                  <a:spcAft>
                    <a:spcPts val="0"/>
                  </a:spcAft>
                </a:pPr>
                <a:r>
                  <a:rPr lang="de-DE"/>
                  <a:t>	Person 8: </a:t>
                </a:r>
                <a:r>
                  <a:rPr lang="de-DE" sz="240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 </a:t>
                </a:r>
                <a:r>
                  <a:rPr lang="de-DE" sz="2400"/>
                  <a:t>Minions </a:t>
                </a:r>
                <a:r>
                  <a:rPr lang="de-DE" sz="280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</a:t>
                </a:r>
                <a:endParaRPr lang="de-DE" sz="240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de-DE" sz="2400">
                    <a:solidFill>
                      <a:schemeClr val="tx1"/>
                    </a:solidFill>
                  </a:rPr>
                  <a:t> </a:t>
                </a:r>
                <a:r>
                  <a:rPr lang="de-DE" sz="2200">
                    <a:solidFill>
                      <a:schemeClr val="tx1"/>
                    </a:solidFill>
                  </a:rPr>
                  <a:t>Die Schule der magischen Tiere 2</a:t>
                </a:r>
              </a:p>
              <a:p>
                <a:endParaRPr lang="de-DE" sz="2200" b="1"/>
              </a:p>
              <a:p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F1505AA7-F419-8A5B-0D27-995733F70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501" t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CC90340-FC60-D16A-1CDA-B753A5D11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99533"/>
              </p:ext>
            </p:extLst>
          </p:nvPr>
        </p:nvGraphicFramePr>
        <p:xfrm>
          <a:off x="5280103" y="2032084"/>
          <a:ext cx="6156000" cy="421216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794600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337039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809604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73604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09183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892806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84874894"/>
                    </a:ext>
                  </a:extLst>
                </a:gridCol>
              </a:tblGrid>
              <a:tr h="972164"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Avatar </a:t>
                      </a:r>
                    </a:p>
                    <a:p>
                      <a:pPr algn="ctr"/>
                      <a:r>
                        <a:rPr lang="en-US" sz="1000"/>
                        <a:t> The Way of Water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Minions - Auf der Suche nach dem Mini-Boss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Top </a:t>
                      </a:r>
                      <a:r>
                        <a:rPr lang="de-DE" sz="1000" err="1"/>
                        <a:t>Gun</a:t>
                      </a:r>
                      <a:r>
                        <a:rPr lang="de-DE" sz="1000"/>
                        <a:t> Maverick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effectLst/>
                        </a:rPr>
                        <a:t>Phantastische Tierwesen - </a:t>
                      </a:r>
                      <a:r>
                        <a:rPr lang="de-DE" sz="1000" err="1">
                          <a:effectLst/>
                        </a:rPr>
                        <a:t>Dumbledores</a:t>
                      </a:r>
                      <a:r>
                        <a:rPr lang="de-DE" sz="1000">
                          <a:effectLst/>
                        </a:rPr>
                        <a:t> Geheimnisse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Die Schule der magischen Tiere 2</a:t>
                      </a:r>
                      <a:endParaRPr lang="de-DE" sz="1000">
                        <a:effectLst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Doctor Strange in the Multiverse of Madness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21432772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Avatar </a:t>
                      </a:r>
                    </a:p>
                    <a:p>
                      <a:pPr algn="ctr"/>
                      <a:r>
                        <a:rPr lang="en-US" sz="1000"/>
                        <a:t> The Way of Water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1101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Minions - Auf der Suche nach dem Mini-Boss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-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394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Top </a:t>
                      </a:r>
                      <a:r>
                        <a:rPr lang="de-DE" sz="1000" err="1"/>
                        <a:t>Gun</a:t>
                      </a:r>
                      <a:r>
                        <a:rPr lang="de-DE" sz="1000"/>
                        <a:t> Maverick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-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8272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effectLst/>
                        </a:rPr>
                        <a:t>Phantastische Tierwesen - </a:t>
                      </a:r>
                      <a:r>
                        <a:rPr lang="de-DE" sz="1000" err="1">
                          <a:effectLst/>
                        </a:rPr>
                        <a:t>Dumbledores</a:t>
                      </a:r>
                      <a:r>
                        <a:rPr lang="de-DE" sz="1000">
                          <a:effectLst/>
                        </a:rPr>
                        <a:t> Geheimnisse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4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-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40148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Die Schule der magischen Tiere 2</a:t>
                      </a:r>
                      <a:endParaRPr lang="de-DE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-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9241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Doctor Strange in the Multiverse of Madness</a:t>
                      </a:r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3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-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248237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593A6FD6-BE45-50F5-07CE-9B995325D415}"/>
              </a:ext>
            </a:extLst>
          </p:cNvPr>
          <p:cNvSpPr/>
          <p:nvPr/>
        </p:nvSpPr>
        <p:spPr>
          <a:xfrm>
            <a:off x="7102929" y="3009907"/>
            <a:ext cx="4333174" cy="5388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F386F27-CA92-147B-344C-436ECE3A4E68}"/>
              </a:ext>
            </a:extLst>
          </p:cNvPr>
          <p:cNvSpPr/>
          <p:nvPr/>
        </p:nvSpPr>
        <p:spPr>
          <a:xfrm>
            <a:off x="7102929" y="3548750"/>
            <a:ext cx="4333174" cy="5388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7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A0BBDB-97D5-B4BC-6ECE-3B9880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B00A1B-9359-F074-B1AA-82ACCE86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D1F613-F7D2-B82B-C4C1-9B4DB34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VorteilE</a:t>
            </a:r>
            <a:r>
              <a:rPr lang="de-DE"/>
              <a:t> und </a:t>
            </a:r>
            <a:r>
              <a:rPr lang="de-DE" err="1"/>
              <a:t>NAchteile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25B72-C5CD-506C-6D83-8969BB1165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Welche Vor- oder Nachteile fallen euch ein?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In welchem Kontext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Kennt jemand konkrete Beispiele? </a:t>
            </a:r>
          </a:p>
        </p:txBody>
      </p:sp>
      <p:pic>
        <p:nvPicPr>
          <p:cNvPr id="9" name="Grafik 8" descr="Eine goldfarbene und eine silberfarbene Kugel, die auf einer Plattform balancieren">
            <a:extLst>
              <a:ext uri="{FF2B5EF4-FFF2-40B4-BE49-F238E27FC236}">
                <a16:creationId xmlns:a16="http://schemas.microsoft.com/office/drawing/2014/main" id="{E13CD529-E14B-6C5D-86C1-4C44A3F7CB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41" y="2660650"/>
            <a:ext cx="3675315" cy="275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49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B4D54A4-7AC5-5EC6-E4E9-7F9D6DCD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431E609-5CFF-98F6-C9A7-8A4361B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97DEA06-F71B-CE4E-16EF-E2686B69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Das Problem mit den Algorithmen – MedienWissen2go</a:t>
            </a:r>
          </a:p>
        </p:txBody>
      </p:sp>
      <p:pic>
        <p:nvPicPr>
          <p:cNvPr id="6" name="Onlinemedien 5" title="Das Problem mit den Algorithmen | MedienWissen2go | ZAPP | NDR">
            <a:hlinkClick r:id="" action="ppaction://media"/>
            <a:extLst>
              <a:ext uri="{FF2B5EF4-FFF2-40B4-BE49-F238E27FC236}">
                <a16:creationId xmlns:a16="http://schemas.microsoft.com/office/drawing/2014/main" id="{7E32A941-4E66-38B2-031D-8A99C14E9EC9}"/>
              </a:ext>
            </a:extLst>
          </p:cNvPr>
          <p:cNvPicPr>
            <a:picLocks noGrp="1" noRot="1" noChangeAspect="1"/>
          </p:cNvPicPr>
          <p:nvPr>
            <p:ph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00020" y="2382218"/>
            <a:ext cx="6390373" cy="357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5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18ED6B6-C61E-3318-C6AC-9502C66A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716FBA5-4349-10DF-E311-FA34AA00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B399DF5-66E5-CFBC-535F-83DF76F4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WaS</a:t>
            </a:r>
            <a:r>
              <a:rPr lang="de-DE"/>
              <a:t> Sind </a:t>
            </a:r>
            <a:r>
              <a:rPr lang="en-AU"/>
              <a:t>Recommender </a:t>
            </a:r>
            <a:r>
              <a:rPr lang="de-DE"/>
              <a:t>Systems?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AAF388-09D8-4AF3-5688-30B23FB9B7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Was glaubt Ihr steckt hinter dem Begriff?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Wo begegnet es euch im Alltag?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8" name="Grafik 7" descr="Nahaufnahme von erhobenen Händen im Klassenzimmer">
            <a:extLst>
              <a:ext uri="{FF2B5EF4-FFF2-40B4-BE49-F238E27FC236}">
                <a16:creationId xmlns:a16="http://schemas.microsoft.com/office/drawing/2014/main" id="{258120D7-0504-C7C5-8262-7D12AD5288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9" y="2556533"/>
            <a:ext cx="2160000" cy="1440000"/>
          </a:xfrm>
          <a:prstGeom prst="rect">
            <a:avLst/>
          </a:prstGeom>
        </p:spPr>
      </p:pic>
      <p:pic>
        <p:nvPicPr>
          <p:cNvPr id="10" name="Grafik 9" descr="Holzklötze mit Fragezeichen">
            <a:extLst>
              <a:ext uri="{FF2B5EF4-FFF2-40B4-BE49-F238E27FC236}">
                <a16:creationId xmlns:a16="http://schemas.microsoft.com/office/drawing/2014/main" id="{17C063B7-5A42-7DF1-37A2-DE4DD0B87F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15" y="4519475"/>
            <a:ext cx="216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6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3C1A9-8825-F16B-6D1C-EC1AA2D0E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Ergänzungen? Neue Ideen?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2F568E-E8A1-878B-ECA6-ADF6CEB0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87D176-1122-9370-9729-10B33FBC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20</a:t>
            </a:fld>
            <a:endParaRPr lang="de-DE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098DBAD8-6FD8-A465-BE0E-2D026E39480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/>
              <a:t>Was ist eure Meinung nach dem Video?</a:t>
            </a:r>
          </a:p>
        </p:txBody>
      </p:sp>
    </p:spTree>
    <p:extLst>
      <p:ext uri="{BB962C8B-B14F-4D97-AF65-F5344CB8AC3E}">
        <p14:creationId xmlns:p14="http://schemas.microsoft.com/office/powerpoint/2010/main" val="1349145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A0BBDB-97D5-B4BC-6ECE-3B9880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B00A1B-9359-F074-B1AA-82ACCE86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D1F613-F7D2-B82B-C4C1-9B4DB34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VorteilE</a:t>
            </a:r>
            <a:r>
              <a:rPr lang="de-DE"/>
              <a:t> und Nachteile Vorschläge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25B72-C5CD-506C-6D83-8969BB1165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Viele Vorteile können auch ein Nachteil sein und umgekehrt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8B992255-BCC2-2DE3-0C01-74DF5E518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00895"/>
              </p:ext>
            </p:extLst>
          </p:nvPr>
        </p:nvGraphicFramePr>
        <p:xfrm>
          <a:off x="2030947" y="2760738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150747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77882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Nachteile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8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wenig irrelevante Informationen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findet schneller was gefällt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nichts Neues entdecken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Manipulation Konsumverhalten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Gefahr von Fehlinformation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0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394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1606FB5-9684-59A1-8759-A8C59550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1F8A18-3E3A-D55E-6478-5FBD60C8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84A0A3F-3BB4-5588-13CC-C933D02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Für Interessierte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FED562A-70BF-227D-2B55-04474605FD6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i="0">
                <a:effectLst/>
                <a:latin typeface="Calibri" panose="020F0502020204030204" pitchFamily="34" charset="0"/>
              </a:rPr>
              <a:t>Microtargeting (individualisierte und widersprüchliche Wahlwerbung)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0" i="0">
              <a:effectLst/>
              <a:latin typeface="Calibri" panose="020F0502020204030204" pitchFamily="34" charset="0"/>
            </a:endParaRPr>
          </a:p>
          <a:p>
            <a:endParaRPr lang="de-DE"/>
          </a:p>
        </p:txBody>
      </p:sp>
      <p:pic>
        <p:nvPicPr>
          <p:cNvPr id="6" name="Onlinemedien 5" title="Die schmutzigen Facebook-Tricks der Parteien | ZDF Magazin Royale">
            <a:hlinkClick r:id="" action="ppaction://media"/>
            <a:extLst>
              <a:ext uri="{FF2B5EF4-FFF2-40B4-BE49-F238E27FC236}">
                <a16:creationId xmlns:a16="http://schemas.microsoft.com/office/drawing/2014/main" id="{8114DF40-1B9A-0452-B257-B616181B8F6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754840" y="2816454"/>
            <a:ext cx="4680214" cy="26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5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A0BBDB-97D5-B4BC-6ECE-3B9880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B00A1B-9359-F074-B1AA-82ACCE86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D1F613-F7D2-B82B-C4C1-9B4DB34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/>
              <a:t>Recommender</a:t>
            </a:r>
            <a:r>
              <a:rPr lang="en-AU"/>
              <a:t> </a:t>
            </a:r>
            <a:r>
              <a:rPr lang="de-DE"/>
              <a:t>System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25B72-C5CD-506C-6D83-8969BB1165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lernt aus großen Datenmengen Zusammenhänge (statistisch)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empfiehlt User Inhalte, die ihn interessieren könnten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err="1"/>
              <a:t>Social</a:t>
            </a:r>
            <a:r>
              <a:rPr lang="de-DE"/>
              <a:t> Media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/>
              <a:t>YouTube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/>
              <a:t>Streaming Dienste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/>
              <a:t>online Shopping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/>
              <a:t>Werbung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/>
              <a:t>…</a:t>
            </a:r>
          </a:p>
        </p:txBody>
      </p:sp>
      <p:pic>
        <p:nvPicPr>
          <p:cNvPr id="7" name="Grafik 6" descr="Mann, der am Fenster im Zug steht, der an Hügeln vorbeifährt, die Kamera auf sich selbst gerichtet hält, während er aufnimmt und spricht">
            <a:extLst>
              <a:ext uri="{FF2B5EF4-FFF2-40B4-BE49-F238E27FC236}">
                <a16:creationId xmlns:a16="http://schemas.microsoft.com/office/drawing/2014/main" id="{B2811B72-113F-B230-45EF-8516C5D3E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37" y="4359544"/>
            <a:ext cx="2158926" cy="1440000"/>
          </a:xfrm>
          <a:prstGeom prst="rect">
            <a:avLst/>
          </a:prstGeom>
        </p:spPr>
      </p:pic>
      <p:pic>
        <p:nvPicPr>
          <p:cNvPr id="9" name="Grafik 8" descr="Kreis von Händen, die Smartphones halten">
            <a:extLst>
              <a:ext uri="{FF2B5EF4-FFF2-40B4-BE49-F238E27FC236}">
                <a16:creationId xmlns:a16="http://schemas.microsoft.com/office/drawing/2014/main" id="{3D0F8F79-2D5B-854F-F7FD-2AC183AFB5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78" y="4359544"/>
            <a:ext cx="2160000" cy="1440000"/>
          </a:xfrm>
          <a:prstGeom prst="rect">
            <a:avLst/>
          </a:prstGeom>
        </p:spPr>
      </p:pic>
      <p:pic>
        <p:nvPicPr>
          <p:cNvPr id="11" name="Grafik 10" descr="Stapel bunter Geschenkkartons">
            <a:extLst>
              <a:ext uri="{FF2B5EF4-FFF2-40B4-BE49-F238E27FC236}">
                <a16:creationId xmlns:a16="http://schemas.microsoft.com/office/drawing/2014/main" id="{EFEFA2C4-D61A-3F13-05E3-999C8A1EB5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78" y="1928078"/>
            <a:ext cx="14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8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Co-</a:t>
            </a:r>
            <a:r>
              <a:rPr lang="de-DE" err="1"/>
              <a:t>Occurence</a:t>
            </a:r>
            <a:r>
              <a:rPr lang="de-DE"/>
              <a:t> </a:t>
            </a:r>
            <a:r>
              <a:rPr lang="de-DE" err="1"/>
              <a:t>MAtrix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1505AA7-F419-8A5B-0D27-995733F70C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/>
              <a:t>einfache Umsetzung für </a:t>
            </a:r>
            <a:r>
              <a:rPr lang="de-DE" err="1"/>
              <a:t>Recommender</a:t>
            </a:r>
            <a:r>
              <a:rPr lang="de-DE"/>
              <a:t>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/>
              <a:t>zeigt wie häufig Interessen gemeinsam auftreten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/>
              <a:t> quadratische Matrix</a:t>
            </a:r>
          </a:p>
          <a:p>
            <a:pPr marL="745203" lvl="1" indent="-457200">
              <a:spcAft>
                <a:spcPts val="1999"/>
              </a:spcAft>
              <a:buFont typeface="Arial" panose="020B0604020202020204" pitchFamily="34" charset="0"/>
              <a:buChar char="•"/>
            </a:pPr>
            <a:r>
              <a:rPr lang="de-DE"/>
              <a:t>Hauptdiagonale unwichtig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/>
              <a:t>Zeilen bzw. Spalten stehen für Interessen</a:t>
            </a:r>
          </a:p>
          <a:p>
            <a:pPr marL="745203" lvl="1" indent="-457200">
              <a:spcAft>
                <a:spcPts val="1999"/>
              </a:spcAft>
              <a:buFont typeface="Arial" panose="020B0604020202020204" pitchFamily="34" charset="0"/>
              <a:buChar char="•"/>
            </a:pPr>
            <a:r>
              <a:rPr lang="de-DE"/>
              <a:t>Reihenfolge muss gleich sein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/>
              <a:t>bei Interesse für 2 Themen</a:t>
            </a:r>
          </a:p>
          <a:p>
            <a:pPr marL="745203" lvl="1" indent="-457200">
              <a:buFont typeface="Arial" panose="020B0604020202020204" pitchFamily="34" charset="0"/>
              <a:buChar char="•"/>
            </a:pPr>
            <a:r>
              <a:rPr lang="de-DE"/>
              <a:t>+1 im jeweiligen Feld</a:t>
            </a:r>
          </a:p>
          <a:p>
            <a:endParaRPr lang="de-DE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4F2F871-76F3-6C74-0B59-9144349A4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67111"/>
              </p:ext>
            </p:extLst>
          </p:nvPr>
        </p:nvGraphicFramePr>
        <p:xfrm>
          <a:off x="7541949" y="2518669"/>
          <a:ext cx="3240000" cy="3240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9864058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50621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552512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638500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242189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Film 1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4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9205108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Film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2979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Film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7482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Film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8838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Film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58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23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Co-</a:t>
            </a:r>
            <a:r>
              <a:rPr lang="de-DE" err="1"/>
              <a:t>Occurence</a:t>
            </a:r>
            <a:r>
              <a:rPr lang="de-DE"/>
              <a:t> Matrix Beispiel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1505AA7-F419-8A5B-0D27-995733F70C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1"/>
              <a:t>1. Schritt: </a:t>
            </a:r>
            <a:r>
              <a:rPr lang="de-DE"/>
              <a:t>Trainingsdaten übertragen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7B3DA781-5BA0-1477-DF41-FE5BE872B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30284"/>
              </p:ext>
            </p:extLst>
          </p:nvPr>
        </p:nvGraphicFramePr>
        <p:xfrm>
          <a:off x="7541949" y="2518669"/>
          <a:ext cx="3240000" cy="3240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9864058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50621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552512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638500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242189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Film 1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4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9205108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Film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2979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Film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7482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Film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8838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Film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58679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E9D5971-AB1F-C9EA-0709-7FF2DDFA6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35423"/>
              </p:ext>
            </p:extLst>
          </p:nvPr>
        </p:nvGraphicFramePr>
        <p:xfrm>
          <a:off x="1410051" y="2518669"/>
          <a:ext cx="3348000" cy="334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7946001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37039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809604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373604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0918394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Film 1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4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21432772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ym typeface="Wingdings" panose="05000000000000000000" pitchFamily="2" charset="2"/>
                        </a:rPr>
                        <a:t></a:t>
                      </a:r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ym typeface="Wingdings" panose="05000000000000000000" pitchFamily="2" charset="2"/>
                        </a:rPr>
                        <a:t></a:t>
                      </a:r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1101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ym typeface="Wingdings" panose="05000000000000000000" pitchFamily="2" charset="2"/>
                        </a:rPr>
                        <a:t></a:t>
                      </a:r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ym typeface="Wingdings" panose="05000000000000000000" pitchFamily="2" charset="2"/>
                        </a:rPr>
                        <a:t></a:t>
                      </a:r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ym typeface="Wingdings" panose="05000000000000000000" pitchFamily="2" charset="2"/>
                        </a:rPr>
                        <a:t></a:t>
                      </a:r>
                      <a:endParaRPr lang="de-DE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394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ym typeface="Wingdings" panose="05000000000000000000" pitchFamily="2" charset="2"/>
                        </a:rPr>
                        <a:t></a:t>
                      </a:r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ym typeface="Wingdings" panose="05000000000000000000" pitchFamily="2" charset="2"/>
                        </a:rPr>
                        <a:t></a:t>
                      </a:r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8272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ym typeface="Wingdings" panose="05000000000000000000" pitchFamily="2" charset="2"/>
                        </a:rPr>
                        <a:t></a:t>
                      </a:r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ym typeface="Wingdings" panose="05000000000000000000" pitchFamily="2" charset="2"/>
                        </a:rPr>
                        <a:t></a:t>
                      </a:r>
                      <a:endParaRPr lang="de-DE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401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24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Co-</a:t>
            </a:r>
            <a:r>
              <a:rPr lang="de-DE" err="1"/>
              <a:t>Occurence</a:t>
            </a:r>
            <a:r>
              <a:rPr lang="de-DE"/>
              <a:t> Matrix Beispiel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1505AA7-F419-8A5B-0D27-995733F70C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1"/>
              <a:t>1. Schritt: </a:t>
            </a:r>
            <a:r>
              <a:rPr lang="de-DE"/>
              <a:t>Trainingsdaten übertragen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7B3DA781-5BA0-1477-DF41-FE5BE872B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68762"/>
              </p:ext>
            </p:extLst>
          </p:nvPr>
        </p:nvGraphicFramePr>
        <p:xfrm>
          <a:off x="7541949" y="2518669"/>
          <a:ext cx="3240000" cy="3240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9864058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50621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552512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638500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242189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Film 1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4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9205108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rgbClr val="C00000"/>
                          </a:solidFill>
                        </a:rPr>
                        <a:t>Film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2979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Film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7482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Film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8838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Film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58679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E9D5971-AB1F-C9EA-0709-7FF2DDFA6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91320"/>
              </p:ext>
            </p:extLst>
          </p:nvPr>
        </p:nvGraphicFramePr>
        <p:xfrm>
          <a:off x="1410870" y="2518669"/>
          <a:ext cx="3348000" cy="334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7946001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37039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809604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373604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0918394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C00000"/>
                          </a:solidFill>
                        </a:rPr>
                        <a:t>Film 1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4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21432772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1101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ym typeface="Wingdings" panose="05000000000000000000" pitchFamily="2" charset="2"/>
                        </a:rPr>
                        <a:t></a:t>
                      </a:r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ym typeface="Wingdings" panose="05000000000000000000" pitchFamily="2" charset="2"/>
                        </a:rPr>
                        <a:t></a:t>
                      </a:r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ym typeface="Wingdings" panose="05000000000000000000" pitchFamily="2" charset="2"/>
                        </a:rPr>
                        <a:t></a:t>
                      </a:r>
                      <a:endParaRPr lang="de-DE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394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8272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ym typeface="Wingdings" panose="05000000000000000000" pitchFamily="2" charset="2"/>
                        </a:rPr>
                        <a:t></a:t>
                      </a:r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ym typeface="Wingdings" panose="05000000000000000000" pitchFamily="2" charset="2"/>
                        </a:rPr>
                        <a:t></a:t>
                      </a:r>
                      <a:endParaRPr lang="de-DE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401484"/>
                  </a:ext>
                </a:extLst>
              </a:tr>
            </a:tbl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E092EFC-3104-C8D5-CA81-73F801601458}"/>
              </a:ext>
            </a:extLst>
          </p:cNvPr>
          <p:cNvSpPr/>
          <p:nvPr/>
        </p:nvSpPr>
        <p:spPr>
          <a:xfrm>
            <a:off x="5760410" y="3806866"/>
            <a:ext cx="669074" cy="66349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03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Co-</a:t>
            </a:r>
            <a:r>
              <a:rPr lang="de-DE" err="1"/>
              <a:t>Occurence</a:t>
            </a:r>
            <a:r>
              <a:rPr lang="de-DE"/>
              <a:t> Matrix Beispiel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1505AA7-F419-8A5B-0D27-995733F70C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1"/>
              <a:t>1. Schritt: </a:t>
            </a:r>
            <a:r>
              <a:rPr lang="de-DE"/>
              <a:t>Trainingsdaten übertragen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7B3DA781-5BA0-1477-DF41-FE5BE872B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082336"/>
              </p:ext>
            </p:extLst>
          </p:nvPr>
        </p:nvGraphicFramePr>
        <p:xfrm>
          <a:off x="7541949" y="2518669"/>
          <a:ext cx="3240000" cy="3240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9864058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50621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552512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638500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242189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Film 1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4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9205108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2979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rgbClr val="C00000"/>
                          </a:solidFill>
                        </a:rPr>
                        <a:t>Film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7482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Film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8838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Film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58679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E9D5971-AB1F-C9EA-0709-7FF2DDFA6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19936"/>
              </p:ext>
            </p:extLst>
          </p:nvPr>
        </p:nvGraphicFramePr>
        <p:xfrm>
          <a:off x="1410870" y="2518669"/>
          <a:ext cx="3348000" cy="334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7946001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37039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809604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373604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0918394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bg1"/>
                          </a:solidFill>
                        </a:rPr>
                        <a:t>Film 1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C00000"/>
                          </a:solidFill>
                        </a:rPr>
                        <a:t>Film 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4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21432772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1101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394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8272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401484"/>
                  </a:ext>
                </a:extLst>
              </a:tr>
            </a:tbl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E092EFC-3104-C8D5-CA81-73F801601458}"/>
              </a:ext>
            </a:extLst>
          </p:cNvPr>
          <p:cNvSpPr/>
          <p:nvPr/>
        </p:nvSpPr>
        <p:spPr>
          <a:xfrm>
            <a:off x="5760410" y="3806866"/>
            <a:ext cx="669074" cy="66349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69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Co-</a:t>
            </a:r>
            <a:r>
              <a:rPr lang="de-DE" err="1"/>
              <a:t>Occurence</a:t>
            </a:r>
            <a:r>
              <a:rPr lang="de-DE"/>
              <a:t> Matrix Beispiel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1505AA7-F419-8A5B-0D27-995733F70C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1"/>
              <a:t>1. Schritt: </a:t>
            </a:r>
            <a:r>
              <a:rPr lang="de-DE"/>
              <a:t>Trainingsdaten übertragen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7B3DA781-5BA0-1477-DF41-FE5BE872B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27926"/>
              </p:ext>
            </p:extLst>
          </p:nvPr>
        </p:nvGraphicFramePr>
        <p:xfrm>
          <a:off x="7541949" y="2518669"/>
          <a:ext cx="3240000" cy="3240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9864058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50621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552512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638500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242189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Film 1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4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9205108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2979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7482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rgbClr val="C00000"/>
                          </a:solidFill>
                        </a:rPr>
                        <a:t>Film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8838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Film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58679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E9D5971-AB1F-C9EA-0709-7FF2DDFA6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37976"/>
              </p:ext>
            </p:extLst>
          </p:nvPr>
        </p:nvGraphicFramePr>
        <p:xfrm>
          <a:off x="1410870" y="2518669"/>
          <a:ext cx="3348000" cy="334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7946001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37039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809604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373604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0918394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bg1"/>
                          </a:solidFill>
                        </a:rPr>
                        <a:t>Film 1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bg1"/>
                          </a:solidFill>
                        </a:rPr>
                        <a:t>Film 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C00000"/>
                          </a:solidFill>
                        </a:rPr>
                        <a:t>Film 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4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21432772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1101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394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8272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401484"/>
                  </a:ext>
                </a:extLst>
              </a:tr>
            </a:tbl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E092EFC-3104-C8D5-CA81-73F801601458}"/>
              </a:ext>
            </a:extLst>
          </p:cNvPr>
          <p:cNvSpPr/>
          <p:nvPr/>
        </p:nvSpPr>
        <p:spPr>
          <a:xfrm>
            <a:off x="5760410" y="3806866"/>
            <a:ext cx="669074" cy="66349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17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Recommender Systems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Co-</a:t>
            </a:r>
            <a:r>
              <a:rPr lang="de-DE" err="1"/>
              <a:t>Occurence</a:t>
            </a:r>
            <a:r>
              <a:rPr lang="de-DE"/>
              <a:t> Matrix Beispiel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1505AA7-F419-8A5B-0D27-995733F70C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1"/>
              <a:t>1. Schritt: </a:t>
            </a:r>
            <a:r>
              <a:rPr lang="de-DE"/>
              <a:t>Trainingsdaten übertragen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7B3DA781-5BA0-1477-DF41-FE5BE872B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9177"/>
              </p:ext>
            </p:extLst>
          </p:nvPr>
        </p:nvGraphicFramePr>
        <p:xfrm>
          <a:off x="7541949" y="2518669"/>
          <a:ext cx="3240000" cy="3240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9864058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50621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552512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638500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242189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Film 1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Film 4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9205108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2979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7482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chemeClr val="bg1"/>
                          </a:solidFill>
                        </a:rPr>
                        <a:t>Film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8838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solidFill>
                            <a:srgbClr val="C00000"/>
                          </a:solidFill>
                        </a:rPr>
                        <a:t>Film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58679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E9D5971-AB1F-C9EA-0709-7FF2DDFA6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60104"/>
              </p:ext>
            </p:extLst>
          </p:nvPr>
        </p:nvGraphicFramePr>
        <p:xfrm>
          <a:off x="1410870" y="2518669"/>
          <a:ext cx="3348000" cy="334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7946001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37039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809604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373604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0918394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bg1"/>
                          </a:solidFill>
                        </a:rPr>
                        <a:t>Film 1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bg1"/>
                          </a:solidFill>
                        </a:rPr>
                        <a:t>Film 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bg1"/>
                          </a:solidFill>
                        </a:rPr>
                        <a:t>Film 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C00000"/>
                          </a:solidFill>
                        </a:rPr>
                        <a:t>Film 4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21432772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1101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394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8272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</a:t>
                      </a:r>
                      <a:endParaRPr lang="de-DE" sz="2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401484"/>
                  </a:ext>
                </a:extLst>
              </a:tr>
            </a:tbl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E092EFC-3104-C8D5-CA81-73F801601458}"/>
              </a:ext>
            </a:extLst>
          </p:cNvPr>
          <p:cNvSpPr/>
          <p:nvPr/>
        </p:nvSpPr>
        <p:spPr>
          <a:xfrm>
            <a:off x="5760410" y="3806866"/>
            <a:ext cx="669074" cy="66349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032570"/>
      </p:ext>
    </p:extLst>
  </p:cSld>
  <p:clrMapOvr>
    <a:masterClrMapping/>
  </p:clrMapOvr>
</p:sld>
</file>

<file path=ppt/theme/theme1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3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</Template>
  <TotalTime>0</TotalTime>
  <Application>Microsoft Office PowerPoint</Application>
  <PresentationFormat>Widescreen</PresentationFormat>
  <Slides>22</Slides>
  <Notes>11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2_PPT_HHN_16x9_DE_02</vt:lpstr>
      <vt:lpstr>3_PPT_HHN_16x9_DE_02</vt:lpstr>
      <vt:lpstr>Recommender Systems – Empfehlungsdienst</vt:lpstr>
      <vt:lpstr>WaS Sind Recommender Systems?</vt:lpstr>
      <vt:lpstr>Recommender System</vt:lpstr>
      <vt:lpstr>Co-Occurence MAtrix</vt:lpstr>
      <vt:lpstr>Co-Occurence Matrix Beispiel</vt:lpstr>
      <vt:lpstr>Co-Occurence Matrix Beispiel</vt:lpstr>
      <vt:lpstr>Co-Occurence Matrix Beispiel</vt:lpstr>
      <vt:lpstr>Co-Occurence Matrix Beispiel</vt:lpstr>
      <vt:lpstr>Co-Occurence Matrix Beispiel</vt:lpstr>
      <vt:lpstr>Co-Occurence Matrix Beispiel</vt:lpstr>
      <vt:lpstr>Co-Occurence Matrix Beispiel</vt:lpstr>
      <vt:lpstr>Co-Occurence Matrix Beispiel</vt:lpstr>
      <vt:lpstr>Co-Occurence Matrix Beispiel</vt:lpstr>
      <vt:lpstr>Co-Occurence Matrix Beispiel</vt:lpstr>
      <vt:lpstr>Co-Occurence Matrix Übung</vt:lpstr>
      <vt:lpstr>Co-Occurence Matrix Übung</vt:lpstr>
      <vt:lpstr>Co-Occurence Matrix Übung</vt:lpstr>
      <vt:lpstr>VorteilE und NAchteile</vt:lpstr>
      <vt:lpstr>Das Problem mit den Algorithmen – MedienWissen2go</vt:lpstr>
      <vt:lpstr>Ergänzungen? Neue Ideen?</vt:lpstr>
      <vt:lpstr>VorteilE und Nachteile Vorschläge</vt:lpstr>
      <vt:lpstr>Für Interessierte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und Gesellschaft</dc:title>
  <dc:creator>Max Kurscheidt</dc:creator>
  <cp:revision>3</cp:revision>
  <cp:lastPrinted>2020-10-20T08:16:59Z</cp:lastPrinted>
  <dcterms:created xsi:type="dcterms:W3CDTF">2020-09-11T11:07:21Z</dcterms:created>
  <dcterms:modified xsi:type="dcterms:W3CDTF">2023-08-31T15:55:04Z</dcterms:modified>
</cp:coreProperties>
</file>