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693" r:id="rId2"/>
  </p:sldMasterIdLst>
  <p:notesMasterIdLst>
    <p:notesMasterId r:id="rId21"/>
  </p:notesMasterIdLst>
  <p:handoutMasterIdLst>
    <p:handoutMasterId r:id="rId22"/>
  </p:handoutMasterIdLst>
  <p:sldIdLst>
    <p:sldId id="414" r:id="rId3"/>
    <p:sldId id="413" r:id="rId4"/>
    <p:sldId id="355" r:id="rId5"/>
    <p:sldId id="321" r:id="rId6"/>
    <p:sldId id="357" r:id="rId7"/>
    <p:sldId id="343" r:id="rId8"/>
    <p:sldId id="344" r:id="rId9"/>
    <p:sldId id="364" r:id="rId10"/>
    <p:sldId id="374" r:id="rId11"/>
    <p:sldId id="375" r:id="rId12"/>
    <p:sldId id="363" r:id="rId13"/>
    <p:sldId id="359" r:id="rId14"/>
    <p:sldId id="377" r:id="rId15"/>
    <p:sldId id="376" r:id="rId16"/>
    <p:sldId id="373" r:id="rId17"/>
    <p:sldId id="361" r:id="rId18"/>
    <p:sldId id="415" r:id="rId19"/>
    <p:sldId id="329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6BB4C1-5CBB-4B31-B7DE-4F54AFFEDC89}" v="3" dt="2023-08-30T12:44:00.020"/>
    <p1510:client id="{BFCB4443-2D06-4198-92AD-930E21546738}" v="93" dt="2023-08-29T15:24:06.8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18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émie Spiller" userId="S::nspiller@stud.hs-heilbronn.de::e4bebb1e-116a-4f15-b3ae-274db878ded7" providerId="AD" clId="Web-{ED88EB7D-11BE-1A54-70B2-8C2973E6F5E8}"/>
    <pc:docChg chg="addSld delSld modSld">
      <pc:chgData name="Noémie Spiller" userId="S::nspiller@stud.hs-heilbronn.de::e4bebb1e-116a-4f15-b3ae-274db878ded7" providerId="AD" clId="Web-{ED88EB7D-11BE-1A54-70B2-8C2973E6F5E8}" dt="2023-05-11T05:30:03.465" v="22" actId="14100"/>
      <pc:docMkLst>
        <pc:docMk/>
      </pc:docMkLst>
      <pc:sldChg chg="addSp delSp modSp">
        <pc:chgData name="Noémie Spiller" userId="S::nspiller@stud.hs-heilbronn.de::e4bebb1e-116a-4f15-b3ae-274db878ded7" providerId="AD" clId="Web-{ED88EB7D-11BE-1A54-70B2-8C2973E6F5E8}" dt="2023-05-11T05:30:03.465" v="22" actId="14100"/>
        <pc:sldMkLst>
          <pc:docMk/>
          <pc:sldMk cId="3913319740" sldId="353"/>
        </pc:sldMkLst>
        <pc:spChg chg="mod">
          <ac:chgData name="Noémie Spiller" userId="S::nspiller@stud.hs-heilbronn.de::e4bebb1e-116a-4f15-b3ae-274db878ded7" providerId="AD" clId="Web-{ED88EB7D-11BE-1A54-70B2-8C2973E6F5E8}" dt="2023-05-11T05:27:17.768" v="2" actId="20577"/>
          <ac:spMkLst>
            <pc:docMk/>
            <pc:sldMk cId="3913319740" sldId="353"/>
            <ac:spMk id="4" creationId="{33F2C99B-7939-B938-73F2-83DDA33770B1}"/>
          </ac:spMkLst>
        </pc:spChg>
        <pc:spChg chg="del">
          <ac:chgData name="Noémie Spiller" userId="S::nspiller@stud.hs-heilbronn.de::e4bebb1e-116a-4f15-b3ae-274db878ded7" providerId="AD" clId="Web-{ED88EB7D-11BE-1A54-70B2-8C2973E6F5E8}" dt="2023-05-11T05:27:37.769" v="3"/>
          <ac:spMkLst>
            <pc:docMk/>
            <pc:sldMk cId="3913319740" sldId="353"/>
            <ac:spMk id="5" creationId="{1AB6471C-E58C-EE1A-51D8-EF8629EC30D4}"/>
          </ac:spMkLst>
        </pc:spChg>
        <pc:picChg chg="add mod ord">
          <ac:chgData name="Noémie Spiller" userId="S::nspiller@stud.hs-heilbronn.de::e4bebb1e-116a-4f15-b3ae-274db878ded7" providerId="AD" clId="Web-{ED88EB7D-11BE-1A54-70B2-8C2973E6F5E8}" dt="2023-05-11T05:30:03.465" v="22" actId="14100"/>
          <ac:picMkLst>
            <pc:docMk/>
            <pc:sldMk cId="3913319740" sldId="353"/>
            <ac:picMk id="6" creationId="{3DD14DBE-FCA1-42A0-7206-B34C7C35DA76}"/>
          </ac:picMkLst>
        </pc:picChg>
      </pc:sldChg>
      <pc:sldChg chg="addSp delSp modSp new del">
        <pc:chgData name="Noémie Spiller" userId="S::nspiller@stud.hs-heilbronn.de::e4bebb1e-116a-4f15-b3ae-274db878ded7" providerId="AD" clId="Web-{ED88EB7D-11BE-1A54-70B2-8C2973E6F5E8}" dt="2023-05-11T05:28:23.568" v="9"/>
        <pc:sldMkLst>
          <pc:docMk/>
          <pc:sldMk cId="2503327734" sldId="355"/>
        </pc:sldMkLst>
        <pc:spChg chg="del">
          <ac:chgData name="Noémie Spiller" userId="S::nspiller@stud.hs-heilbronn.de::e4bebb1e-116a-4f15-b3ae-274db878ded7" providerId="AD" clId="Web-{ED88EB7D-11BE-1A54-70B2-8C2973E6F5E8}" dt="2023-05-11T05:28:18.490" v="8"/>
          <ac:spMkLst>
            <pc:docMk/>
            <pc:sldMk cId="2503327734" sldId="355"/>
            <ac:spMk id="3" creationId="{09BCEDAF-0503-1476-94E0-C46424B0C733}"/>
          </ac:spMkLst>
        </pc:spChg>
        <pc:picChg chg="add mod ord">
          <ac:chgData name="Noémie Spiller" userId="S::nspiller@stud.hs-heilbronn.de::e4bebb1e-116a-4f15-b3ae-274db878ded7" providerId="AD" clId="Web-{ED88EB7D-11BE-1A54-70B2-8C2973E6F5E8}" dt="2023-05-11T05:28:18.490" v="8"/>
          <ac:picMkLst>
            <pc:docMk/>
            <pc:sldMk cId="2503327734" sldId="355"/>
            <ac:picMk id="6" creationId="{BDF2EB68-E00E-EF7E-CACE-BA3F0442CE2B}"/>
          </ac:picMkLst>
        </pc:picChg>
      </pc:sldChg>
    </pc:docChg>
  </pc:docChgLst>
  <pc:docChgLst>
    <pc:chgData name="Noémie Spiller" userId="S::nspiller@stud.hs-heilbronn.de::e4bebb1e-116a-4f15-b3ae-274db878ded7" providerId="AD" clId="Web-{8EE3BBE8-FE47-A554-B601-32B59DBFC73C}"/>
    <pc:docChg chg="delSld modSld">
      <pc:chgData name="Noémie Spiller" userId="S::nspiller@stud.hs-heilbronn.de::e4bebb1e-116a-4f15-b3ae-274db878ded7" providerId="AD" clId="Web-{8EE3BBE8-FE47-A554-B601-32B59DBFC73C}" dt="2023-05-23T09:44:15.467" v="18"/>
      <pc:docMkLst>
        <pc:docMk/>
      </pc:docMkLst>
      <pc:sldChg chg="modSp del">
        <pc:chgData name="Noémie Spiller" userId="S::nspiller@stud.hs-heilbronn.de::e4bebb1e-116a-4f15-b3ae-274db878ded7" providerId="AD" clId="Web-{8EE3BBE8-FE47-A554-B601-32B59DBFC73C}" dt="2023-05-23T09:44:15.467" v="18"/>
        <pc:sldMkLst>
          <pc:docMk/>
          <pc:sldMk cId="1147882705" sldId="313"/>
        </pc:sldMkLst>
        <pc:spChg chg="mod">
          <ac:chgData name="Noémie Spiller" userId="S::nspiller@stud.hs-heilbronn.de::e4bebb1e-116a-4f15-b3ae-274db878ded7" providerId="AD" clId="Web-{8EE3BBE8-FE47-A554-B601-32B59DBFC73C}" dt="2023-05-23T09:43:45.105" v="10" actId="20577"/>
          <ac:spMkLst>
            <pc:docMk/>
            <pc:sldMk cId="1147882705" sldId="313"/>
            <ac:spMk id="3" creationId="{959B8427-2E56-0C2E-728F-5C132FC1F989}"/>
          </ac:spMkLst>
        </pc:spChg>
      </pc:sldChg>
      <pc:sldChg chg="del">
        <pc:chgData name="Noémie Spiller" userId="S::nspiller@stud.hs-heilbronn.de::e4bebb1e-116a-4f15-b3ae-274db878ded7" providerId="AD" clId="Web-{8EE3BBE8-FE47-A554-B601-32B59DBFC73C}" dt="2023-05-23T09:44:15.404" v="11"/>
        <pc:sldMkLst>
          <pc:docMk/>
          <pc:sldMk cId="621628165" sldId="324"/>
        </pc:sldMkLst>
      </pc:sldChg>
      <pc:sldChg chg="del">
        <pc:chgData name="Noémie Spiller" userId="S::nspiller@stud.hs-heilbronn.de::e4bebb1e-116a-4f15-b3ae-274db878ded7" providerId="AD" clId="Web-{8EE3BBE8-FE47-A554-B601-32B59DBFC73C}" dt="2023-05-23T09:44:15.467" v="17"/>
        <pc:sldMkLst>
          <pc:docMk/>
          <pc:sldMk cId="2642368517" sldId="338"/>
        </pc:sldMkLst>
      </pc:sldChg>
      <pc:sldChg chg="del">
        <pc:chgData name="Noémie Spiller" userId="S::nspiller@stud.hs-heilbronn.de::e4bebb1e-116a-4f15-b3ae-274db878ded7" providerId="AD" clId="Web-{8EE3BBE8-FE47-A554-B601-32B59DBFC73C}" dt="2023-05-23T09:44:15.467" v="16"/>
        <pc:sldMkLst>
          <pc:docMk/>
          <pc:sldMk cId="2357394866" sldId="339"/>
        </pc:sldMkLst>
      </pc:sldChg>
      <pc:sldChg chg="del">
        <pc:chgData name="Noémie Spiller" userId="S::nspiller@stud.hs-heilbronn.de::e4bebb1e-116a-4f15-b3ae-274db878ded7" providerId="AD" clId="Web-{8EE3BBE8-FE47-A554-B601-32B59DBFC73C}" dt="2023-05-23T09:44:15.451" v="14"/>
        <pc:sldMkLst>
          <pc:docMk/>
          <pc:sldMk cId="4179259077" sldId="340"/>
        </pc:sldMkLst>
      </pc:sldChg>
      <pc:sldChg chg="del">
        <pc:chgData name="Noémie Spiller" userId="S::nspiller@stud.hs-heilbronn.de::e4bebb1e-116a-4f15-b3ae-274db878ded7" providerId="AD" clId="Web-{8EE3BBE8-FE47-A554-B601-32B59DBFC73C}" dt="2023-05-23T09:44:15.420" v="12"/>
        <pc:sldMkLst>
          <pc:docMk/>
          <pc:sldMk cId="580682258" sldId="341"/>
        </pc:sldMkLst>
      </pc:sldChg>
      <pc:sldChg chg="del">
        <pc:chgData name="Noémie Spiller" userId="S::nspiller@stud.hs-heilbronn.de::e4bebb1e-116a-4f15-b3ae-274db878ded7" providerId="AD" clId="Web-{8EE3BBE8-FE47-A554-B601-32B59DBFC73C}" dt="2023-05-23T09:44:15.435" v="13"/>
        <pc:sldMkLst>
          <pc:docMk/>
          <pc:sldMk cId="1160953291" sldId="342"/>
        </pc:sldMkLst>
      </pc:sldChg>
      <pc:sldChg chg="del">
        <pc:chgData name="Noémie Spiller" userId="S::nspiller@stud.hs-heilbronn.de::e4bebb1e-116a-4f15-b3ae-274db878ded7" providerId="AD" clId="Web-{8EE3BBE8-FE47-A554-B601-32B59DBFC73C}" dt="2023-05-23T09:44:15.451" v="15"/>
        <pc:sldMkLst>
          <pc:docMk/>
          <pc:sldMk cId="853451644" sldId="345"/>
        </pc:sldMkLst>
      </pc:sldChg>
    </pc:docChg>
  </pc:docChgLst>
  <pc:docChgLst>
    <pc:chgData name="Noémie Spiller" userId="S::nspiller@stud.hs-heilbronn.de::e4bebb1e-116a-4f15-b3ae-274db878ded7" providerId="AD" clId="Web-{63F001A4-8CA7-476C-E30E-FB2DFC3A4494}"/>
    <pc:docChg chg="addSld delSld modSld sldOrd">
      <pc:chgData name="Noémie Spiller" userId="S::nspiller@stud.hs-heilbronn.de::e4bebb1e-116a-4f15-b3ae-274db878ded7" providerId="AD" clId="Web-{63F001A4-8CA7-476C-E30E-FB2DFC3A4494}" dt="2023-05-11T09:19:03.258" v="103"/>
      <pc:docMkLst>
        <pc:docMk/>
      </pc:docMkLst>
      <pc:sldChg chg="modSp">
        <pc:chgData name="Noémie Spiller" userId="S::nspiller@stud.hs-heilbronn.de::e4bebb1e-116a-4f15-b3ae-274db878ded7" providerId="AD" clId="Web-{63F001A4-8CA7-476C-E30E-FB2DFC3A4494}" dt="2023-05-11T06:14:59.284" v="35" actId="20577"/>
        <pc:sldMkLst>
          <pc:docMk/>
          <pc:sldMk cId="1147882705" sldId="313"/>
        </pc:sldMkLst>
        <pc:spChg chg="mod">
          <ac:chgData name="Noémie Spiller" userId="S::nspiller@stud.hs-heilbronn.de::e4bebb1e-116a-4f15-b3ae-274db878ded7" providerId="AD" clId="Web-{63F001A4-8CA7-476C-E30E-FB2DFC3A4494}" dt="2023-05-11T06:14:59.284" v="35" actId="20577"/>
          <ac:spMkLst>
            <pc:docMk/>
            <pc:sldMk cId="1147882705" sldId="313"/>
            <ac:spMk id="3" creationId="{959B8427-2E56-0C2E-728F-5C132FC1F989}"/>
          </ac:spMkLst>
        </pc:spChg>
      </pc:sldChg>
      <pc:sldChg chg="del">
        <pc:chgData name="Noémie Spiller" userId="S::nspiller@stud.hs-heilbronn.de::e4bebb1e-116a-4f15-b3ae-274db878ded7" providerId="AD" clId="Web-{63F001A4-8CA7-476C-E30E-FB2DFC3A4494}" dt="2023-05-11T05:45:40.075" v="1"/>
        <pc:sldMkLst>
          <pc:docMk/>
          <pc:sldMk cId="1158767243" sldId="314"/>
        </pc:sldMkLst>
      </pc:sldChg>
      <pc:sldChg chg="del">
        <pc:chgData name="Noémie Spiller" userId="S::nspiller@stud.hs-heilbronn.de::e4bebb1e-116a-4f15-b3ae-274db878ded7" providerId="AD" clId="Web-{63F001A4-8CA7-476C-E30E-FB2DFC3A4494}" dt="2023-05-11T05:45:40.090" v="2"/>
        <pc:sldMkLst>
          <pc:docMk/>
          <pc:sldMk cId="1247741922" sldId="317"/>
        </pc:sldMkLst>
      </pc:sldChg>
      <pc:sldChg chg="del">
        <pc:chgData name="Noémie Spiller" userId="S::nspiller@stud.hs-heilbronn.de::e4bebb1e-116a-4f15-b3ae-274db878ded7" providerId="AD" clId="Web-{63F001A4-8CA7-476C-E30E-FB2DFC3A4494}" dt="2023-05-11T05:45:40.121" v="3"/>
        <pc:sldMkLst>
          <pc:docMk/>
          <pc:sldMk cId="1679769906" sldId="318"/>
        </pc:sldMkLst>
      </pc:sldChg>
      <pc:sldChg chg="del">
        <pc:chgData name="Noémie Spiller" userId="S::nspiller@stud.hs-heilbronn.de::e4bebb1e-116a-4f15-b3ae-274db878ded7" providerId="AD" clId="Web-{63F001A4-8CA7-476C-E30E-FB2DFC3A4494}" dt="2023-05-11T05:45:43.309" v="4"/>
        <pc:sldMkLst>
          <pc:docMk/>
          <pc:sldMk cId="3738248001" sldId="319"/>
        </pc:sldMkLst>
      </pc:sldChg>
      <pc:sldChg chg="del">
        <pc:chgData name="Noémie Spiller" userId="S::nspiller@stud.hs-heilbronn.de::e4bebb1e-116a-4f15-b3ae-274db878ded7" providerId="AD" clId="Web-{63F001A4-8CA7-476C-E30E-FB2DFC3A4494}" dt="2023-05-11T05:46:51.048" v="12"/>
        <pc:sldMkLst>
          <pc:docMk/>
          <pc:sldMk cId="4089228486" sldId="320"/>
        </pc:sldMkLst>
      </pc:sldChg>
      <pc:sldChg chg="del">
        <pc:chgData name="Noémie Spiller" userId="S::nspiller@stud.hs-heilbronn.de::e4bebb1e-116a-4f15-b3ae-274db878ded7" providerId="AD" clId="Web-{63F001A4-8CA7-476C-E30E-FB2DFC3A4494}" dt="2023-05-11T05:46:42.954" v="10"/>
        <pc:sldMkLst>
          <pc:docMk/>
          <pc:sldMk cId="3570777704" sldId="322"/>
        </pc:sldMkLst>
      </pc:sldChg>
      <pc:sldChg chg="del">
        <pc:chgData name="Noémie Spiller" userId="S::nspiller@stud.hs-heilbronn.de::e4bebb1e-116a-4f15-b3ae-274db878ded7" providerId="AD" clId="Web-{63F001A4-8CA7-476C-E30E-FB2DFC3A4494}" dt="2023-05-11T06:15:44.020" v="39"/>
        <pc:sldMkLst>
          <pc:docMk/>
          <pc:sldMk cId="1963810207" sldId="323"/>
        </pc:sldMkLst>
      </pc:sldChg>
      <pc:sldChg chg="ord">
        <pc:chgData name="Noémie Spiller" userId="S::nspiller@stud.hs-heilbronn.de::e4bebb1e-116a-4f15-b3ae-274db878ded7" providerId="AD" clId="Web-{63F001A4-8CA7-476C-E30E-FB2DFC3A4494}" dt="2023-05-11T06:15:53.958" v="41"/>
        <pc:sldMkLst>
          <pc:docMk/>
          <pc:sldMk cId="621628165" sldId="324"/>
        </pc:sldMkLst>
      </pc:sldChg>
      <pc:sldChg chg="del">
        <pc:chgData name="Noémie Spiller" userId="S::nspiller@stud.hs-heilbronn.de::e4bebb1e-116a-4f15-b3ae-274db878ded7" providerId="AD" clId="Web-{63F001A4-8CA7-476C-E30E-FB2DFC3A4494}" dt="2023-05-11T06:16:02.505" v="42"/>
        <pc:sldMkLst>
          <pc:docMk/>
          <pc:sldMk cId="1176313540" sldId="325"/>
        </pc:sldMkLst>
      </pc:sldChg>
      <pc:sldChg chg="del">
        <pc:chgData name="Noémie Spiller" userId="S::nspiller@stud.hs-heilbronn.de::e4bebb1e-116a-4f15-b3ae-274db878ded7" providerId="AD" clId="Web-{63F001A4-8CA7-476C-E30E-FB2DFC3A4494}" dt="2023-05-11T06:16:05.864" v="43"/>
        <pc:sldMkLst>
          <pc:docMk/>
          <pc:sldMk cId="815586482" sldId="327"/>
        </pc:sldMkLst>
      </pc:sldChg>
      <pc:sldChg chg="del">
        <pc:chgData name="Noémie Spiller" userId="S::nspiller@stud.hs-heilbronn.de::e4bebb1e-116a-4f15-b3ae-274db878ded7" providerId="AD" clId="Web-{63F001A4-8CA7-476C-E30E-FB2DFC3A4494}" dt="2023-05-11T06:16:07.677" v="44"/>
        <pc:sldMkLst>
          <pc:docMk/>
          <pc:sldMk cId="2155087023" sldId="328"/>
        </pc:sldMkLst>
      </pc:sldChg>
      <pc:sldChg chg="del">
        <pc:chgData name="Noémie Spiller" userId="S::nspiller@stud.hs-heilbronn.de::e4bebb1e-116a-4f15-b3ae-274db878ded7" providerId="AD" clId="Web-{63F001A4-8CA7-476C-E30E-FB2DFC3A4494}" dt="2023-05-11T05:45:50.200" v="7"/>
        <pc:sldMkLst>
          <pc:docMk/>
          <pc:sldMk cId="2964222083" sldId="332"/>
        </pc:sldMkLst>
      </pc:sldChg>
      <pc:sldChg chg="del">
        <pc:chgData name="Noémie Spiller" userId="S::nspiller@stud.hs-heilbronn.de::e4bebb1e-116a-4f15-b3ae-274db878ded7" providerId="AD" clId="Web-{63F001A4-8CA7-476C-E30E-FB2DFC3A4494}" dt="2023-05-11T05:45:48.325" v="6"/>
        <pc:sldMkLst>
          <pc:docMk/>
          <pc:sldMk cId="2223353952" sldId="334"/>
        </pc:sldMkLst>
      </pc:sldChg>
      <pc:sldChg chg="del">
        <pc:chgData name="Noémie Spiller" userId="S::nspiller@stud.hs-heilbronn.de::e4bebb1e-116a-4f15-b3ae-274db878ded7" providerId="AD" clId="Web-{63F001A4-8CA7-476C-E30E-FB2DFC3A4494}" dt="2023-05-11T05:45:44.544" v="5"/>
        <pc:sldMkLst>
          <pc:docMk/>
          <pc:sldMk cId="506601370" sldId="335"/>
        </pc:sldMkLst>
      </pc:sldChg>
      <pc:sldChg chg="modSp">
        <pc:chgData name="Noémie Spiller" userId="S::nspiller@stud.hs-heilbronn.de::e4bebb1e-116a-4f15-b3ae-274db878ded7" providerId="AD" clId="Web-{63F001A4-8CA7-476C-E30E-FB2DFC3A4494}" dt="2023-05-11T06:15:18.550" v="37" actId="20577"/>
        <pc:sldMkLst>
          <pc:docMk/>
          <pc:sldMk cId="2642368517" sldId="338"/>
        </pc:sldMkLst>
        <pc:spChg chg="mod">
          <ac:chgData name="Noémie Spiller" userId="S::nspiller@stud.hs-heilbronn.de::e4bebb1e-116a-4f15-b3ae-274db878ded7" providerId="AD" clId="Web-{63F001A4-8CA7-476C-E30E-FB2DFC3A4494}" dt="2023-05-11T06:15:18.550" v="37" actId="20577"/>
          <ac:spMkLst>
            <pc:docMk/>
            <pc:sldMk cId="2642368517" sldId="338"/>
            <ac:spMk id="4" creationId="{79114A4D-AFC4-AE7A-04F0-57A33A93A49D}"/>
          </ac:spMkLst>
        </pc:spChg>
      </pc:sldChg>
      <pc:sldChg chg="modSp ord">
        <pc:chgData name="Noémie Spiller" userId="S::nspiller@stud.hs-heilbronn.de::e4bebb1e-116a-4f15-b3ae-274db878ded7" providerId="AD" clId="Web-{63F001A4-8CA7-476C-E30E-FB2DFC3A4494}" dt="2023-05-11T06:17:58.290" v="71" actId="20577"/>
        <pc:sldMkLst>
          <pc:docMk/>
          <pc:sldMk cId="3390717321" sldId="343"/>
        </pc:sldMkLst>
        <pc:spChg chg="mod">
          <ac:chgData name="Noémie Spiller" userId="S::nspiller@stud.hs-heilbronn.de::e4bebb1e-116a-4f15-b3ae-274db878ded7" providerId="AD" clId="Web-{63F001A4-8CA7-476C-E30E-FB2DFC3A4494}" dt="2023-05-11T06:17:58.290" v="71" actId="20577"/>
          <ac:spMkLst>
            <pc:docMk/>
            <pc:sldMk cId="3390717321" sldId="343"/>
            <ac:spMk id="4" creationId="{3C8B132F-D6E4-54F1-EC01-69DB780F9124}"/>
          </ac:spMkLst>
        </pc:spChg>
      </pc:sldChg>
      <pc:sldChg chg="del">
        <pc:chgData name="Noémie Spiller" userId="S::nspiller@stud.hs-heilbronn.de::e4bebb1e-116a-4f15-b3ae-274db878ded7" providerId="AD" clId="Web-{63F001A4-8CA7-476C-E30E-FB2DFC3A4494}" dt="2023-05-11T06:15:38.473" v="38"/>
        <pc:sldMkLst>
          <pc:docMk/>
          <pc:sldMk cId="3942911074" sldId="346"/>
        </pc:sldMkLst>
      </pc:sldChg>
      <pc:sldChg chg="del">
        <pc:chgData name="Noémie Spiller" userId="S::nspiller@stud.hs-heilbronn.de::e4bebb1e-116a-4f15-b3ae-274db878ded7" providerId="AD" clId="Web-{63F001A4-8CA7-476C-E30E-FB2DFC3A4494}" dt="2023-05-11T05:46:14.733" v="8"/>
        <pc:sldMkLst>
          <pc:docMk/>
          <pc:sldMk cId="3669083222" sldId="350"/>
        </pc:sldMkLst>
      </pc:sldChg>
      <pc:sldChg chg="del">
        <pc:chgData name="Noémie Spiller" userId="S::nspiller@stud.hs-heilbronn.de::e4bebb1e-116a-4f15-b3ae-274db878ded7" providerId="AD" clId="Web-{63F001A4-8CA7-476C-E30E-FB2DFC3A4494}" dt="2023-05-11T05:45:40.059" v="0"/>
        <pc:sldMkLst>
          <pc:docMk/>
          <pc:sldMk cId="3227529080" sldId="351"/>
        </pc:sldMkLst>
      </pc:sldChg>
      <pc:sldChg chg="del">
        <pc:chgData name="Noémie Spiller" userId="S::nspiller@stud.hs-heilbronn.de::e4bebb1e-116a-4f15-b3ae-274db878ded7" providerId="AD" clId="Web-{63F001A4-8CA7-476C-E30E-FB2DFC3A4494}" dt="2023-05-11T05:46:43.720" v="11"/>
        <pc:sldMkLst>
          <pc:docMk/>
          <pc:sldMk cId="770382444" sldId="352"/>
        </pc:sldMkLst>
      </pc:sldChg>
      <pc:sldChg chg="del">
        <pc:chgData name="Noémie Spiller" userId="S::nspiller@stud.hs-heilbronn.de::e4bebb1e-116a-4f15-b3ae-274db878ded7" providerId="AD" clId="Web-{63F001A4-8CA7-476C-E30E-FB2DFC3A4494}" dt="2023-05-11T05:46:17.030" v="9"/>
        <pc:sldMkLst>
          <pc:docMk/>
          <pc:sldMk cId="3913319740" sldId="353"/>
        </pc:sldMkLst>
      </pc:sldChg>
      <pc:sldChg chg="del">
        <pc:chgData name="Noémie Spiller" userId="S::nspiller@stud.hs-heilbronn.de::e4bebb1e-116a-4f15-b3ae-274db878ded7" providerId="AD" clId="Web-{63F001A4-8CA7-476C-E30E-FB2DFC3A4494}" dt="2023-05-11T09:13:25.220" v="80"/>
        <pc:sldMkLst>
          <pc:docMk/>
          <pc:sldMk cId="1265294367" sldId="354"/>
        </pc:sldMkLst>
      </pc:sldChg>
      <pc:sldChg chg="modSp new">
        <pc:chgData name="Noémie Spiller" userId="S::nspiller@stud.hs-heilbronn.de::e4bebb1e-116a-4f15-b3ae-274db878ded7" providerId="AD" clId="Web-{63F001A4-8CA7-476C-E30E-FB2DFC3A4494}" dt="2023-05-11T06:17:30.242" v="58" actId="20577"/>
        <pc:sldMkLst>
          <pc:docMk/>
          <pc:sldMk cId="3554343605" sldId="355"/>
        </pc:sldMkLst>
        <pc:spChg chg="mod">
          <ac:chgData name="Noémie Spiller" userId="S::nspiller@stud.hs-heilbronn.de::e4bebb1e-116a-4f15-b3ae-274db878ded7" providerId="AD" clId="Web-{63F001A4-8CA7-476C-E30E-FB2DFC3A4494}" dt="2023-05-11T06:17:30.242" v="58" actId="20577"/>
          <ac:spMkLst>
            <pc:docMk/>
            <pc:sldMk cId="3554343605" sldId="355"/>
            <ac:spMk id="3" creationId="{D7651B55-B946-B9EF-7100-2776B63A242A}"/>
          </ac:spMkLst>
        </pc:spChg>
      </pc:sldChg>
      <pc:sldChg chg="modSp new">
        <pc:chgData name="Noémie Spiller" userId="S::nspiller@stud.hs-heilbronn.de::e4bebb1e-116a-4f15-b3ae-274db878ded7" providerId="AD" clId="Web-{63F001A4-8CA7-476C-E30E-FB2DFC3A4494}" dt="2023-05-11T09:17:37.409" v="87" actId="20577"/>
        <pc:sldMkLst>
          <pc:docMk/>
          <pc:sldMk cId="1763306305" sldId="356"/>
        </pc:sldMkLst>
        <pc:spChg chg="mod">
          <ac:chgData name="Noémie Spiller" userId="S::nspiller@stud.hs-heilbronn.de::e4bebb1e-116a-4f15-b3ae-274db878ded7" providerId="AD" clId="Web-{63F001A4-8CA7-476C-E30E-FB2DFC3A4494}" dt="2023-05-11T09:17:37.409" v="87" actId="20577"/>
          <ac:spMkLst>
            <pc:docMk/>
            <pc:sldMk cId="1763306305" sldId="356"/>
            <ac:spMk id="4" creationId="{6E4D8992-833A-37B5-C002-4303A9BCF1B0}"/>
          </ac:spMkLst>
        </pc:spChg>
      </pc:sldChg>
      <pc:sldChg chg="addSp delSp modSp new">
        <pc:chgData name="Noémie Spiller" userId="S::nspiller@stud.hs-heilbronn.de::e4bebb1e-116a-4f15-b3ae-274db878ded7" providerId="AD" clId="Web-{63F001A4-8CA7-476C-E30E-FB2DFC3A4494}" dt="2023-05-11T09:19:03.258" v="103"/>
        <pc:sldMkLst>
          <pc:docMk/>
          <pc:sldMk cId="883094266" sldId="357"/>
        </pc:sldMkLst>
        <pc:spChg chg="mod">
          <ac:chgData name="Noémie Spiller" userId="S::nspiller@stud.hs-heilbronn.de::e4bebb1e-116a-4f15-b3ae-274db878ded7" providerId="AD" clId="Web-{63F001A4-8CA7-476C-E30E-FB2DFC3A4494}" dt="2023-05-11T09:18:01.457" v="96" actId="20577"/>
          <ac:spMkLst>
            <pc:docMk/>
            <pc:sldMk cId="883094266" sldId="357"/>
            <ac:spMk id="4" creationId="{B3BBAE66-5AC8-C73F-4E4A-C4DEA88FA8C0}"/>
          </ac:spMkLst>
        </pc:spChg>
        <pc:spChg chg="del">
          <ac:chgData name="Noémie Spiller" userId="S::nspiller@stud.hs-heilbronn.de::e4bebb1e-116a-4f15-b3ae-274db878ded7" providerId="AD" clId="Web-{63F001A4-8CA7-476C-E30E-FB2DFC3A4494}" dt="2023-05-11T09:18:01.770" v="97"/>
          <ac:spMkLst>
            <pc:docMk/>
            <pc:sldMk cId="883094266" sldId="357"/>
            <ac:spMk id="5" creationId="{2EB89A9B-817F-0BF5-6016-62C80AB39CDA}"/>
          </ac:spMkLst>
        </pc:spChg>
        <pc:graphicFrameChg chg="add mod ord modGraphic">
          <ac:chgData name="Noémie Spiller" userId="S::nspiller@stud.hs-heilbronn.de::e4bebb1e-116a-4f15-b3ae-274db878ded7" providerId="AD" clId="Web-{63F001A4-8CA7-476C-E30E-FB2DFC3A4494}" dt="2023-05-11T09:19:03.258" v="103"/>
          <ac:graphicFrameMkLst>
            <pc:docMk/>
            <pc:sldMk cId="883094266" sldId="357"/>
            <ac:graphicFrameMk id="6" creationId="{60C765E1-87FE-FA26-5139-36E44A29E800}"/>
          </ac:graphicFrameMkLst>
        </pc:graphicFrameChg>
      </pc:sldChg>
      <pc:sldChg chg="new del">
        <pc:chgData name="Noémie Spiller" userId="S::nspiller@stud.hs-heilbronn.de::e4bebb1e-116a-4f15-b3ae-274db878ded7" providerId="AD" clId="Web-{63F001A4-8CA7-476C-E30E-FB2DFC3A4494}" dt="2023-05-11T09:17:47.159" v="89"/>
        <pc:sldMkLst>
          <pc:docMk/>
          <pc:sldMk cId="2760233926" sldId="357"/>
        </pc:sldMkLst>
      </pc:sldChg>
    </pc:docChg>
  </pc:docChgLst>
  <pc:docChgLst>
    <pc:chgData name="Noémie Spiller" userId="e4bebb1e-116a-4f15-b3ae-274db878ded7" providerId="ADAL" clId="{3DF20985-A173-4A1A-93F8-0B29B8FE2E3D}"/>
    <pc:docChg chg="undo redo custSel addSld delSld modSld sldOrd modMainMaster">
      <pc:chgData name="Noémie Spiller" userId="e4bebb1e-116a-4f15-b3ae-274db878ded7" providerId="ADAL" clId="{3DF20985-A173-4A1A-93F8-0B29B8FE2E3D}" dt="2023-04-27T08:19:51.030" v="5941" actId="20577"/>
      <pc:docMkLst>
        <pc:docMk/>
      </pc:docMkLst>
      <pc:sldChg chg="del">
        <pc:chgData name="Noémie Spiller" userId="e4bebb1e-116a-4f15-b3ae-274db878ded7" providerId="ADAL" clId="{3DF20985-A173-4A1A-93F8-0B29B8FE2E3D}" dt="2023-04-12T16:24:44.342" v="97" actId="2696"/>
        <pc:sldMkLst>
          <pc:docMk/>
          <pc:sldMk cId="1256800844" sldId="257"/>
        </pc:sldMkLst>
      </pc:sldChg>
      <pc:sldChg chg="del">
        <pc:chgData name="Noémie Spiller" userId="e4bebb1e-116a-4f15-b3ae-274db878ded7" providerId="ADAL" clId="{3DF20985-A173-4A1A-93F8-0B29B8FE2E3D}" dt="2023-04-12T18:05:38.152" v="1359" actId="47"/>
        <pc:sldMkLst>
          <pc:docMk/>
          <pc:sldMk cId="406113652" sldId="311"/>
        </pc:sldMkLst>
      </pc:sldChg>
      <pc:sldChg chg="del">
        <pc:chgData name="Noémie Spiller" userId="e4bebb1e-116a-4f15-b3ae-274db878ded7" providerId="ADAL" clId="{3DF20985-A173-4A1A-93F8-0B29B8FE2E3D}" dt="2023-04-12T18:04:24.636" v="1305" actId="47"/>
        <pc:sldMkLst>
          <pc:docMk/>
          <pc:sldMk cId="907611946" sldId="312"/>
        </pc:sldMkLst>
      </pc:sldChg>
      <pc:sldChg chg="addSp delSp modSp new mod">
        <pc:chgData name="Noémie Spiller" userId="e4bebb1e-116a-4f15-b3ae-274db878ded7" providerId="ADAL" clId="{3DF20985-A173-4A1A-93F8-0B29B8FE2E3D}" dt="2023-04-12T16:24:27.900" v="96" actId="26606"/>
        <pc:sldMkLst>
          <pc:docMk/>
          <pc:sldMk cId="1147882705" sldId="313"/>
        </pc:sldMkLst>
        <pc:spChg chg="add del">
          <ac:chgData name="Noémie Spiller" userId="e4bebb1e-116a-4f15-b3ae-274db878ded7" providerId="ADAL" clId="{3DF20985-A173-4A1A-93F8-0B29B8FE2E3D}" dt="2023-04-12T16:24:27.900" v="96" actId="26606"/>
          <ac:spMkLst>
            <pc:docMk/>
            <pc:sldMk cId="1147882705" sldId="313"/>
            <ac:spMk id="2" creationId="{01F819C9-5EDD-EB84-6979-AFFB33B17AEC}"/>
          </ac:spMkLst>
        </pc:spChg>
        <pc:spChg chg="mod">
          <ac:chgData name="Noémie Spiller" userId="e4bebb1e-116a-4f15-b3ae-274db878ded7" providerId="ADAL" clId="{3DF20985-A173-4A1A-93F8-0B29B8FE2E3D}" dt="2023-04-12T16:24:27.900" v="96" actId="26606"/>
          <ac:spMkLst>
            <pc:docMk/>
            <pc:sldMk cId="1147882705" sldId="313"/>
            <ac:spMk id="3" creationId="{959B8427-2E56-0C2E-728F-5C132FC1F989}"/>
          </ac:spMkLst>
        </pc:spChg>
        <pc:spChg chg="mod">
          <ac:chgData name="Noémie Spiller" userId="e4bebb1e-116a-4f15-b3ae-274db878ded7" providerId="ADAL" clId="{3DF20985-A173-4A1A-93F8-0B29B8FE2E3D}" dt="2023-04-12T16:24:27.900" v="96" actId="26606"/>
          <ac:spMkLst>
            <pc:docMk/>
            <pc:sldMk cId="1147882705" sldId="313"/>
            <ac:spMk id="4" creationId="{07FAB063-C2CE-422C-8EA1-C9A11188E517}"/>
          </ac:spMkLst>
        </pc:spChg>
        <pc:spChg chg="del">
          <ac:chgData name="Noémie Spiller" userId="e4bebb1e-116a-4f15-b3ae-274db878ded7" providerId="ADAL" clId="{3DF20985-A173-4A1A-93F8-0B29B8FE2E3D}" dt="2023-04-12T16:24:27.900" v="96" actId="26606"/>
          <ac:spMkLst>
            <pc:docMk/>
            <pc:sldMk cId="1147882705" sldId="313"/>
            <ac:spMk id="5" creationId="{0CFAC4E2-7CDE-5011-30A3-775909A27C4E}"/>
          </ac:spMkLst>
        </pc:spChg>
        <pc:spChg chg="mod">
          <ac:chgData name="Noémie Spiller" userId="e4bebb1e-116a-4f15-b3ae-274db878ded7" providerId="ADAL" clId="{3DF20985-A173-4A1A-93F8-0B29B8FE2E3D}" dt="2023-04-12T16:24:27.900" v="96" actId="26606"/>
          <ac:spMkLst>
            <pc:docMk/>
            <pc:sldMk cId="1147882705" sldId="313"/>
            <ac:spMk id="6" creationId="{E951BD73-D5F6-0B09-A8BA-E62541E6B39D}"/>
          </ac:spMkLst>
        </pc:spChg>
        <pc:spChg chg="add">
          <ac:chgData name="Noémie Spiller" userId="e4bebb1e-116a-4f15-b3ae-274db878ded7" providerId="ADAL" clId="{3DF20985-A173-4A1A-93F8-0B29B8FE2E3D}" dt="2023-04-12T16:24:27.900" v="96" actId="26606"/>
          <ac:spMkLst>
            <pc:docMk/>
            <pc:sldMk cId="1147882705" sldId="313"/>
            <ac:spMk id="11" creationId="{A2557A4F-D56E-E3AA-E921-BE92767066E1}"/>
          </ac:spMkLst>
        </pc:spChg>
        <pc:picChg chg="add del mod">
          <ac:chgData name="Noémie Spiller" userId="e4bebb1e-116a-4f15-b3ae-274db878ded7" providerId="ADAL" clId="{3DF20985-A173-4A1A-93F8-0B29B8FE2E3D}" dt="2023-04-12T16:24:03.538" v="93"/>
          <ac:picMkLst>
            <pc:docMk/>
            <pc:sldMk cId="1147882705" sldId="313"/>
            <ac:picMk id="8" creationId="{5946F5A8-A30B-4E9D-CF3B-F98B739FC32E}"/>
          </ac:picMkLst>
        </pc:picChg>
        <pc:picChg chg="add">
          <ac:chgData name="Noémie Spiller" userId="e4bebb1e-116a-4f15-b3ae-274db878ded7" providerId="ADAL" clId="{3DF20985-A173-4A1A-93F8-0B29B8FE2E3D}" dt="2023-04-12T16:24:27.900" v="96" actId="26606"/>
          <ac:picMkLst>
            <pc:docMk/>
            <pc:sldMk cId="1147882705" sldId="313"/>
            <ac:picMk id="9" creationId="{B5A32658-6C3F-14BC-A00F-1B711F34F940}"/>
          </ac:picMkLst>
        </pc:picChg>
        <pc:picChg chg="add del mod">
          <ac:chgData name="Noémie Spiller" userId="e4bebb1e-116a-4f15-b3ae-274db878ded7" providerId="ADAL" clId="{3DF20985-A173-4A1A-93F8-0B29B8FE2E3D}" dt="2023-04-12T16:24:02.720" v="91"/>
          <ac:picMkLst>
            <pc:docMk/>
            <pc:sldMk cId="1147882705" sldId="313"/>
            <ac:picMk id="10" creationId="{DD985534-0D8E-3FFB-2EC2-CC749DFD78DF}"/>
          </ac:picMkLst>
        </pc:picChg>
        <pc:picChg chg="add del mod">
          <ac:chgData name="Noémie Spiller" userId="e4bebb1e-116a-4f15-b3ae-274db878ded7" providerId="ADAL" clId="{3DF20985-A173-4A1A-93F8-0B29B8FE2E3D}" dt="2023-04-12T16:24:14.256" v="95"/>
          <ac:picMkLst>
            <pc:docMk/>
            <pc:sldMk cId="1147882705" sldId="313"/>
            <ac:picMk id="12" creationId="{D5788BA9-52A1-DD6B-A196-69A384DF5F36}"/>
          </ac:picMkLst>
        </pc:picChg>
      </pc:sldChg>
      <pc:sldChg chg="modSp new mod">
        <pc:chgData name="Noémie Spiller" userId="e4bebb1e-116a-4f15-b3ae-274db878ded7" providerId="ADAL" clId="{3DF20985-A173-4A1A-93F8-0B29B8FE2E3D}" dt="2023-04-12T16:25:45.104" v="143" actId="20577"/>
        <pc:sldMkLst>
          <pc:docMk/>
          <pc:sldMk cId="1158767243" sldId="314"/>
        </pc:sldMkLst>
        <pc:spChg chg="mod">
          <ac:chgData name="Noémie Spiller" userId="e4bebb1e-116a-4f15-b3ae-274db878ded7" providerId="ADAL" clId="{3DF20985-A173-4A1A-93F8-0B29B8FE2E3D}" dt="2023-04-12T16:25:24.919" v="110" actId="20577"/>
          <ac:spMkLst>
            <pc:docMk/>
            <pc:sldMk cId="1158767243" sldId="314"/>
            <ac:spMk id="4" creationId="{4B399DF5-66E5-CFBC-535F-83DF76F4D20F}"/>
          </ac:spMkLst>
        </pc:spChg>
        <pc:spChg chg="mod">
          <ac:chgData name="Noémie Spiller" userId="e4bebb1e-116a-4f15-b3ae-274db878ded7" providerId="ADAL" clId="{3DF20985-A173-4A1A-93F8-0B29B8FE2E3D}" dt="2023-04-12T16:25:45.104" v="143" actId="20577"/>
          <ac:spMkLst>
            <pc:docMk/>
            <pc:sldMk cId="1158767243" sldId="314"/>
            <ac:spMk id="5" creationId="{39AAF388-09D8-4AF3-5688-30B23FB9B773}"/>
          </ac:spMkLst>
        </pc:spChg>
      </pc:sldChg>
      <pc:sldChg chg="addSp delSp modSp new del mod modMedia modClrScheme delAnim chgLayout">
        <pc:chgData name="Noémie Spiller" userId="e4bebb1e-116a-4f15-b3ae-274db878ded7" providerId="ADAL" clId="{3DF20985-A173-4A1A-93F8-0B29B8FE2E3D}" dt="2023-04-12T16:33:14.664" v="343" actId="47"/>
        <pc:sldMkLst>
          <pc:docMk/>
          <pc:sldMk cId="183176649" sldId="315"/>
        </pc:sldMkLst>
        <pc:spChg chg="mod ord">
          <ac:chgData name="Noémie Spiller" userId="e4bebb1e-116a-4f15-b3ae-274db878ded7" providerId="ADAL" clId="{3DF20985-A173-4A1A-93F8-0B29B8FE2E3D}" dt="2023-04-12T16:29:35.974" v="256" actId="26606"/>
          <ac:spMkLst>
            <pc:docMk/>
            <pc:sldMk cId="183176649" sldId="315"/>
            <ac:spMk id="2" creationId="{F4A07EA9-B0A5-9426-3E71-2F33F9365C34}"/>
          </ac:spMkLst>
        </pc:spChg>
        <pc:spChg chg="mod">
          <ac:chgData name="Noémie Spiller" userId="e4bebb1e-116a-4f15-b3ae-274db878ded7" providerId="ADAL" clId="{3DF20985-A173-4A1A-93F8-0B29B8FE2E3D}" dt="2023-04-12T16:29:35.974" v="256" actId="26606"/>
          <ac:spMkLst>
            <pc:docMk/>
            <pc:sldMk cId="183176649" sldId="315"/>
            <ac:spMk id="3" creationId="{EA209DFA-1BE6-AB55-EC98-3CFB53679372}"/>
          </ac:spMkLst>
        </pc:spChg>
        <pc:spChg chg="mod">
          <ac:chgData name="Noémie Spiller" userId="e4bebb1e-116a-4f15-b3ae-274db878ded7" providerId="ADAL" clId="{3DF20985-A173-4A1A-93F8-0B29B8FE2E3D}" dt="2023-04-12T16:29:35.974" v="256" actId="26606"/>
          <ac:spMkLst>
            <pc:docMk/>
            <pc:sldMk cId="183176649" sldId="315"/>
            <ac:spMk id="4" creationId="{5397CE49-1C1B-60FA-6E48-86BD4734FC7E}"/>
          </ac:spMkLst>
        </pc:spChg>
        <pc:spChg chg="mod">
          <ac:chgData name="Noémie Spiller" userId="e4bebb1e-116a-4f15-b3ae-274db878ded7" providerId="ADAL" clId="{3DF20985-A173-4A1A-93F8-0B29B8FE2E3D}" dt="2023-04-12T16:29:35.974" v="256" actId="26606"/>
          <ac:spMkLst>
            <pc:docMk/>
            <pc:sldMk cId="183176649" sldId="315"/>
            <ac:spMk id="5" creationId="{B63F8B4C-8220-C18F-D969-394922B9357A}"/>
          </ac:spMkLst>
        </pc:spChg>
        <pc:picChg chg="add del mod">
          <ac:chgData name="Noémie Spiller" userId="e4bebb1e-116a-4f15-b3ae-274db878ded7" providerId="ADAL" clId="{3DF20985-A173-4A1A-93F8-0B29B8FE2E3D}" dt="2023-04-12T16:29:49.229" v="259" actId="478"/>
          <ac:picMkLst>
            <pc:docMk/>
            <pc:sldMk cId="183176649" sldId="315"/>
            <ac:picMk id="7" creationId="{6A713F32-D915-FCA1-83D9-10BDF96BCD4A}"/>
          </ac:picMkLst>
        </pc:picChg>
      </pc:sldChg>
      <pc:sldChg chg="addSp delSp modSp new del mod">
        <pc:chgData name="Noémie Spiller" userId="e4bebb1e-116a-4f15-b3ae-274db878ded7" providerId="ADAL" clId="{3DF20985-A173-4A1A-93F8-0B29B8FE2E3D}" dt="2023-04-12T16:33:07.798" v="342" actId="47"/>
        <pc:sldMkLst>
          <pc:docMk/>
          <pc:sldMk cId="3898957765" sldId="316"/>
        </pc:sldMkLst>
        <pc:spChg chg="del">
          <ac:chgData name="Noémie Spiller" userId="e4bebb1e-116a-4f15-b3ae-274db878ded7" providerId="ADAL" clId="{3DF20985-A173-4A1A-93F8-0B29B8FE2E3D}" dt="2023-04-12T16:30:04.934" v="260" actId="26606"/>
          <ac:spMkLst>
            <pc:docMk/>
            <pc:sldMk cId="3898957765" sldId="316"/>
            <ac:spMk id="2" creationId="{B8803887-7FF7-F152-2CAD-053C3AE2AEAB}"/>
          </ac:spMkLst>
        </pc:spChg>
        <pc:spChg chg="mod">
          <ac:chgData name="Noémie Spiller" userId="e4bebb1e-116a-4f15-b3ae-274db878ded7" providerId="ADAL" clId="{3DF20985-A173-4A1A-93F8-0B29B8FE2E3D}" dt="2023-04-12T16:30:04.934" v="260" actId="26606"/>
          <ac:spMkLst>
            <pc:docMk/>
            <pc:sldMk cId="3898957765" sldId="316"/>
            <ac:spMk id="3" creationId="{7F19C275-A91D-CD0A-45F3-62A981F7781A}"/>
          </ac:spMkLst>
        </pc:spChg>
        <pc:spChg chg="mod">
          <ac:chgData name="Noémie Spiller" userId="e4bebb1e-116a-4f15-b3ae-274db878ded7" providerId="ADAL" clId="{3DF20985-A173-4A1A-93F8-0B29B8FE2E3D}" dt="2023-04-12T16:30:04.934" v="260" actId="26606"/>
          <ac:spMkLst>
            <pc:docMk/>
            <pc:sldMk cId="3898957765" sldId="316"/>
            <ac:spMk id="4" creationId="{4DA4FA2D-290A-26D9-BCEC-AB09AB478104}"/>
          </ac:spMkLst>
        </pc:spChg>
        <pc:spChg chg="del">
          <ac:chgData name="Noémie Spiller" userId="e4bebb1e-116a-4f15-b3ae-274db878ded7" providerId="ADAL" clId="{3DF20985-A173-4A1A-93F8-0B29B8FE2E3D}" dt="2023-04-12T16:30:04.934" v="260" actId="26606"/>
          <ac:spMkLst>
            <pc:docMk/>
            <pc:sldMk cId="3898957765" sldId="316"/>
            <ac:spMk id="5" creationId="{A8CF8278-FC43-3AB7-9770-87AFC68F802B}"/>
          </ac:spMkLst>
        </pc:spChg>
        <pc:spChg chg="del">
          <ac:chgData name="Noémie Spiller" userId="e4bebb1e-116a-4f15-b3ae-274db878ded7" providerId="ADAL" clId="{3DF20985-A173-4A1A-93F8-0B29B8FE2E3D}" dt="2023-04-12T16:30:04.934" v="260" actId="26606"/>
          <ac:spMkLst>
            <pc:docMk/>
            <pc:sldMk cId="3898957765" sldId="316"/>
            <ac:spMk id="6" creationId="{F1D7289E-2DAE-F754-8593-2B2361E96EA9}"/>
          </ac:spMkLst>
        </pc:spChg>
        <pc:spChg chg="add mod">
          <ac:chgData name="Noémie Spiller" userId="e4bebb1e-116a-4f15-b3ae-274db878ded7" providerId="ADAL" clId="{3DF20985-A173-4A1A-93F8-0B29B8FE2E3D}" dt="2023-04-12T16:30:25.095" v="284" actId="20577"/>
          <ac:spMkLst>
            <pc:docMk/>
            <pc:sldMk cId="3898957765" sldId="316"/>
            <ac:spMk id="12" creationId="{7FB9F33D-D3CB-E7F9-3557-5D030F7A3B37}"/>
          </ac:spMkLst>
        </pc:spChg>
        <pc:spChg chg="add">
          <ac:chgData name="Noémie Spiller" userId="e4bebb1e-116a-4f15-b3ae-274db878ded7" providerId="ADAL" clId="{3DF20985-A173-4A1A-93F8-0B29B8FE2E3D}" dt="2023-04-12T16:30:04.934" v="260" actId="26606"/>
          <ac:spMkLst>
            <pc:docMk/>
            <pc:sldMk cId="3898957765" sldId="316"/>
            <ac:spMk id="14" creationId="{240BA178-4D7A-C451-A5C3-BA0B41164593}"/>
          </ac:spMkLst>
        </pc:spChg>
        <pc:picChg chg="add">
          <ac:chgData name="Noémie Spiller" userId="e4bebb1e-116a-4f15-b3ae-274db878ded7" providerId="ADAL" clId="{3DF20985-A173-4A1A-93F8-0B29B8FE2E3D}" dt="2023-04-12T16:30:04.934" v="260" actId="26606"/>
          <ac:picMkLst>
            <pc:docMk/>
            <pc:sldMk cId="3898957765" sldId="316"/>
            <ac:picMk id="8" creationId="{47206093-5766-DD0B-44BC-EA3F30E129C0}"/>
          </ac:picMkLst>
        </pc:picChg>
      </pc:sldChg>
      <pc:sldChg chg="addSp delSp modSp new mod modClrScheme chgLayout modNotesTx">
        <pc:chgData name="Noémie Spiller" userId="e4bebb1e-116a-4f15-b3ae-274db878ded7" providerId="ADAL" clId="{3DF20985-A173-4A1A-93F8-0B29B8FE2E3D}" dt="2023-04-12T16:34:42.593" v="351" actId="5793"/>
        <pc:sldMkLst>
          <pc:docMk/>
          <pc:sldMk cId="1247741922" sldId="317"/>
        </pc:sldMkLst>
        <pc:spChg chg="mod">
          <ac:chgData name="Noémie Spiller" userId="e4bebb1e-116a-4f15-b3ae-274db878ded7" providerId="ADAL" clId="{3DF20985-A173-4A1A-93F8-0B29B8FE2E3D}" dt="2023-04-12T16:32:17.008" v="341" actId="26606"/>
          <ac:spMkLst>
            <pc:docMk/>
            <pc:sldMk cId="1247741922" sldId="317"/>
            <ac:spMk id="2" creationId="{1051DEB1-C5BD-390B-C836-43007E463354}"/>
          </ac:spMkLst>
        </pc:spChg>
        <pc:spChg chg="mod">
          <ac:chgData name="Noémie Spiller" userId="e4bebb1e-116a-4f15-b3ae-274db878ded7" providerId="ADAL" clId="{3DF20985-A173-4A1A-93F8-0B29B8FE2E3D}" dt="2023-04-12T16:32:17.008" v="341" actId="26606"/>
          <ac:spMkLst>
            <pc:docMk/>
            <pc:sldMk cId="1247741922" sldId="317"/>
            <ac:spMk id="3" creationId="{C7C4ECF3-A9A4-5E06-B677-63D13CB94AAE}"/>
          </ac:spMkLst>
        </pc:spChg>
        <pc:spChg chg="mod ord">
          <ac:chgData name="Noémie Spiller" userId="e4bebb1e-116a-4f15-b3ae-274db878ded7" providerId="ADAL" clId="{3DF20985-A173-4A1A-93F8-0B29B8FE2E3D}" dt="2023-04-12T16:33:32.352" v="347" actId="5793"/>
          <ac:spMkLst>
            <pc:docMk/>
            <pc:sldMk cId="1247741922" sldId="317"/>
            <ac:spMk id="4" creationId="{D6F02E3B-3FF4-F76E-AFB0-3BE17CA5A591}"/>
          </ac:spMkLst>
        </pc:spChg>
        <pc:spChg chg="del">
          <ac:chgData name="Noémie Spiller" userId="e4bebb1e-116a-4f15-b3ae-274db878ded7" providerId="ADAL" clId="{3DF20985-A173-4A1A-93F8-0B29B8FE2E3D}" dt="2023-04-12T16:32:17.008" v="341" actId="26606"/>
          <ac:spMkLst>
            <pc:docMk/>
            <pc:sldMk cId="1247741922" sldId="317"/>
            <ac:spMk id="5" creationId="{5C123CA3-097C-7731-3F7C-E6185FB0E70F}"/>
          </ac:spMkLst>
        </pc:spChg>
        <pc:picChg chg="add">
          <ac:chgData name="Noémie Spiller" userId="e4bebb1e-116a-4f15-b3ae-274db878ded7" providerId="ADAL" clId="{3DF20985-A173-4A1A-93F8-0B29B8FE2E3D}" dt="2023-04-12T16:32:17.008" v="341" actId="26606"/>
          <ac:picMkLst>
            <pc:docMk/>
            <pc:sldMk cId="1247741922" sldId="317"/>
            <ac:picMk id="7" creationId="{EE418CF9-826C-85E5-FE49-065AA4DA6718}"/>
          </ac:picMkLst>
        </pc:picChg>
      </pc:sldChg>
      <pc:sldChg chg="addSp delSp modSp new mod modClrScheme chgLayout modNotesTx">
        <pc:chgData name="Noémie Spiller" userId="e4bebb1e-116a-4f15-b3ae-274db878ded7" providerId="ADAL" clId="{3DF20985-A173-4A1A-93F8-0B29B8FE2E3D}" dt="2023-04-12T17:10:39.637" v="580" actId="26606"/>
        <pc:sldMkLst>
          <pc:docMk/>
          <pc:sldMk cId="1679769906" sldId="318"/>
        </pc:sldMkLst>
        <pc:spChg chg="mod">
          <ac:chgData name="Noémie Spiller" userId="e4bebb1e-116a-4f15-b3ae-274db878ded7" providerId="ADAL" clId="{3DF20985-A173-4A1A-93F8-0B29B8FE2E3D}" dt="2023-04-12T17:10:39.637" v="580" actId="26606"/>
          <ac:spMkLst>
            <pc:docMk/>
            <pc:sldMk cId="1679769906" sldId="318"/>
            <ac:spMk id="2" creationId="{CA2D53DE-98E7-7363-39E2-1BB4D946863B}"/>
          </ac:spMkLst>
        </pc:spChg>
        <pc:spChg chg="mod">
          <ac:chgData name="Noémie Spiller" userId="e4bebb1e-116a-4f15-b3ae-274db878ded7" providerId="ADAL" clId="{3DF20985-A173-4A1A-93F8-0B29B8FE2E3D}" dt="2023-04-12T17:10:39.637" v="580" actId="26606"/>
          <ac:spMkLst>
            <pc:docMk/>
            <pc:sldMk cId="1679769906" sldId="318"/>
            <ac:spMk id="3" creationId="{4613BE1C-9CC8-E9EF-9A72-086A7F1A02CB}"/>
          </ac:spMkLst>
        </pc:spChg>
        <pc:spChg chg="mod">
          <ac:chgData name="Noémie Spiller" userId="e4bebb1e-116a-4f15-b3ae-274db878ded7" providerId="ADAL" clId="{3DF20985-A173-4A1A-93F8-0B29B8FE2E3D}" dt="2023-04-12T17:10:39.637" v="580" actId="26606"/>
          <ac:spMkLst>
            <pc:docMk/>
            <pc:sldMk cId="1679769906" sldId="318"/>
            <ac:spMk id="4" creationId="{C56A84B7-7311-6878-D448-E5B71B0A07B6}"/>
          </ac:spMkLst>
        </pc:spChg>
        <pc:spChg chg="add del mod ord">
          <ac:chgData name="Noémie Spiller" userId="e4bebb1e-116a-4f15-b3ae-274db878ded7" providerId="ADAL" clId="{3DF20985-A173-4A1A-93F8-0B29B8FE2E3D}" dt="2023-04-12T17:06:09.342" v="483"/>
          <ac:spMkLst>
            <pc:docMk/>
            <pc:sldMk cId="1679769906" sldId="318"/>
            <ac:spMk id="5" creationId="{23B57550-39D1-BD7C-B756-5C3B78384E39}"/>
          </ac:spMkLst>
        </pc:spChg>
        <pc:spChg chg="add del">
          <ac:chgData name="Noémie Spiller" userId="e4bebb1e-116a-4f15-b3ae-274db878ded7" providerId="ADAL" clId="{3DF20985-A173-4A1A-93F8-0B29B8FE2E3D}" dt="2023-04-12T17:03:38.447" v="468" actId="22"/>
          <ac:spMkLst>
            <pc:docMk/>
            <pc:sldMk cId="1679769906" sldId="318"/>
            <ac:spMk id="8" creationId="{A64BFAF1-94FD-D08F-0863-9858FBC3E9D6}"/>
          </ac:spMkLst>
        </pc:spChg>
        <pc:spChg chg="add del mod">
          <ac:chgData name="Noémie Spiller" userId="e4bebb1e-116a-4f15-b3ae-274db878ded7" providerId="ADAL" clId="{3DF20985-A173-4A1A-93F8-0B29B8FE2E3D}" dt="2023-04-12T17:10:39.637" v="580" actId="26606"/>
          <ac:spMkLst>
            <pc:docMk/>
            <pc:sldMk cId="1679769906" sldId="318"/>
            <ac:spMk id="1033" creationId="{6B772C21-F80E-CC62-C9F4-5AB2E5739C7F}"/>
          </ac:spMkLst>
        </pc:spChg>
        <pc:graphicFrameChg chg="add del">
          <ac:chgData name="Noémie Spiller" userId="e4bebb1e-116a-4f15-b3ae-274db878ded7" providerId="ADAL" clId="{3DF20985-A173-4A1A-93F8-0B29B8FE2E3D}" dt="2023-04-12T17:04:06.862" v="475" actId="26606"/>
          <ac:graphicFrameMkLst>
            <pc:docMk/>
            <pc:sldMk cId="1679769906" sldId="318"/>
            <ac:graphicFrameMk id="7" creationId="{26F15310-C925-FFA5-0F03-30EEA1A2AD64}"/>
          </ac:graphicFrameMkLst>
        </pc:graphicFrameChg>
        <pc:graphicFrameChg chg="add">
          <ac:chgData name="Noémie Spiller" userId="e4bebb1e-116a-4f15-b3ae-274db878ded7" providerId="ADAL" clId="{3DF20985-A173-4A1A-93F8-0B29B8FE2E3D}" dt="2023-04-12T17:10:39.637" v="580" actId="26606"/>
          <ac:graphicFrameMkLst>
            <pc:docMk/>
            <pc:sldMk cId="1679769906" sldId="318"/>
            <ac:graphicFrameMk id="1035" creationId="{EA7DD395-BD6C-D2D5-D191-96577B4D747D}"/>
          </ac:graphicFrameMkLst>
        </pc:graphicFrameChg>
        <pc:picChg chg="add del mod">
          <ac:chgData name="Noémie Spiller" userId="e4bebb1e-116a-4f15-b3ae-274db878ded7" providerId="ADAL" clId="{3DF20985-A173-4A1A-93F8-0B29B8FE2E3D}" dt="2023-04-12T17:04:06.068" v="474"/>
          <ac:picMkLst>
            <pc:docMk/>
            <pc:sldMk cId="1679769906" sldId="318"/>
            <ac:picMk id="1026" creationId="{C03F9A00-AE3C-2318-87FB-D82F737FAD8E}"/>
          </ac:picMkLst>
        </pc:picChg>
        <pc:picChg chg="add del mod">
          <ac:chgData name="Noémie Spiller" userId="e4bebb1e-116a-4f15-b3ae-274db878ded7" providerId="ADAL" clId="{3DF20985-A173-4A1A-93F8-0B29B8FE2E3D}" dt="2023-04-12T17:06:14.936" v="485" actId="478"/>
          <ac:picMkLst>
            <pc:docMk/>
            <pc:sldMk cId="1679769906" sldId="318"/>
            <ac:picMk id="1028" creationId="{8C74B5D6-CB5B-3A37-5128-92732B83776E}"/>
          </ac:picMkLst>
        </pc:picChg>
      </pc:sldChg>
      <pc:sldChg chg="addSp delSp modSp new mod modNotesTx">
        <pc:chgData name="Noémie Spiller" userId="e4bebb1e-116a-4f15-b3ae-274db878ded7" providerId="ADAL" clId="{3DF20985-A173-4A1A-93F8-0B29B8FE2E3D}" dt="2023-04-19T11:44:42.370" v="3711" actId="20577"/>
        <pc:sldMkLst>
          <pc:docMk/>
          <pc:sldMk cId="3738248001" sldId="319"/>
        </pc:sldMkLst>
        <pc:spChg chg="mod">
          <ac:chgData name="Noémie Spiller" userId="e4bebb1e-116a-4f15-b3ae-274db878ded7" providerId="ADAL" clId="{3DF20985-A173-4A1A-93F8-0B29B8FE2E3D}" dt="2023-04-12T17:12:28.166" v="613" actId="20577"/>
          <ac:spMkLst>
            <pc:docMk/>
            <pc:sldMk cId="3738248001" sldId="319"/>
            <ac:spMk id="4" creationId="{7A7702B3-8A90-AF07-7D21-A4CA6804DC08}"/>
          </ac:spMkLst>
        </pc:spChg>
        <pc:spChg chg="mod">
          <ac:chgData name="Noémie Spiller" userId="e4bebb1e-116a-4f15-b3ae-274db878ded7" providerId="ADAL" clId="{3DF20985-A173-4A1A-93F8-0B29B8FE2E3D}" dt="2023-04-18T12:16:18.749" v="1668" actId="20577"/>
          <ac:spMkLst>
            <pc:docMk/>
            <pc:sldMk cId="3738248001" sldId="319"/>
            <ac:spMk id="5" creationId="{EE5C0299-10FD-8767-10C9-F81209058D60}"/>
          </ac:spMkLst>
        </pc:spChg>
        <pc:spChg chg="add del mod">
          <ac:chgData name="Noémie Spiller" userId="e4bebb1e-116a-4f15-b3ae-274db878ded7" providerId="ADAL" clId="{3DF20985-A173-4A1A-93F8-0B29B8FE2E3D}" dt="2023-04-18T12:15:58.395" v="1664" actId="931"/>
          <ac:spMkLst>
            <pc:docMk/>
            <pc:sldMk cId="3738248001" sldId="319"/>
            <ac:spMk id="6" creationId="{E2F1A081-1F44-A8E1-3DB9-D10CF5B47A05}"/>
          </ac:spMkLst>
        </pc:spChg>
        <pc:spChg chg="del">
          <ac:chgData name="Noémie Spiller" userId="e4bebb1e-116a-4f15-b3ae-274db878ded7" providerId="ADAL" clId="{3DF20985-A173-4A1A-93F8-0B29B8FE2E3D}" dt="2023-04-18T12:16:05.100" v="1665" actId="931"/>
          <ac:spMkLst>
            <pc:docMk/>
            <pc:sldMk cId="3738248001" sldId="319"/>
            <ac:spMk id="7" creationId="{844019B8-AF85-F2F3-34FB-23A0334805E9}"/>
          </ac:spMkLst>
        </pc:spChg>
        <pc:spChg chg="add del">
          <ac:chgData name="Noémie Spiller" userId="e4bebb1e-116a-4f15-b3ae-274db878ded7" providerId="ADAL" clId="{3DF20985-A173-4A1A-93F8-0B29B8FE2E3D}" dt="2023-04-18T12:15:49.113" v="1661" actId="931"/>
          <ac:spMkLst>
            <pc:docMk/>
            <pc:sldMk cId="3738248001" sldId="319"/>
            <ac:spMk id="8" creationId="{52F2C750-AB6B-A983-860A-1AA10C122DEB}"/>
          </ac:spMkLst>
        </pc:spChg>
        <pc:spChg chg="add mod">
          <ac:chgData name="Noémie Spiller" userId="e4bebb1e-116a-4f15-b3ae-274db878ded7" providerId="ADAL" clId="{3DF20985-A173-4A1A-93F8-0B29B8FE2E3D}" dt="2023-04-18T12:26:43.202" v="1751" actId="207"/>
          <ac:spMkLst>
            <pc:docMk/>
            <pc:sldMk cId="3738248001" sldId="319"/>
            <ac:spMk id="19" creationId="{4BA544E7-EE2F-8D32-39EC-558FC9C6936D}"/>
          </ac:spMkLst>
        </pc:spChg>
        <pc:spChg chg="add mod">
          <ac:chgData name="Noémie Spiller" userId="e4bebb1e-116a-4f15-b3ae-274db878ded7" providerId="ADAL" clId="{3DF20985-A173-4A1A-93F8-0B29B8FE2E3D}" dt="2023-04-18T12:28:52.596" v="1764" actId="1076"/>
          <ac:spMkLst>
            <pc:docMk/>
            <pc:sldMk cId="3738248001" sldId="319"/>
            <ac:spMk id="20" creationId="{A04929C7-A84E-F1B8-F68F-14B4EFFC0B07}"/>
          </ac:spMkLst>
        </pc:spChg>
        <pc:spChg chg="add mod">
          <ac:chgData name="Noémie Spiller" userId="e4bebb1e-116a-4f15-b3ae-274db878ded7" providerId="ADAL" clId="{3DF20985-A173-4A1A-93F8-0B29B8FE2E3D}" dt="2023-04-18T12:28:34.485" v="1763"/>
          <ac:spMkLst>
            <pc:docMk/>
            <pc:sldMk cId="3738248001" sldId="319"/>
            <ac:spMk id="21" creationId="{8AAB9493-EA1A-6B60-2B5D-C8EE669C0B5A}"/>
          </ac:spMkLst>
        </pc:spChg>
        <pc:picChg chg="add del mod">
          <ac:chgData name="Noémie Spiller" userId="e4bebb1e-116a-4f15-b3ae-274db878ded7" providerId="ADAL" clId="{3DF20985-A173-4A1A-93F8-0B29B8FE2E3D}" dt="2023-04-18T12:14:59.095" v="1655"/>
          <ac:picMkLst>
            <pc:docMk/>
            <pc:sldMk cId="3738248001" sldId="319"/>
            <ac:picMk id="10" creationId="{5434E0A2-6FD6-EC75-AD20-C28A8AC3C642}"/>
          </ac:picMkLst>
        </pc:picChg>
        <pc:picChg chg="add del mod">
          <ac:chgData name="Noémie Spiller" userId="e4bebb1e-116a-4f15-b3ae-274db878ded7" providerId="ADAL" clId="{3DF20985-A173-4A1A-93F8-0B29B8FE2E3D}" dt="2023-04-18T12:15:34.670" v="1660" actId="931"/>
          <ac:picMkLst>
            <pc:docMk/>
            <pc:sldMk cId="3738248001" sldId="319"/>
            <ac:picMk id="12" creationId="{5B0D1824-B40C-4190-BFAA-13BE1F25E149}"/>
          </ac:picMkLst>
        </pc:picChg>
        <pc:picChg chg="add mod">
          <ac:chgData name="Noémie Spiller" userId="e4bebb1e-116a-4f15-b3ae-274db878ded7" providerId="ADAL" clId="{3DF20985-A173-4A1A-93F8-0B29B8FE2E3D}" dt="2023-04-18T12:15:54.207" v="1662" actId="27614"/>
          <ac:picMkLst>
            <pc:docMk/>
            <pc:sldMk cId="3738248001" sldId="319"/>
            <ac:picMk id="14" creationId="{6C15EA2A-CF46-1536-1D40-5358FA399F5B}"/>
          </ac:picMkLst>
        </pc:picChg>
        <pc:picChg chg="add mod">
          <ac:chgData name="Noémie Spiller" userId="e4bebb1e-116a-4f15-b3ae-274db878ded7" providerId="ADAL" clId="{3DF20985-A173-4A1A-93F8-0B29B8FE2E3D}" dt="2023-04-18T12:16:05.103" v="1666" actId="27614"/>
          <ac:picMkLst>
            <pc:docMk/>
            <pc:sldMk cId="3738248001" sldId="319"/>
            <ac:picMk id="16" creationId="{860E0265-797C-39D3-B902-249AA470D75D}"/>
          </ac:picMkLst>
        </pc:picChg>
        <pc:picChg chg="add mod">
          <ac:chgData name="Noémie Spiller" userId="e4bebb1e-116a-4f15-b3ae-274db878ded7" providerId="ADAL" clId="{3DF20985-A173-4A1A-93F8-0B29B8FE2E3D}" dt="2023-04-18T12:16:05.104" v="1667" actId="962"/>
          <ac:picMkLst>
            <pc:docMk/>
            <pc:sldMk cId="3738248001" sldId="319"/>
            <ac:picMk id="18" creationId="{66E66E13-2D49-A1AF-CD65-9756A012F86C}"/>
          </ac:picMkLst>
        </pc:picChg>
      </pc:sldChg>
      <pc:sldChg chg="addSp delSp modSp new mod ord delAnim modAnim modNotesTx">
        <pc:chgData name="Noémie Spiller" userId="e4bebb1e-116a-4f15-b3ae-274db878ded7" providerId="ADAL" clId="{3DF20985-A173-4A1A-93F8-0B29B8FE2E3D}" dt="2023-04-18T13:22:15.813" v="2204"/>
        <pc:sldMkLst>
          <pc:docMk/>
          <pc:sldMk cId="4089228486" sldId="320"/>
        </pc:sldMkLst>
        <pc:spChg chg="mod">
          <ac:chgData name="Noémie Spiller" userId="e4bebb1e-116a-4f15-b3ae-274db878ded7" providerId="ADAL" clId="{3DF20985-A173-4A1A-93F8-0B29B8FE2E3D}" dt="2023-04-18T12:55:18.549" v="1954" actId="1076"/>
          <ac:spMkLst>
            <pc:docMk/>
            <pc:sldMk cId="4089228486" sldId="320"/>
            <ac:spMk id="2" creationId="{3C28890F-6AD4-649B-4997-3EDC65E3998E}"/>
          </ac:spMkLst>
        </pc:spChg>
        <pc:spChg chg="mod">
          <ac:chgData name="Noémie Spiller" userId="e4bebb1e-116a-4f15-b3ae-274db878ded7" providerId="ADAL" clId="{3DF20985-A173-4A1A-93F8-0B29B8FE2E3D}" dt="2023-04-12T17:13:03.939" v="628" actId="20577"/>
          <ac:spMkLst>
            <pc:docMk/>
            <pc:sldMk cId="4089228486" sldId="320"/>
            <ac:spMk id="4" creationId="{5F7D1C74-B814-759D-D0D6-727E733705CB}"/>
          </ac:spMkLst>
        </pc:spChg>
        <pc:spChg chg="del">
          <ac:chgData name="Noémie Spiller" userId="e4bebb1e-116a-4f15-b3ae-274db878ded7" providerId="ADAL" clId="{3DF20985-A173-4A1A-93F8-0B29B8FE2E3D}" dt="2023-04-12T17:19:56.169" v="629" actId="1032"/>
          <ac:spMkLst>
            <pc:docMk/>
            <pc:sldMk cId="4089228486" sldId="320"/>
            <ac:spMk id="5" creationId="{B8008C70-36E3-9994-BAFE-6B2953831348}"/>
          </ac:spMkLst>
        </pc:spChg>
        <pc:spChg chg="add mod ord">
          <ac:chgData name="Noémie Spiller" userId="e4bebb1e-116a-4f15-b3ae-274db878ded7" providerId="ADAL" clId="{3DF20985-A173-4A1A-93F8-0B29B8FE2E3D}" dt="2023-04-18T12:51:29.571" v="1939" actId="1076"/>
          <ac:spMkLst>
            <pc:docMk/>
            <pc:sldMk cId="4089228486" sldId="320"/>
            <ac:spMk id="13" creationId="{EC5E1715-0F9D-7DE6-023B-59F6AC130D25}"/>
          </ac:spMkLst>
        </pc:spChg>
        <pc:spChg chg="add del mod">
          <ac:chgData name="Noémie Spiller" userId="e4bebb1e-116a-4f15-b3ae-274db878ded7" providerId="ADAL" clId="{3DF20985-A173-4A1A-93F8-0B29B8FE2E3D}" dt="2023-04-18T12:58:54.062" v="1967" actId="478"/>
          <ac:spMkLst>
            <pc:docMk/>
            <pc:sldMk cId="4089228486" sldId="320"/>
            <ac:spMk id="16" creationId="{044734BD-60BB-76B5-DB94-F48C8C2BF93E}"/>
          </ac:spMkLst>
        </pc:spChg>
        <pc:spChg chg="add mod">
          <ac:chgData name="Noémie Spiller" userId="e4bebb1e-116a-4f15-b3ae-274db878ded7" providerId="ADAL" clId="{3DF20985-A173-4A1A-93F8-0B29B8FE2E3D}" dt="2023-04-18T13:00:27.395" v="1986" actId="14100"/>
          <ac:spMkLst>
            <pc:docMk/>
            <pc:sldMk cId="4089228486" sldId="320"/>
            <ac:spMk id="20" creationId="{FA564704-CE80-0BA0-4E74-0E920374921C}"/>
          </ac:spMkLst>
        </pc:spChg>
        <pc:spChg chg="add del mod">
          <ac:chgData name="Noémie Spiller" userId="e4bebb1e-116a-4f15-b3ae-274db878ded7" providerId="ADAL" clId="{3DF20985-A173-4A1A-93F8-0B29B8FE2E3D}" dt="2023-04-18T13:00:09.495" v="1979"/>
          <ac:spMkLst>
            <pc:docMk/>
            <pc:sldMk cId="4089228486" sldId="320"/>
            <ac:spMk id="21" creationId="{21F7A9CB-0232-7B88-53CD-5D9680E31C42}"/>
          </ac:spMkLst>
        </pc:spChg>
        <pc:spChg chg="add mod">
          <ac:chgData name="Noémie Spiller" userId="e4bebb1e-116a-4f15-b3ae-274db878ded7" providerId="ADAL" clId="{3DF20985-A173-4A1A-93F8-0B29B8FE2E3D}" dt="2023-04-18T13:02:15.795" v="2002"/>
          <ac:spMkLst>
            <pc:docMk/>
            <pc:sldMk cId="4089228486" sldId="320"/>
            <ac:spMk id="22" creationId="{9D13B7B9-B1C7-0F04-84F4-05A4BEBFB815}"/>
          </ac:spMkLst>
        </pc:spChg>
        <pc:spChg chg="add mod">
          <ac:chgData name="Noémie Spiller" userId="e4bebb1e-116a-4f15-b3ae-274db878ded7" providerId="ADAL" clId="{3DF20985-A173-4A1A-93F8-0B29B8FE2E3D}" dt="2023-04-18T13:02:25.249" v="2007"/>
          <ac:spMkLst>
            <pc:docMk/>
            <pc:sldMk cId="4089228486" sldId="320"/>
            <ac:spMk id="23" creationId="{4A8EA920-4E84-261B-B103-BF98EA593177}"/>
          </ac:spMkLst>
        </pc:spChg>
        <pc:spChg chg="add mod">
          <ac:chgData name="Noémie Spiller" userId="e4bebb1e-116a-4f15-b3ae-274db878ded7" providerId="ADAL" clId="{3DF20985-A173-4A1A-93F8-0B29B8FE2E3D}" dt="2023-04-18T13:02:01.667" v="1999"/>
          <ac:spMkLst>
            <pc:docMk/>
            <pc:sldMk cId="4089228486" sldId="320"/>
            <ac:spMk id="24" creationId="{534596BD-E8CB-546C-5ACF-F0399F423437}"/>
          </ac:spMkLst>
        </pc:spChg>
        <pc:graphicFrameChg chg="add mod modGraphic">
          <ac:chgData name="Noémie Spiller" userId="e4bebb1e-116a-4f15-b3ae-274db878ded7" providerId="ADAL" clId="{3DF20985-A173-4A1A-93F8-0B29B8FE2E3D}" dt="2023-04-18T12:54:38.548" v="1953"/>
          <ac:graphicFrameMkLst>
            <pc:docMk/>
            <pc:sldMk cId="4089228486" sldId="320"/>
            <ac:graphicFrameMk id="8" creationId="{B584C7B5-CE82-8A5F-8221-4FB5B2E688EA}"/>
          </ac:graphicFrameMkLst>
        </pc:graphicFrameChg>
        <pc:graphicFrameChg chg="mod">
          <ac:chgData name="Noémie Spiller" userId="e4bebb1e-116a-4f15-b3ae-274db878ded7" providerId="ADAL" clId="{3DF20985-A173-4A1A-93F8-0B29B8FE2E3D}" dt="2023-04-18T12:34:13.507" v="1796"/>
          <ac:graphicFrameMkLst>
            <pc:docMk/>
            <pc:sldMk cId="4089228486" sldId="320"/>
            <ac:graphicFrameMk id="75" creationId="{E699211F-4815-1871-35EA-752C5BDA838A}"/>
          </ac:graphicFrameMkLst>
        </pc:graphicFrameChg>
        <pc:picChg chg="add del mod">
          <ac:chgData name="Noémie Spiller" userId="e4bebb1e-116a-4f15-b3ae-274db878ded7" providerId="ADAL" clId="{3DF20985-A173-4A1A-93F8-0B29B8FE2E3D}" dt="2023-04-18T12:31:11.898" v="1767"/>
          <ac:picMkLst>
            <pc:docMk/>
            <pc:sldMk cId="4089228486" sldId="320"/>
            <ac:picMk id="6" creationId="{0D563426-F98D-0B43-551A-C82FF13E79F8}"/>
          </ac:picMkLst>
        </pc:picChg>
        <pc:picChg chg="add mod ord">
          <ac:chgData name="Noémie Spiller" userId="e4bebb1e-116a-4f15-b3ae-274db878ded7" providerId="ADAL" clId="{3DF20985-A173-4A1A-93F8-0B29B8FE2E3D}" dt="2023-04-18T12:33:43.114" v="1789" actId="1076"/>
          <ac:picMkLst>
            <pc:docMk/>
            <pc:sldMk cId="4089228486" sldId="320"/>
            <ac:picMk id="9" creationId="{2F7E03B4-0274-1EC9-7428-3C4DE11D69C4}"/>
          </ac:picMkLst>
        </pc:picChg>
        <pc:picChg chg="add mod ord">
          <ac:chgData name="Noémie Spiller" userId="e4bebb1e-116a-4f15-b3ae-274db878ded7" providerId="ADAL" clId="{3DF20985-A173-4A1A-93F8-0B29B8FE2E3D}" dt="2023-04-18T12:35:11.222" v="1806" actId="1076"/>
          <ac:picMkLst>
            <pc:docMk/>
            <pc:sldMk cId="4089228486" sldId="320"/>
            <ac:picMk id="11" creationId="{8DA043D3-A58E-EA9D-D32C-3C05C65D2BCB}"/>
          </ac:picMkLst>
        </pc:picChg>
        <pc:picChg chg="add mod ord">
          <ac:chgData name="Noémie Spiller" userId="e4bebb1e-116a-4f15-b3ae-274db878ded7" providerId="ADAL" clId="{3DF20985-A173-4A1A-93F8-0B29B8FE2E3D}" dt="2023-04-18T12:49:40.218" v="1938" actId="167"/>
          <ac:picMkLst>
            <pc:docMk/>
            <pc:sldMk cId="4089228486" sldId="320"/>
            <ac:picMk id="12" creationId="{62F23469-0F15-000A-B223-8B5DBF85CB66}"/>
          </ac:picMkLst>
        </pc:picChg>
        <pc:picChg chg="add mod ord">
          <ac:chgData name="Noémie Spiller" userId="e4bebb1e-116a-4f15-b3ae-274db878ded7" providerId="ADAL" clId="{3DF20985-A173-4A1A-93F8-0B29B8FE2E3D}" dt="2023-04-18T12:52:07.668" v="1948" actId="1076"/>
          <ac:picMkLst>
            <pc:docMk/>
            <pc:sldMk cId="4089228486" sldId="320"/>
            <ac:picMk id="15" creationId="{BAF0E8EF-3F50-8454-3076-734EE0D1A338}"/>
          </ac:picMkLst>
        </pc:picChg>
        <pc:picChg chg="add del mod">
          <ac:chgData name="Noémie Spiller" userId="e4bebb1e-116a-4f15-b3ae-274db878ded7" providerId="ADAL" clId="{3DF20985-A173-4A1A-93F8-0B29B8FE2E3D}" dt="2023-04-18T12:56:51.533" v="1965" actId="21"/>
          <ac:picMkLst>
            <pc:docMk/>
            <pc:sldMk cId="4089228486" sldId="320"/>
            <ac:picMk id="17" creationId="{58A23629-B46F-73FD-6395-F9713FC3FA5E}"/>
          </ac:picMkLst>
        </pc:picChg>
        <pc:picChg chg="add mod ord">
          <ac:chgData name="Noémie Spiller" userId="e4bebb1e-116a-4f15-b3ae-274db878ded7" providerId="ADAL" clId="{3DF20985-A173-4A1A-93F8-0B29B8FE2E3D}" dt="2023-04-18T12:59:46.630" v="1976" actId="1076"/>
          <ac:picMkLst>
            <pc:docMk/>
            <pc:sldMk cId="4089228486" sldId="320"/>
            <ac:picMk id="19" creationId="{EC1E7A96-D521-FD1C-4269-B0F13CDB1524}"/>
          </ac:picMkLst>
        </pc:picChg>
      </pc:sldChg>
      <pc:sldChg chg="addSp delSp modSp new mod ord modClrScheme chgLayout modNotesTx">
        <pc:chgData name="Noémie Spiller" userId="e4bebb1e-116a-4f15-b3ae-274db878ded7" providerId="ADAL" clId="{3DF20985-A173-4A1A-93F8-0B29B8FE2E3D}" dt="2023-04-19T11:06:24.190" v="3279"/>
        <pc:sldMkLst>
          <pc:docMk/>
          <pc:sldMk cId="912758139" sldId="321"/>
        </pc:sldMkLst>
        <pc:spChg chg="mod">
          <ac:chgData name="Noémie Spiller" userId="e4bebb1e-116a-4f15-b3ae-274db878ded7" providerId="ADAL" clId="{3DF20985-A173-4A1A-93F8-0B29B8FE2E3D}" dt="2023-04-12T17:57:00.246" v="1059" actId="26606"/>
          <ac:spMkLst>
            <pc:docMk/>
            <pc:sldMk cId="912758139" sldId="321"/>
            <ac:spMk id="2" creationId="{62388557-4AE5-2B75-FBB3-0E1FA0FFD65C}"/>
          </ac:spMkLst>
        </pc:spChg>
        <pc:spChg chg="mod">
          <ac:chgData name="Noémie Spiller" userId="e4bebb1e-116a-4f15-b3ae-274db878ded7" providerId="ADAL" clId="{3DF20985-A173-4A1A-93F8-0B29B8FE2E3D}" dt="2023-04-12T17:57:00.246" v="1059" actId="26606"/>
          <ac:spMkLst>
            <pc:docMk/>
            <pc:sldMk cId="912758139" sldId="321"/>
            <ac:spMk id="3" creationId="{5C84B071-791B-93F5-264F-DB770F4B245C}"/>
          </ac:spMkLst>
        </pc:spChg>
        <pc:spChg chg="mod">
          <ac:chgData name="Noémie Spiller" userId="e4bebb1e-116a-4f15-b3ae-274db878ded7" providerId="ADAL" clId="{3DF20985-A173-4A1A-93F8-0B29B8FE2E3D}" dt="2023-04-12T17:58:51.637" v="1091" actId="20577"/>
          <ac:spMkLst>
            <pc:docMk/>
            <pc:sldMk cId="912758139" sldId="321"/>
            <ac:spMk id="4" creationId="{79114A4D-AFC4-AE7A-04F0-57A33A93A49D}"/>
          </ac:spMkLst>
        </pc:spChg>
        <pc:spChg chg="del">
          <ac:chgData name="Noémie Spiller" userId="e4bebb1e-116a-4f15-b3ae-274db878ded7" providerId="ADAL" clId="{3DF20985-A173-4A1A-93F8-0B29B8FE2E3D}" dt="2023-04-12T17:55:57.806" v="982" actId="1032"/>
          <ac:spMkLst>
            <pc:docMk/>
            <pc:sldMk cId="912758139" sldId="321"/>
            <ac:spMk id="5" creationId="{A0886D33-BAB7-3FEA-8CE0-4F5C7B41E180}"/>
          </ac:spMkLst>
        </pc:spChg>
        <pc:spChg chg="add mod">
          <ac:chgData name="Noémie Spiller" userId="e4bebb1e-116a-4f15-b3ae-274db878ded7" providerId="ADAL" clId="{3DF20985-A173-4A1A-93F8-0B29B8FE2E3D}" dt="2023-04-19T10:28:20.171" v="2901" actId="1076"/>
          <ac:spMkLst>
            <pc:docMk/>
            <pc:sldMk cId="912758139" sldId="321"/>
            <ac:spMk id="5" creationId="{E8653F41-EAC7-33A3-289F-06760D8524DE}"/>
          </ac:spMkLst>
        </pc:spChg>
        <pc:spChg chg="add mod">
          <ac:chgData name="Noémie Spiller" userId="e4bebb1e-116a-4f15-b3ae-274db878ded7" providerId="ADAL" clId="{3DF20985-A173-4A1A-93F8-0B29B8FE2E3D}" dt="2023-04-19T10:27:49.835" v="2899" actId="1582"/>
          <ac:spMkLst>
            <pc:docMk/>
            <pc:sldMk cId="912758139" sldId="321"/>
            <ac:spMk id="7" creationId="{46C70357-6BDD-EBF6-B0B2-7EAC97D241B2}"/>
          </ac:spMkLst>
        </pc:spChg>
        <pc:spChg chg="add mod">
          <ac:chgData name="Noémie Spiller" userId="e4bebb1e-116a-4f15-b3ae-274db878ded7" providerId="ADAL" clId="{3DF20985-A173-4A1A-93F8-0B29B8FE2E3D}" dt="2023-04-12T17:57:00.246" v="1059" actId="26606"/>
          <ac:spMkLst>
            <pc:docMk/>
            <pc:sldMk cId="912758139" sldId="321"/>
            <ac:spMk id="11" creationId="{A3480F4D-3DB8-9906-AA1A-FA0785AB1AC3}"/>
          </ac:spMkLst>
        </pc:spChg>
        <pc:spChg chg="add mod">
          <ac:chgData name="Noémie Spiller" userId="e4bebb1e-116a-4f15-b3ae-274db878ded7" providerId="ADAL" clId="{3DF20985-A173-4A1A-93F8-0B29B8FE2E3D}" dt="2023-04-19T10:47:28.540" v="2931" actId="1076"/>
          <ac:spMkLst>
            <pc:docMk/>
            <pc:sldMk cId="912758139" sldId="321"/>
            <ac:spMk id="15" creationId="{4DD84630-59F0-4E08-CD07-31452E05BE12}"/>
          </ac:spMkLst>
        </pc:spChg>
        <pc:spChg chg="add mod">
          <ac:chgData name="Noémie Spiller" userId="e4bebb1e-116a-4f15-b3ae-274db878ded7" providerId="ADAL" clId="{3DF20985-A173-4A1A-93F8-0B29B8FE2E3D}" dt="2023-04-19T10:46:42.623" v="2920" actId="14100"/>
          <ac:spMkLst>
            <pc:docMk/>
            <pc:sldMk cId="912758139" sldId="321"/>
            <ac:spMk id="16" creationId="{A7513582-2032-66C7-6F83-32C7C5F91ADF}"/>
          </ac:spMkLst>
        </pc:spChg>
        <pc:graphicFrameChg chg="add mod modGraphic">
          <ac:chgData name="Noémie Spiller" userId="e4bebb1e-116a-4f15-b3ae-274db878ded7" providerId="ADAL" clId="{3DF20985-A173-4A1A-93F8-0B29B8FE2E3D}" dt="2023-04-18T14:17:22.239" v="2750" actId="14100"/>
          <ac:graphicFrameMkLst>
            <pc:docMk/>
            <pc:sldMk cId="912758139" sldId="321"/>
            <ac:graphicFrameMk id="6" creationId="{92990882-C9C6-F33C-21AA-B457C4400502}"/>
          </ac:graphicFrameMkLst>
        </pc:graphicFrameChg>
        <pc:picChg chg="add del mod">
          <ac:chgData name="Noémie Spiller" userId="e4bebb1e-116a-4f15-b3ae-274db878ded7" providerId="ADAL" clId="{3DF20985-A173-4A1A-93F8-0B29B8FE2E3D}" dt="2023-04-19T10:44:26.407" v="2907" actId="478"/>
          <ac:picMkLst>
            <pc:docMk/>
            <pc:sldMk cId="912758139" sldId="321"/>
            <ac:picMk id="9" creationId="{1DA3AC8B-4B45-4366-55A1-1602B0502333}"/>
          </ac:picMkLst>
        </pc:picChg>
        <pc:picChg chg="add mod">
          <ac:chgData name="Noémie Spiller" userId="e4bebb1e-116a-4f15-b3ae-274db878ded7" providerId="ADAL" clId="{3DF20985-A173-4A1A-93F8-0B29B8FE2E3D}" dt="2023-04-19T10:47:04.168" v="2927" actId="688"/>
          <ac:picMkLst>
            <pc:docMk/>
            <pc:sldMk cId="912758139" sldId="321"/>
            <ac:picMk id="12" creationId="{835BFF2F-96C2-F7B1-C20A-8F926E3BB6BB}"/>
          </ac:picMkLst>
        </pc:picChg>
        <pc:picChg chg="add mod">
          <ac:chgData name="Noémie Spiller" userId="e4bebb1e-116a-4f15-b3ae-274db878ded7" providerId="ADAL" clId="{3DF20985-A173-4A1A-93F8-0B29B8FE2E3D}" dt="2023-04-19T10:46:15.906" v="2915" actId="1076"/>
          <ac:picMkLst>
            <pc:docMk/>
            <pc:sldMk cId="912758139" sldId="321"/>
            <ac:picMk id="14" creationId="{212722A4-5400-DE8F-0A95-3A65E5D08E98}"/>
          </ac:picMkLst>
        </pc:picChg>
      </pc:sldChg>
      <pc:sldChg chg="addSp delSp modSp new mod modNotesTx">
        <pc:chgData name="Noémie Spiller" userId="e4bebb1e-116a-4f15-b3ae-274db878ded7" providerId="ADAL" clId="{3DF20985-A173-4A1A-93F8-0B29B8FE2E3D}" dt="2023-04-26T07:34:56.742" v="5784" actId="20577"/>
        <pc:sldMkLst>
          <pc:docMk/>
          <pc:sldMk cId="3570777704" sldId="322"/>
        </pc:sldMkLst>
        <pc:spChg chg="mod">
          <ac:chgData name="Noémie Spiller" userId="e4bebb1e-116a-4f15-b3ae-274db878ded7" providerId="ADAL" clId="{3DF20985-A173-4A1A-93F8-0B29B8FE2E3D}" dt="2023-04-26T07:28:26.851" v="5484" actId="20577"/>
          <ac:spMkLst>
            <pc:docMk/>
            <pc:sldMk cId="3570777704" sldId="322"/>
            <ac:spMk id="4" creationId="{B905D132-4FC1-2EA8-B70C-E67930A20090}"/>
          </ac:spMkLst>
        </pc:spChg>
        <pc:spChg chg="mod">
          <ac:chgData name="Noémie Spiller" userId="e4bebb1e-116a-4f15-b3ae-274db878ded7" providerId="ADAL" clId="{3DF20985-A173-4A1A-93F8-0B29B8FE2E3D}" dt="2023-04-26T07:34:05.129" v="5734" actId="14100"/>
          <ac:spMkLst>
            <pc:docMk/>
            <pc:sldMk cId="3570777704" sldId="322"/>
            <ac:spMk id="5" creationId="{9BCA0F78-A7E0-7A11-7807-3718CD22388E}"/>
          </ac:spMkLst>
        </pc:spChg>
        <pc:spChg chg="del">
          <ac:chgData name="Noémie Spiller" userId="e4bebb1e-116a-4f15-b3ae-274db878ded7" providerId="ADAL" clId="{3DF20985-A173-4A1A-93F8-0B29B8FE2E3D}" dt="2023-04-26T07:27:13.496" v="5364"/>
          <ac:spMkLst>
            <pc:docMk/>
            <pc:sldMk cId="3570777704" sldId="322"/>
            <ac:spMk id="6" creationId="{13D54AE4-86A7-1CEC-127D-27BAD4C282B3}"/>
          </ac:spMkLst>
        </pc:spChg>
        <pc:spChg chg="add mod">
          <ac:chgData name="Noémie Spiller" userId="e4bebb1e-116a-4f15-b3ae-274db878ded7" providerId="ADAL" clId="{3DF20985-A173-4A1A-93F8-0B29B8FE2E3D}" dt="2023-04-26T07:34:20.570" v="5735" actId="14100"/>
          <ac:spMkLst>
            <pc:docMk/>
            <pc:sldMk cId="3570777704" sldId="322"/>
            <ac:spMk id="11" creationId="{43F2298A-4AA3-0803-D815-3C575B30D796}"/>
          </ac:spMkLst>
        </pc:spChg>
        <pc:picChg chg="add mod">
          <ac:chgData name="Noémie Spiller" userId="e4bebb1e-116a-4f15-b3ae-274db878ded7" providerId="ADAL" clId="{3DF20985-A173-4A1A-93F8-0B29B8FE2E3D}" dt="2023-04-26T07:34:29.354" v="5737" actId="1076"/>
          <ac:picMkLst>
            <pc:docMk/>
            <pc:sldMk cId="3570777704" sldId="322"/>
            <ac:picMk id="8" creationId="{EB0C53E1-6788-59C8-5473-15FE456CCF6D}"/>
          </ac:picMkLst>
        </pc:picChg>
        <pc:picChg chg="add mod">
          <ac:chgData name="Noémie Spiller" userId="e4bebb1e-116a-4f15-b3ae-274db878ded7" providerId="ADAL" clId="{3DF20985-A173-4A1A-93F8-0B29B8FE2E3D}" dt="2023-04-26T07:33:05.346" v="5667" actId="1076"/>
          <ac:picMkLst>
            <pc:docMk/>
            <pc:sldMk cId="3570777704" sldId="322"/>
            <ac:picMk id="10" creationId="{DA0C6E8B-413A-BB53-A27B-38A9C21E79E9}"/>
          </ac:picMkLst>
        </pc:picChg>
      </pc:sldChg>
      <pc:sldChg chg="addSp delSp modSp new mod ord modClrScheme chgLayout modNotesTx">
        <pc:chgData name="Noémie Spiller" userId="e4bebb1e-116a-4f15-b3ae-274db878ded7" providerId="ADAL" clId="{3DF20985-A173-4A1A-93F8-0B29B8FE2E3D}" dt="2023-04-20T11:01:36.968" v="4373"/>
        <pc:sldMkLst>
          <pc:docMk/>
          <pc:sldMk cId="1963810207" sldId="323"/>
        </pc:sldMkLst>
        <pc:spChg chg="mod ord">
          <ac:chgData name="Noémie Spiller" userId="e4bebb1e-116a-4f15-b3ae-274db878ded7" providerId="ADAL" clId="{3DF20985-A173-4A1A-93F8-0B29B8FE2E3D}" dt="2023-04-19T16:27:59.904" v="4363" actId="26606"/>
          <ac:spMkLst>
            <pc:docMk/>
            <pc:sldMk cId="1963810207" sldId="323"/>
            <ac:spMk id="2" creationId="{C0B1E45F-77A4-27E5-CD72-B4793AB6460A}"/>
          </ac:spMkLst>
        </pc:spChg>
        <pc:spChg chg="mod ord">
          <ac:chgData name="Noémie Spiller" userId="e4bebb1e-116a-4f15-b3ae-274db878ded7" providerId="ADAL" clId="{3DF20985-A173-4A1A-93F8-0B29B8FE2E3D}" dt="2023-04-19T16:27:59.904" v="4363" actId="26606"/>
          <ac:spMkLst>
            <pc:docMk/>
            <pc:sldMk cId="1963810207" sldId="323"/>
            <ac:spMk id="3" creationId="{8BAAAF9B-5618-D08F-5DB4-A062A2E8124F}"/>
          </ac:spMkLst>
        </pc:spChg>
        <pc:spChg chg="mod">
          <ac:chgData name="Noémie Spiller" userId="e4bebb1e-116a-4f15-b3ae-274db878ded7" providerId="ADAL" clId="{3DF20985-A173-4A1A-93F8-0B29B8FE2E3D}" dt="2023-04-19T16:27:59.904" v="4363" actId="26606"/>
          <ac:spMkLst>
            <pc:docMk/>
            <pc:sldMk cId="1963810207" sldId="323"/>
            <ac:spMk id="4" creationId="{519041D5-94F8-BD86-D30E-38612CD2EA03}"/>
          </ac:spMkLst>
        </pc:spChg>
        <pc:spChg chg="del mod">
          <ac:chgData name="Noémie Spiller" userId="e4bebb1e-116a-4f15-b3ae-274db878ded7" providerId="ADAL" clId="{3DF20985-A173-4A1A-93F8-0B29B8FE2E3D}" dt="2023-04-19T16:23:35.382" v="4339" actId="478"/>
          <ac:spMkLst>
            <pc:docMk/>
            <pc:sldMk cId="1963810207" sldId="323"/>
            <ac:spMk id="5" creationId="{BB60F0A7-D126-0B51-5302-DE304BCBCA76}"/>
          </ac:spMkLst>
        </pc:spChg>
        <pc:spChg chg="add del mod">
          <ac:chgData name="Noémie Spiller" userId="e4bebb1e-116a-4f15-b3ae-274db878ded7" providerId="ADAL" clId="{3DF20985-A173-4A1A-93F8-0B29B8FE2E3D}" dt="2023-04-19T16:23:39.218" v="4340" actId="478"/>
          <ac:spMkLst>
            <pc:docMk/>
            <pc:sldMk cId="1963810207" sldId="323"/>
            <ac:spMk id="7" creationId="{32146AE2-C204-952D-1974-5C1D9B44B0C9}"/>
          </ac:spMkLst>
        </pc:spChg>
        <pc:picChg chg="add mod">
          <ac:chgData name="Noémie Spiller" userId="e4bebb1e-116a-4f15-b3ae-274db878ded7" providerId="ADAL" clId="{3DF20985-A173-4A1A-93F8-0B29B8FE2E3D}" dt="2023-04-19T16:27:59.904" v="4363" actId="26606"/>
          <ac:picMkLst>
            <pc:docMk/>
            <pc:sldMk cId="1963810207" sldId="323"/>
            <ac:picMk id="9" creationId="{B9FE6E66-5196-9251-CAA9-A26481119E94}"/>
          </ac:picMkLst>
        </pc:picChg>
        <pc:picChg chg="add mod">
          <ac:chgData name="Noémie Spiller" userId="e4bebb1e-116a-4f15-b3ae-274db878ded7" providerId="ADAL" clId="{3DF20985-A173-4A1A-93F8-0B29B8FE2E3D}" dt="2023-04-19T16:28:38.251" v="4366"/>
          <ac:picMkLst>
            <pc:docMk/>
            <pc:sldMk cId="1963810207" sldId="323"/>
            <ac:picMk id="11" creationId="{EBD5077B-D6B2-F04C-6C82-986752CF4C77}"/>
          </ac:picMkLst>
        </pc:picChg>
      </pc:sldChg>
      <pc:sldChg chg="addSp delSp modSp new mod modClrScheme chgLayout modNotesTx">
        <pc:chgData name="Noémie Spiller" userId="e4bebb1e-116a-4f15-b3ae-274db878ded7" providerId="ADAL" clId="{3DF20985-A173-4A1A-93F8-0B29B8FE2E3D}" dt="2023-04-19T11:42:21.700" v="3629" actId="20577"/>
        <pc:sldMkLst>
          <pc:docMk/>
          <pc:sldMk cId="621628165" sldId="324"/>
        </pc:sldMkLst>
        <pc:spChg chg="mod">
          <ac:chgData name="Noémie Spiller" userId="e4bebb1e-116a-4f15-b3ae-274db878ded7" providerId="ADAL" clId="{3DF20985-A173-4A1A-93F8-0B29B8FE2E3D}" dt="2023-04-19T11:38:26.528" v="3448" actId="26606"/>
          <ac:spMkLst>
            <pc:docMk/>
            <pc:sldMk cId="621628165" sldId="324"/>
            <ac:spMk id="2" creationId="{805BF37A-FA7F-6F1C-D701-173C4E5A06A9}"/>
          </ac:spMkLst>
        </pc:spChg>
        <pc:spChg chg="mod">
          <ac:chgData name="Noémie Spiller" userId="e4bebb1e-116a-4f15-b3ae-274db878ded7" providerId="ADAL" clId="{3DF20985-A173-4A1A-93F8-0B29B8FE2E3D}" dt="2023-04-19T11:38:26.528" v="3448" actId="26606"/>
          <ac:spMkLst>
            <pc:docMk/>
            <pc:sldMk cId="621628165" sldId="324"/>
            <ac:spMk id="3" creationId="{6F098690-CD06-3855-54BB-7969084D0A24}"/>
          </ac:spMkLst>
        </pc:spChg>
        <pc:spChg chg="mod">
          <ac:chgData name="Noémie Spiller" userId="e4bebb1e-116a-4f15-b3ae-274db878ded7" providerId="ADAL" clId="{3DF20985-A173-4A1A-93F8-0B29B8FE2E3D}" dt="2023-04-19T11:40:56.080" v="3473" actId="20577"/>
          <ac:spMkLst>
            <pc:docMk/>
            <pc:sldMk cId="621628165" sldId="324"/>
            <ac:spMk id="4" creationId="{5075A099-650B-62AA-696F-7AE5EF5C605F}"/>
          </ac:spMkLst>
        </pc:spChg>
        <pc:spChg chg="del mod">
          <ac:chgData name="Noémie Spiller" userId="e4bebb1e-116a-4f15-b3ae-274db878ded7" providerId="ADAL" clId="{3DF20985-A173-4A1A-93F8-0B29B8FE2E3D}" dt="2023-04-19T11:38:26.528" v="3448" actId="26606"/>
          <ac:spMkLst>
            <pc:docMk/>
            <pc:sldMk cId="621628165" sldId="324"/>
            <ac:spMk id="5" creationId="{40F83C3F-E492-6D28-7C20-1023935F5D48}"/>
          </ac:spMkLst>
        </pc:spChg>
        <pc:spChg chg="add del mod">
          <ac:chgData name="Noémie Spiller" userId="e4bebb1e-116a-4f15-b3ae-274db878ded7" providerId="ADAL" clId="{3DF20985-A173-4A1A-93F8-0B29B8FE2E3D}" dt="2023-04-19T11:40:14.283" v="3463" actId="478"/>
          <ac:spMkLst>
            <pc:docMk/>
            <pc:sldMk cId="621628165" sldId="324"/>
            <ac:spMk id="12" creationId="{8F1BC9DE-5B4D-160E-7E2A-66A264945C42}"/>
          </ac:spMkLst>
        </pc:spChg>
        <pc:spChg chg="add mod">
          <ac:chgData name="Noémie Spiller" userId="e4bebb1e-116a-4f15-b3ae-274db878ded7" providerId="ADAL" clId="{3DF20985-A173-4A1A-93F8-0B29B8FE2E3D}" dt="2023-04-19T11:40:22.455" v="3464" actId="1076"/>
          <ac:spMkLst>
            <pc:docMk/>
            <pc:sldMk cId="621628165" sldId="324"/>
            <ac:spMk id="13" creationId="{67D3A2EF-C60B-0C26-9ABF-B21D791FE8DB}"/>
          </ac:spMkLst>
        </pc:spChg>
        <pc:spChg chg="add mod">
          <ac:chgData name="Noémie Spiller" userId="e4bebb1e-116a-4f15-b3ae-274db878ded7" providerId="ADAL" clId="{3DF20985-A173-4A1A-93F8-0B29B8FE2E3D}" dt="2023-04-19T11:40:45.564" v="3471"/>
          <ac:spMkLst>
            <pc:docMk/>
            <pc:sldMk cId="621628165" sldId="324"/>
            <ac:spMk id="14" creationId="{7D1C3A09-11DA-0F87-B716-A96C8605E7E9}"/>
          </ac:spMkLst>
        </pc:spChg>
        <pc:spChg chg="add mod">
          <ac:chgData name="Noémie Spiller" userId="e4bebb1e-116a-4f15-b3ae-274db878ded7" providerId="ADAL" clId="{3DF20985-A173-4A1A-93F8-0B29B8FE2E3D}" dt="2023-04-19T11:38:26.528" v="3448" actId="26606"/>
          <ac:spMkLst>
            <pc:docMk/>
            <pc:sldMk cId="621628165" sldId="324"/>
            <ac:spMk id="16" creationId="{48182D6E-5BE7-7F5D-3FBB-C4B0898D7785}"/>
          </ac:spMkLst>
        </pc:spChg>
        <pc:picChg chg="add del mod">
          <ac:chgData name="Noémie Spiller" userId="e4bebb1e-116a-4f15-b3ae-274db878ded7" providerId="ADAL" clId="{3DF20985-A173-4A1A-93F8-0B29B8FE2E3D}" dt="2023-04-19T11:38:04.091" v="3443" actId="478"/>
          <ac:picMkLst>
            <pc:docMk/>
            <pc:sldMk cId="621628165" sldId="324"/>
            <ac:picMk id="7" creationId="{D6E77E86-BEE7-EEC3-ECCB-6600DD721E79}"/>
          </ac:picMkLst>
        </pc:picChg>
        <pc:picChg chg="add mod ord">
          <ac:chgData name="Noémie Spiller" userId="e4bebb1e-116a-4f15-b3ae-274db878ded7" providerId="ADAL" clId="{3DF20985-A173-4A1A-93F8-0B29B8FE2E3D}" dt="2023-04-19T11:38:26.528" v="3448" actId="26606"/>
          <ac:picMkLst>
            <pc:docMk/>
            <pc:sldMk cId="621628165" sldId="324"/>
            <ac:picMk id="9" creationId="{7E0855DF-215B-7A50-A943-FE5123E73154}"/>
          </ac:picMkLst>
        </pc:picChg>
        <pc:picChg chg="add mod">
          <ac:chgData name="Noémie Spiller" userId="e4bebb1e-116a-4f15-b3ae-274db878ded7" providerId="ADAL" clId="{3DF20985-A173-4A1A-93F8-0B29B8FE2E3D}" dt="2023-04-19T11:39:02.148" v="3449"/>
          <ac:picMkLst>
            <pc:docMk/>
            <pc:sldMk cId="621628165" sldId="324"/>
            <ac:picMk id="11" creationId="{9B15B976-3CAF-7AC0-1880-D0B3DC1D15ED}"/>
          </ac:picMkLst>
        </pc:picChg>
      </pc:sldChg>
      <pc:sldChg chg="addSp delSp modSp new mod delAnim modAnim modNotesTx">
        <pc:chgData name="Noémie Spiller" userId="e4bebb1e-116a-4f15-b3ae-274db878ded7" providerId="ADAL" clId="{3DF20985-A173-4A1A-93F8-0B29B8FE2E3D}" dt="2023-04-19T16:14:26.681" v="4269" actId="1076"/>
        <pc:sldMkLst>
          <pc:docMk/>
          <pc:sldMk cId="1176313540" sldId="325"/>
        </pc:sldMkLst>
        <pc:spChg chg="mod">
          <ac:chgData name="Noémie Spiller" userId="e4bebb1e-116a-4f15-b3ae-274db878ded7" providerId="ADAL" clId="{3DF20985-A173-4A1A-93F8-0B29B8FE2E3D}" dt="2023-04-12T18:00:49.912" v="1199" actId="20577"/>
          <ac:spMkLst>
            <pc:docMk/>
            <pc:sldMk cId="1176313540" sldId="325"/>
            <ac:spMk id="4" creationId="{08F3F385-0EBA-FC60-F789-683CFDD11903}"/>
          </ac:spMkLst>
        </pc:spChg>
        <pc:spChg chg="del mod">
          <ac:chgData name="Noémie Spiller" userId="e4bebb1e-116a-4f15-b3ae-274db878ded7" providerId="ADAL" clId="{3DF20985-A173-4A1A-93F8-0B29B8FE2E3D}" dt="2023-04-19T16:12:23.789" v="4258" actId="478"/>
          <ac:spMkLst>
            <pc:docMk/>
            <pc:sldMk cId="1176313540" sldId="325"/>
            <ac:spMk id="5" creationId="{A4DC6A53-754E-97B7-7B88-01F8412E0461}"/>
          </ac:spMkLst>
        </pc:spChg>
        <pc:spChg chg="add del mod">
          <ac:chgData name="Noémie Spiller" userId="e4bebb1e-116a-4f15-b3ae-274db878ded7" providerId="ADAL" clId="{3DF20985-A173-4A1A-93F8-0B29B8FE2E3D}" dt="2023-04-19T16:12:28.277" v="4259" actId="478"/>
          <ac:spMkLst>
            <pc:docMk/>
            <pc:sldMk cId="1176313540" sldId="325"/>
            <ac:spMk id="8" creationId="{EAAB5AF5-C1EF-ADD1-D17B-949A348BD715}"/>
          </ac:spMkLst>
        </pc:spChg>
        <pc:picChg chg="add del mod">
          <ac:chgData name="Noémie Spiller" userId="e4bebb1e-116a-4f15-b3ae-274db878ded7" providerId="ADAL" clId="{3DF20985-A173-4A1A-93F8-0B29B8FE2E3D}" dt="2023-04-19T16:12:34.550" v="4262" actId="478"/>
          <ac:picMkLst>
            <pc:docMk/>
            <pc:sldMk cId="1176313540" sldId="325"/>
            <ac:picMk id="6" creationId="{2E9E7871-5187-7957-8E74-A3FD22E74A9E}"/>
          </ac:picMkLst>
        </pc:picChg>
        <pc:picChg chg="add mod">
          <ac:chgData name="Noémie Spiller" userId="e4bebb1e-116a-4f15-b3ae-274db878ded7" providerId="ADAL" clId="{3DF20985-A173-4A1A-93F8-0B29B8FE2E3D}" dt="2023-04-19T16:14:26.681" v="4269" actId="1076"/>
          <ac:picMkLst>
            <pc:docMk/>
            <pc:sldMk cId="1176313540" sldId="325"/>
            <ac:picMk id="9" creationId="{58073FE6-631C-8E79-EEE9-3358135259C4}"/>
          </ac:picMkLst>
        </pc:picChg>
      </pc:sldChg>
      <pc:sldChg chg="addSp delSp modSp new del mod modClrScheme chgLayout">
        <pc:chgData name="Noémie Spiller" userId="e4bebb1e-116a-4f15-b3ae-274db878ded7" providerId="ADAL" clId="{3DF20985-A173-4A1A-93F8-0B29B8FE2E3D}" dt="2023-04-12T18:01:42.871" v="1255" actId="47"/>
        <pc:sldMkLst>
          <pc:docMk/>
          <pc:sldMk cId="1297805111" sldId="326"/>
        </pc:sldMkLst>
        <pc:spChg chg="mod ord">
          <ac:chgData name="Noémie Spiller" userId="e4bebb1e-116a-4f15-b3ae-274db878ded7" providerId="ADAL" clId="{3DF20985-A173-4A1A-93F8-0B29B8FE2E3D}" dt="2023-04-12T18:01:16.623" v="1201" actId="700"/>
          <ac:spMkLst>
            <pc:docMk/>
            <pc:sldMk cId="1297805111" sldId="326"/>
            <ac:spMk id="2" creationId="{2A484455-4D0F-800C-6402-BD5EE3369508}"/>
          </ac:spMkLst>
        </pc:spChg>
        <pc:spChg chg="mod ord">
          <ac:chgData name="Noémie Spiller" userId="e4bebb1e-116a-4f15-b3ae-274db878ded7" providerId="ADAL" clId="{3DF20985-A173-4A1A-93F8-0B29B8FE2E3D}" dt="2023-04-12T18:01:16.623" v="1201" actId="700"/>
          <ac:spMkLst>
            <pc:docMk/>
            <pc:sldMk cId="1297805111" sldId="326"/>
            <ac:spMk id="3" creationId="{16C51392-8B3F-C1CF-3CF0-5BAF58CC2B4E}"/>
          </ac:spMkLst>
        </pc:spChg>
        <pc:spChg chg="del mod ord">
          <ac:chgData name="Noémie Spiller" userId="e4bebb1e-116a-4f15-b3ae-274db878ded7" providerId="ADAL" clId="{3DF20985-A173-4A1A-93F8-0B29B8FE2E3D}" dt="2023-04-12T18:01:16.623" v="1201" actId="700"/>
          <ac:spMkLst>
            <pc:docMk/>
            <pc:sldMk cId="1297805111" sldId="326"/>
            <ac:spMk id="4" creationId="{A7861415-DE05-3638-92BA-D27991C88604}"/>
          </ac:spMkLst>
        </pc:spChg>
        <pc:spChg chg="del mod ord">
          <ac:chgData name="Noémie Spiller" userId="e4bebb1e-116a-4f15-b3ae-274db878ded7" providerId="ADAL" clId="{3DF20985-A173-4A1A-93F8-0B29B8FE2E3D}" dt="2023-04-12T18:01:16.623" v="1201" actId="700"/>
          <ac:spMkLst>
            <pc:docMk/>
            <pc:sldMk cId="1297805111" sldId="326"/>
            <ac:spMk id="5" creationId="{414119CF-4D87-EB75-1B76-070DC6A96EAB}"/>
          </ac:spMkLst>
        </pc:spChg>
        <pc:spChg chg="add mod ord">
          <ac:chgData name="Noémie Spiller" userId="e4bebb1e-116a-4f15-b3ae-274db878ded7" providerId="ADAL" clId="{3DF20985-A173-4A1A-93F8-0B29B8FE2E3D}" dt="2023-04-12T18:01:28.009" v="1251" actId="20577"/>
          <ac:spMkLst>
            <pc:docMk/>
            <pc:sldMk cId="1297805111" sldId="326"/>
            <ac:spMk id="6" creationId="{DD835170-F2A2-DC7B-3805-1E5D875DF976}"/>
          </ac:spMkLst>
        </pc:spChg>
        <pc:spChg chg="add mod ord">
          <ac:chgData name="Noémie Spiller" userId="e4bebb1e-116a-4f15-b3ae-274db878ded7" providerId="ADAL" clId="{3DF20985-A173-4A1A-93F8-0B29B8FE2E3D}" dt="2023-04-12T18:01:16.623" v="1201" actId="700"/>
          <ac:spMkLst>
            <pc:docMk/>
            <pc:sldMk cId="1297805111" sldId="326"/>
            <ac:spMk id="7" creationId="{B62E90E9-3773-1FFC-5088-65706D61FD61}"/>
          </ac:spMkLst>
        </pc:spChg>
        <pc:spChg chg="add mod ord">
          <ac:chgData name="Noémie Spiller" userId="e4bebb1e-116a-4f15-b3ae-274db878ded7" providerId="ADAL" clId="{3DF20985-A173-4A1A-93F8-0B29B8FE2E3D}" dt="2023-04-12T18:01:16.623" v="1201" actId="700"/>
          <ac:spMkLst>
            <pc:docMk/>
            <pc:sldMk cId="1297805111" sldId="326"/>
            <ac:spMk id="8" creationId="{AC4F3CA4-8C4D-458D-FEA9-4B97AF135DE3}"/>
          </ac:spMkLst>
        </pc:spChg>
      </pc:sldChg>
      <pc:sldChg chg="addSp delSp modSp add mod ord">
        <pc:chgData name="Noémie Spiller" userId="e4bebb1e-116a-4f15-b3ae-274db878ded7" providerId="ADAL" clId="{3DF20985-A173-4A1A-93F8-0B29B8FE2E3D}" dt="2023-04-12T18:03:38.269" v="1304" actId="26606"/>
        <pc:sldMkLst>
          <pc:docMk/>
          <pc:sldMk cId="815586482" sldId="327"/>
        </pc:sldMkLst>
        <pc:spChg chg="mod">
          <ac:chgData name="Noémie Spiller" userId="e4bebb1e-116a-4f15-b3ae-274db878ded7" providerId="ADAL" clId="{3DF20985-A173-4A1A-93F8-0B29B8FE2E3D}" dt="2023-04-12T18:03:26.780" v="1303" actId="20577"/>
          <ac:spMkLst>
            <pc:docMk/>
            <pc:sldMk cId="815586482" sldId="327"/>
            <ac:spMk id="4" creationId="{D6F02E3B-3FF4-F76E-AFB0-3BE17CA5A591}"/>
          </ac:spMkLst>
        </pc:spChg>
        <pc:picChg chg="add">
          <ac:chgData name="Noémie Spiller" userId="e4bebb1e-116a-4f15-b3ae-274db878ded7" providerId="ADAL" clId="{3DF20985-A173-4A1A-93F8-0B29B8FE2E3D}" dt="2023-04-12T18:03:38.269" v="1304" actId="26606"/>
          <ac:picMkLst>
            <pc:docMk/>
            <pc:sldMk cId="815586482" sldId="327"/>
            <ac:picMk id="6" creationId="{CD6D20A9-156A-8BD4-67A9-FAFA1562A4AA}"/>
          </ac:picMkLst>
        </pc:picChg>
        <pc:picChg chg="del">
          <ac:chgData name="Noémie Spiller" userId="e4bebb1e-116a-4f15-b3ae-274db878ded7" providerId="ADAL" clId="{3DF20985-A173-4A1A-93F8-0B29B8FE2E3D}" dt="2023-04-12T18:02:16.252" v="1291" actId="478"/>
          <ac:picMkLst>
            <pc:docMk/>
            <pc:sldMk cId="815586482" sldId="327"/>
            <ac:picMk id="7" creationId="{EE418CF9-826C-85E5-FE49-065AA4DA6718}"/>
          </ac:picMkLst>
        </pc:picChg>
      </pc:sldChg>
      <pc:sldChg chg="modSp new mod">
        <pc:chgData name="Noémie Spiller" userId="e4bebb1e-116a-4f15-b3ae-274db878ded7" providerId="ADAL" clId="{3DF20985-A173-4A1A-93F8-0B29B8FE2E3D}" dt="2023-04-12T18:04:48.189" v="1335" actId="20577"/>
        <pc:sldMkLst>
          <pc:docMk/>
          <pc:sldMk cId="2155087023" sldId="328"/>
        </pc:sldMkLst>
        <pc:spChg chg="mod">
          <ac:chgData name="Noémie Spiller" userId="e4bebb1e-116a-4f15-b3ae-274db878ded7" providerId="ADAL" clId="{3DF20985-A173-4A1A-93F8-0B29B8FE2E3D}" dt="2023-04-12T18:04:46.156" v="1331" actId="20577"/>
          <ac:spMkLst>
            <pc:docMk/>
            <pc:sldMk cId="2155087023" sldId="328"/>
            <ac:spMk id="4" creationId="{E7C41F11-FDFD-50EB-32DB-DA076629B31D}"/>
          </ac:spMkLst>
        </pc:spChg>
        <pc:spChg chg="mod">
          <ac:chgData name="Noémie Spiller" userId="e4bebb1e-116a-4f15-b3ae-274db878ded7" providerId="ADAL" clId="{3DF20985-A173-4A1A-93F8-0B29B8FE2E3D}" dt="2023-04-12T18:04:48.189" v="1335" actId="20577"/>
          <ac:spMkLst>
            <pc:docMk/>
            <pc:sldMk cId="2155087023" sldId="328"/>
            <ac:spMk id="5" creationId="{9EAB25E4-6645-61C7-740E-3C61EE3BD5A4}"/>
          </ac:spMkLst>
        </pc:spChg>
      </pc:sldChg>
      <pc:sldChg chg="modSp new mod">
        <pc:chgData name="Noémie Spiller" userId="e4bebb1e-116a-4f15-b3ae-274db878ded7" providerId="ADAL" clId="{3DF20985-A173-4A1A-93F8-0B29B8FE2E3D}" dt="2023-04-12T18:05:13.737" v="1358" actId="20577"/>
        <pc:sldMkLst>
          <pc:docMk/>
          <pc:sldMk cId="4285188218" sldId="329"/>
        </pc:sldMkLst>
        <pc:spChg chg="mod">
          <ac:chgData name="Noémie Spiller" userId="e4bebb1e-116a-4f15-b3ae-274db878ded7" providerId="ADAL" clId="{3DF20985-A173-4A1A-93F8-0B29B8FE2E3D}" dt="2023-04-12T18:05:13.737" v="1358" actId="20577"/>
          <ac:spMkLst>
            <pc:docMk/>
            <pc:sldMk cId="4285188218" sldId="329"/>
            <ac:spMk id="5" creationId="{7EE6E934-F168-F6EB-4D3B-70C35238710C}"/>
          </ac:spMkLst>
        </pc:spChg>
      </pc:sldChg>
      <pc:sldChg chg="modSp new del mod ord">
        <pc:chgData name="Noémie Spiller" userId="e4bebb1e-116a-4f15-b3ae-274db878ded7" providerId="ADAL" clId="{3DF20985-A173-4A1A-93F8-0B29B8FE2E3D}" dt="2023-04-19T15:51:22.100" v="4206" actId="47"/>
        <pc:sldMkLst>
          <pc:docMk/>
          <pc:sldMk cId="3574715911" sldId="330"/>
        </pc:sldMkLst>
        <pc:spChg chg="mod">
          <ac:chgData name="Noémie Spiller" userId="e4bebb1e-116a-4f15-b3ae-274db878ded7" providerId="ADAL" clId="{3DF20985-A173-4A1A-93F8-0B29B8FE2E3D}" dt="2023-04-13T09:23:01.227" v="1527" actId="20577"/>
          <ac:spMkLst>
            <pc:docMk/>
            <pc:sldMk cId="3574715911" sldId="330"/>
            <ac:spMk id="4" creationId="{6AD62255-8FA2-7C1B-01B4-1B96A337D51B}"/>
          </ac:spMkLst>
        </pc:spChg>
      </pc:sldChg>
      <pc:sldChg chg="addSp delSp modSp new mod ord modNotesTx">
        <pc:chgData name="Noémie Spiller" userId="e4bebb1e-116a-4f15-b3ae-274db878ded7" providerId="ADAL" clId="{3DF20985-A173-4A1A-93F8-0B29B8FE2E3D}" dt="2023-04-19T14:13:03.066" v="3801"/>
        <pc:sldMkLst>
          <pc:docMk/>
          <pc:sldMk cId="3666134602" sldId="331"/>
        </pc:sldMkLst>
        <pc:spChg chg="mod">
          <ac:chgData name="Noémie Spiller" userId="e4bebb1e-116a-4f15-b3ae-274db878ded7" providerId="ADAL" clId="{3DF20985-A173-4A1A-93F8-0B29B8FE2E3D}" dt="2023-04-18T15:59:19.624" v="2797" actId="20577"/>
          <ac:spMkLst>
            <pc:docMk/>
            <pc:sldMk cId="3666134602" sldId="331"/>
            <ac:spMk id="4" creationId="{3C8B132F-D6E4-54F1-EC01-69DB780F9124}"/>
          </ac:spMkLst>
        </pc:spChg>
        <pc:spChg chg="del mod">
          <ac:chgData name="Noémie Spiller" userId="e4bebb1e-116a-4f15-b3ae-274db878ded7" providerId="ADAL" clId="{3DF20985-A173-4A1A-93F8-0B29B8FE2E3D}" dt="2023-04-18T13:43:01.890" v="2270" actId="478"/>
          <ac:spMkLst>
            <pc:docMk/>
            <pc:sldMk cId="3666134602" sldId="331"/>
            <ac:spMk id="5" creationId="{C3649A88-A72C-2116-0F82-CD9E62723E5D}"/>
          </ac:spMkLst>
        </pc:spChg>
        <pc:spChg chg="add del mod">
          <ac:chgData name="Noémie Spiller" userId="e4bebb1e-116a-4f15-b3ae-274db878ded7" providerId="ADAL" clId="{3DF20985-A173-4A1A-93F8-0B29B8FE2E3D}" dt="2023-04-18T13:43:07.895" v="2271" actId="478"/>
          <ac:spMkLst>
            <pc:docMk/>
            <pc:sldMk cId="3666134602" sldId="331"/>
            <ac:spMk id="9" creationId="{AD0B9F7F-B076-3A5E-C9C7-30661D708B04}"/>
          </ac:spMkLst>
        </pc:spChg>
        <pc:spChg chg="add del mod">
          <ac:chgData name="Noémie Spiller" userId="e4bebb1e-116a-4f15-b3ae-274db878ded7" providerId="ADAL" clId="{3DF20985-A173-4A1A-93F8-0B29B8FE2E3D}" dt="2023-04-18T13:43:28.532" v="2285"/>
          <ac:spMkLst>
            <pc:docMk/>
            <pc:sldMk cId="3666134602" sldId="331"/>
            <ac:spMk id="10" creationId="{21F12862-D587-2B48-E172-1F0D1008D683}"/>
          </ac:spMkLst>
        </pc:spChg>
        <pc:spChg chg="add mod">
          <ac:chgData name="Noémie Spiller" userId="e4bebb1e-116a-4f15-b3ae-274db878ded7" providerId="ADAL" clId="{3DF20985-A173-4A1A-93F8-0B29B8FE2E3D}" dt="2023-04-18T13:49:20.604" v="2359" actId="115"/>
          <ac:spMkLst>
            <pc:docMk/>
            <pc:sldMk cId="3666134602" sldId="331"/>
            <ac:spMk id="11" creationId="{8ACC9A0E-DD20-0C71-1517-0CA7D8C210B2}"/>
          </ac:spMkLst>
        </pc:spChg>
        <pc:spChg chg="add mod">
          <ac:chgData name="Noémie Spiller" userId="e4bebb1e-116a-4f15-b3ae-274db878ded7" providerId="ADAL" clId="{3DF20985-A173-4A1A-93F8-0B29B8FE2E3D}" dt="2023-04-18T15:58:22.551" v="2772" actId="20577"/>
          <ac:spMkLst>
            <pc:docMk/>
            <pc:sldMk cId="3666134602" sldId="331"/>
            <ac:spMk id="12" creationId="{D370E47D-B65A-A013-AB77-F8FD074C66F3}"/>
          </ac:spMkLst>
        </pc:spChg>
        <pc:spChg chg="add mod">
          <ac:chgData name="Noémie Spiller" userId="e4bebb1e-116a-4f15-b3ae-274db878ded7" providerId="ADAL" clId="{3DF20985-A173-4A1A-93F8-0B29B8FE2E3D}" dt="2023-04-18T14:04:51.037" v="2559" actId="1076"/>
          <ac:spMkLst>
            <pc:docMk/>
            <pc:sldMk cId="3666134602" sldId="331"/>
            <ac:spMk id="21" creationId="{DEE7FE5F-17DC-9C39-6199-F98DCC38B80E}"/>
          </ac:spMkLst>
        </pc:spChg>
        <pc:spChg chg="add del mod">
          <ac:chgData name="Noémie Spiller" userId="e4bebb1e-116a-4f15-b3ae-274db878ded7" providerId="ADAL" clId="{3DF20985-A173-4A1A-93F8-0B29B8FE2E3D}" dt="2023-04-18T13:52:53.901" v="2387" actId="478"/>
          <ac:spMkLst>
            <pc:docMk/>
            <pc:sldMk cId="3666134602" sldId="331"/>
            <ac:spMk id="22" creationId="{D1BD6737-82F1-5BD4-0CA5-B24682D89AE5}"/>
          </ac:spMkLst>
        </pc:spChg>
        <pc:spChg chg="add del mod">
          <ac:chgData name="Noémie Spiller" userId="e4bebb1e-116a-4f15-b3ae-274db878ded7" providerId="ADAL" clId="{3DF20985-A173-4A1A-93F8-0B29B8FE2E3D}" dt="2023-04-18T13:52:53.901" v="2387" actId="478"/>
          <ac:spMkLst>
            <pc:docMk/>
            <pc:sldMk cId="3666134602" sldId="331"/>
            <ac:spMk id="23" creationId="{476224B0-FEAA-2822-5CC6-B8741C4C4322}"/>
          </ac:spMkLst>
        </pc:spChg>
        <pc:spChg chg="add del mod">
          <ac:chgData name="Noémie Spiller" userId="e4bebb1e-116a-4f15-b3ae-274db878ded7" providerId="ADAL" clId="{3DF20985-A173-4A1A-93F8-0B29B8FE2E3D}" dt="2023-04-18T13:52:53.901" v="2387" actId="478"/>
          <ac:spMkLst>
            <pc:docMk/>
            <pc:sldMk cId="3666134602" sldId="331"/>
            <ac:spMk id="24" creationId="{F883E18A-DC4D-7D61-6EBF-F3E960986BB9}"/>
          </ac:spMkLst>
        </pc:spChg>
        <pc:spChg chg="add mod">
          <ac:chgData name="Noémie Spiller" userId="e4bebb1e-116a-4f15-b3ae-274db878ded7" providerId="ADAL" clId="{3DF20985-A173-4A1A-93F8-0B29B8FE2E3D}" dt="2023-04-18T14:04:27.696" v="2558" actId="1076"/>
          <ac:spMkLst>
            <pc:docMk/>
            <pc:sldMk cId="3666134602" sldId="331"/>
            <ac:spMk id="27" creationId="{6198B37D-D4CE-A321-8576-A2EFCB958A3E}"/>
          </ac:spMkLst>
        </pc:spChg>
        <pc:spChg chg="add mod">
          <ac:chgData name="Noémie Spiller" userId="e4bebb1e-116a-4f15-b3ae-274db878ded7" providerId="ADAL" clId="{3DF20985-A173-4A1A-93F8-0B29B8FE2E3D}" dt="2023-04-18T14:04:27.696" v="2558" actId="1076"/>
          <ac:spMkLst>
            <pc:docMk/>
            <pc:sldMk cId="3666134602" sldId="331"/>
            <ac:spMk id="28" creationId="{C641D51C-3C4E-62BB-B394-C584587D6505}"/>
          </ac:spMkLst>
        </pc:spChg>
        <pc:spChg chg="add mod">
          <ac:chgData name="Noémie Spiller" userId="e4bebb1e-116a-4f15-b3ae-274db878ded7" providerId="ADAL" clId="{3DF20985-A173-4A1A-93F8-0B29B8FE2E3D}" dt="2023-04-18T14:04:27.696" v="2558" actId="1076"/>
          <ac:spMkLst>
            <pc:docMk/>
            <pc:sldMk cId="3666134602" sldId="331"/>
            <ac:spMk id="29" creationId="{823F4E19-C3B4-1072-CF8B-49ECEB597390}"/>
          </ac:spMkLst>
        </pc:spChg>
        <pc:spChg chg="add mod">
          <ac:chgData name="Noémie Spiller" userId="e4bebb1e-116a-4f15-b3ae-274db878ded7" providerId="ADAL" clId="{3DF20985-A173-4A1A-93F8-0B29B8FE2E3D}" dt="2023-04-18T15:59:08.231" v="2788" actId="1076"/>
          <ac:spMkLst>
            <pc:docMk/>
            <pc:sldMk cId="3666134602" sldId="331"/>
            <ac:spMk id="30" creationId="{12DB54B5-7B94-5A2A-83B6-4E236C8AEE35}"/>
          </ac:spMkLst>
        </pc:spChg>
        <pc:spChg chg="add mod">
          <ac:chgData name="Noémie Spiller" userId="e4bebb1e-116a-4f15-b3ae-274db878ded7" providerId="ADAL" clId="{3DF20985-A173-4A1A-93F8-0B29B8FE2E3D}" dt="2023-04-18T14:04:51.037" v="2559" actId="1076"/>
          <ac:spMkLst>
            <pc:docMk/>
            <pc:sldMk cId="3666134602" sldId="331"/>
            <ac:spMk id="31" creationId="{B67217E2-8849-0AD8-80A3-197A5993B206}"/>
          </ac:spMkLst>
        </pc:spChg>
        <pc:spChg chg="add mod">
          <ac:chgData name="Noémie Spiller" userId="e4bebb1e-116a-4f15-b3ae-274db878ded7" providerId="ADAL" clId="{3DF20985-A173-4A1A-93F8-0B29B8FE2E3D}" dt="2023-04-18T14:04:51.037" v="2559" actId="1076"/>
          <ac:spMkLst>
            <pc:docMk/>
            <pc:sldMk cId="3666134602" sldId="331"/>
            <ac:spMk id="32" creationId="{385508DA-EB80-2805-BFA2-7496129CC64F}"/>
          </ac:spMkLst>
        </pc:spChg>
        <pc:spChg chg="add mod">
          <ac:chgData name="Noémie Spiller" userId="e4bebb1e-116a-4f15-b3ae-274db878ded7" providerId="ADAL" clId="{3DF20985-A173-4A1A-93F8-0B29B8FE2E3D}" dt="2023-04-18T14:05:01.531" v="2561" actId="14100"/>
          <ac:spMkLst>
            <pc:docMk/>
            <pc:sldMk cId="3666134602" sldId="331"/>
            <ac:spMk id="33" creationId="{39D923E4-87FF-E13A-E418-35E9BDF3B4FC}"/>
          </ac:spMkLst>
        </pc:spChg>
        <pc:spChg chg="add mod">
          <ac:chgData name="Noémie Spiller" userId="e4bebb1e-116a-4f15-b3ae-274db878ded7" providerId="ADAL" clId="{3DF20985-A173-4A1A-93F8-0B29B8FE2E3D}" dt="2023-04-18T14:05:06.209" v="2562" actId="1076"/>
          <ac:spMkLst>
            <pc:docMk/>
            <pc:sldMk cId="3666134602" sldId="331"/>
            <ac:spMk id="34" creationId="{24D86BA9-70DB-CF74-418E-01AAB39D7E30}"/>
          </ac:spMkLst>
        </pc:spChg>
        <pc:spChg chg="add mod">
          <ac:chgData name="Noémie Spiller" userId="e4bebb1e-116a-4f15-b3ae-274db878ded7" providerId="ADAL" clId="{3DF20985-A173-4A1A-93F8-0B29B8FE2E3D}" dt="2023-04-18T14:04:51.037" v="2559" actId="1076"/>
          <ac:spMkLst>
            <pc:docMk/>
            <pc:sldMk cId="3666134602" sldId="331"/>
            <ac:spMk id="35" creationId="{9185A93D-9258-9A1D-3009-D87FB37C0198}"/>
          </ac:spMkLst>
        </pc:spChg>
        <pc:spChg chg="add mod">
          <ac:chgData name="Noémie Spiller" userId="e4bebb1e-116a-4f15-b3ae-274db878ded7" providerId="ADAL" clId="{3DF20985-A173-4A1A-93F8-0B29B8FE2E3D}" dt="2023-04-18T14:04:51.037" v="2559" actId="1076"/>
          <ac:spMkLst>
            <pc:docMk/>
            <pc:sldMk cId="3666134602" sldId="331"/>
            <ac:spMk id="36" creationId="{51D3CAEB-56B5-5B22-7D66-2706F682FE67}"/>
          </ac:spMkLst>
        </pc:spChg>
        <pc:spChg chg="add mod">
          <ac:chgData name="Noémie Spiller" userId="e4bebb1e-116a-4f15-b3ae-274db878ded7" providerId="ADAL" clId="{3DF20985-A173-4A1A-93F8-0B29B8FE2E3D}" dt="2023-04-18T14:04:51.037" v="2559" actId="1076"/>
          <ac:spMkLst>
            <pc:docMk/>
            <pc:sldMk cId="3666134602" sldId="331"/>
            <ac:spMk id="37" creationId="{2A9E0707-C4C2-5A6B-2404-439E3124A4E9}"/>
          </ac:spMkLst>
        </pc:spChg>
        <pc:spChg chg="add mod">
          <ac:chgData name="Noémie Spiller" userId="e4bebb1e-116a-4f15-b3ae-274db878ded7" providerId="ADAL" clId="{3DF20985-A173-4A1A-93F8-0B29B8FE2E3D}" dt="2023-04-18T15:58:53.897" v="2787" actId="20577"/>
          <ac:spMkLst>
            <pc:docMk/>
            <pc:sldMk cId="3666134602" sldId="331"/>
            <ac:spMk id="38" creationId="{A2170B24-F509-036F-29D3-7F196733D71F}"/>
          </ac:spMkLst>
        </pc:spChg>
        <pc:spChg chg="add del mod">
          <ac:chgData name="Noémie Spiller" userId="e4bebb1e-116a-4f15-b3ae-274db878ded7" providerId="ADAL" clId="{3DF20985-A173-4A1A-93F8-0B29B8FE2E3D}" dt="2023-04-18T14:03:08.284" v="2548" actId="478"/>
          <ac:spMkLst>
            <pc:docMk/>
            <pc:sldMk cId="3666134602" sldId="331"/>
            <ac:spMk id="39" creationId="{BD8272DC-B54C-0FBB-D783-1AFD4883CB42}"/>
          </ac:spMkLst>
        </pc:spChg>
        <pc:spChg chg="add mod">
          <ac:chgData name="Noémie Spiller" userId="e4bebb1e-116a-4f15-b3ae-274db878ded7" providerId="ADAL" clId="{3DF20985-A173-4A1A-93F8-0B29B8FE2E3D}" dt="2023-04-18T14:04:27.696" v="2558" actId="1076"/>
          <ac:spMkLst>
            <pc:docMk/>
            <pc:sldMk cId="3666134602" sldId="331"/>
            <ac:spMk id="41" creationId="{3CD70D46-B646-E343-8305-2174C3F0FF71}"/>
          </ac:spMkLst>
        </pc:spChg>
        <pc:picChg chg="add mod">
          <ac:chgData name="Noémie Spiller" userId="e4bebb1e-116a-4f15-b3ae-274db878ded7" providerId="ADAL" clId="{3DF20985-A173-4A1A-93F8-0B29B8FE2E3D}" dt="2023-04-18T14:04:51.037" v="2559" actId="1076"/>
          <ac:picMkLst>
            <pc:docMk/>
            <pc:sldMk cId="3666134602" sldId="331"/>
            <ac:picMk id="7" creationId="{E3F824A7-6591-B568-306A-0FE1F863DAD8}"/>
          </ac:picMkLst>
        </pc:picChg>
        <pc:picChg chg="add del mod">
          <ac:chgData name="Noémie Spiller" userId="e4bebb1e-116a-4f15-b3ae-274db878ded7" providerId="ADAL" clId="{3DF20985-A173-4A1A-93F8-0B29B8FE2E3D}" dt="2023-04-18T13:45:51.331" v="2306" actId="478"/>
          <ac:picMkLst>
            <pc:docMk/>
            <pc:sldMk cId="3666134602" sldId="331"/>
            <ac:picMk id="14" creationId="{2392CF7A-29C3-CAB2-1BA7-4A1D17B54856}"/>
          </ac:picMkLst>
        </pc:picChg>
        <pc:picChg chg="add del mod">
          <ac:chgData name="Noémie Spiller" userId="e4bebb1e-116a-4f15-b3ae-274db878ded7" providerId="ADAL" clId="{3DF20985-A173-4A1A-93F8-0B29B8FE2E3D}" dt="2023-04-18T13:52:53.901" v="2387" actId="478"/>
          <ac:picMkLst>
            <pc:docMk/>
            <pc:sldMk cId="3666134602" sldId="331"/>
            <ac:picMk id="16" creationId="{D2554147-0893-21A1-25CC-3579B39E8ED3}"/>
          </ac:picMkLst>
        </pc:picChg>
        <pc:picChg chg="add del mod">
          <ac:chgData name="Noémie Spiller" userId="e4bebb1e-116a-4f15-b3ae-274db878ded7" providerId="ADAL" clId="{3DF20985-A173-4A1A-93F8-0B29B8FE2E3D}" dt="2023-04-18T13:52:53.901" v="2387" actId="478"/>
          <ac:picMkLst>
            <pc:docMk/>
            <pc:sldMk cId="3666134602" sldId="331"/>
            <ac:picMk id="18" creationId="{578D4D9E-1E53-8E2B-2E84-C1E9E3D42598}"/>
          </ac:picMkLst>
        </pc:picChg>
        <pc:picChg chg="add del mod">
          <ac:chgData name="Noémie Spiller" userId="e4bebb1e-116a-4f15-b3ae-274db878ded7" providerId="ADAL" clId="{3DF20985-A173-4A1A-93F8-0B29B8FE2E3D}" dt="2023-04-18T13:52:53.901" v="2387" actId="478"/>
          <ac:picMkLst>
            <pc:docMk/>
            <pc:sldMk cId="3666134602" sldId="331"/>
            <ac:picMk id="20" creationId="{E192B57B-4C9F-580C-F030-2D3C2D59D9CE}"/>
          </ac:picMkLst>
        </pc:picChg>
        <pc:picChg chg="add del mod">
          <ac:chgData name="Noémie Spiller" userId="e4bebb1e-116a-4f15-b3ae-274db878ded7" providerId="ADAL" clId="{3DF20985-A173-4A1A-93F8-0B29B8FE2E3D}" dt="2023-04-18T14:03:43.442" v="2553" actId="478"/>
          <ac:picMkLst>
            <pc:docMk/>
            <pc:sldMk cId="3666134602" sldId="331"/>
            <ac:picMk id="25" creationId="{EBA048CE-0253-59D0-CE36-2C8483EE7523}"/>
          </ac:picMkLst>
        </pc:picChg>
        <pc:picChg chg="add del mod">
          <ac:chgData name="Noémie Spiller" userId="e4bebb1e-116a-4f15-b3ae-274db878ded7" providerId="ADAL" clId="{3DF20985-A173-4A1A-93F8-0B29B8FE2E3D}" dt="2023-04-18T14:02:39.229" v="2527" actId="478"/>
          <ac:picMkLst>
            <pc:docMk/>
            <pc:sldMk cId="3666134602" sldId="331"/>
            <ac:picMk id="26" creationId="{F4624920-7790-BE56-073A-ABFEBF86989C}"/>
          </ac:picMkLst>
        </pc:picChg>
        <pc:picChg chg="add mod">
          <ac:chgData name="Noémie Spiller" userId="e4bebb1e-116a-4f15-b3ae-274db878ded7" providerId="ADAL" clId="{3DF20985-A173-4A1A-93F8-0B29B8FE2E3D}" dt="2023-04-18T14:04:27.696" v="2558" actId="1076"/>
          <ac:picMkLst>
            <pc:docMk/>
            <pc:sldMk cId="3666134602" sldId="331"/>
            <ac:picMk id="40" creationId="{915C5DF5-83E8-94FC-9B7B-3C3751B50EDD}"/>
          </ac:picMkLst>
        </pc:picChg>
      </pc:sldChg>
      <pc:sldChg chg="addSp delSp modSp new mod ord modAnim">
        <pc:chgData name="Noémie Spiller" userId="e4bebb1e-116a-4f15-b3ae-274db878ded7" providerId="ADAL" clId="{3DF20985-A173-4A1A-93F8-0B29B8FE2E3D}" dt="2023-04-25T17:03:57.845" v="5244"/>
        <pc:sldMkLst>
          <pc:docMk/>
          <pc:sldMk cId="2964222083" sldId="332"/>
        </pc:sldMkLst>
        <pc:spChg chg="mod">
          <ac:chgData name="Noémie Spiller" userId="e4bebb1e-116a-4f15-b3ae-274db878ded7" providerId="ADAL" clId="{3DF20985-A173-4A1A-93F8-0B29B8FE2E3D}" dt="2023-04-18T13:03:30.014" v="2016"/>
          <ac:spMkLst>
            <pc:docMk/>
            <pc:sldMk cId="2964222083" sldId="332"/>
            <ac:spMk id="4" creationId="{0DCD38B1-DC42-C938-F16B-45B9B55E029F}"/>
          </ac:spMkLst>
        </pc:spChg>
        <pc:spChg chg="del">
          <ac:chgData name="Noémie Spiller" userId="e4bebb1e-116a-4f15-b3ae-274db878ded7" providerId="ADAL" clId="{3DF20985-A173-4A1A-93F8-0B29B8FE2E3D}" dt="2023-04-18T13:03:03.938" v="2008"/>
          <ac:spMkLst>
            <pc:docMk/>
            <pc:sldMk cId="2964222083" sldId="332"/>
            <ac:spMk id="5" creationId="{09A979EF-9DFB-7F37-3EF2-481C8BFB770B}"/>
          </ac:spMkLst>
        </pc:spChg>
        <pc:picChg chg="add mod">
          <ac:chgData name="Noémie Spiller" userId="e4bebb1e-116a-4f15-b3ae-274db878ded7" providerId="ADAL" clId="{3DF20985-A173-4A1A-93F8-0B29B8FE2E3D}" dt="2023-04-18T13:03:03.938" v="2008"/>
          <ac:picMkLst>
            <pc:docMk/>
            <pc:sldMk cId="2964222083" sldId="332"/>
            <ac:picMk id="6" creationId="{982A6C03-7CB7-86A4-7455-4952281CCE05}"/>
          </ac:picMkLst>
        </pc:picChg>
      </pc:sldChg>
      <pc:sldChg chg="new del">
        <pc:chgData name="Noémie Spiller" userId="e4bebb1e-116a-4f15-b3ae-274db878ded7" providerId="ADAL" clId="{3DF20985-A173-4A1A-93F8-0B29B8FE2E3D}" dt="2023-04-18T13:03:57.313" v="2019" actId="47"/>
        <pc:sldMkLst>
          <pc:docMk/>
          <pc:sldMk cId="1878432682" sldId="333"/>
        </pc:sldMkLst>
      </pc:sldChg>
      <pc:sldChg chg="delSp modSp add mod modNotesTx">
        <pc:chgData name="Noémie Spiller" userId="e4bebb1e-116a-4f15-b3ae-274db878ded7" providerId="ADAL" clId="{3DF20985-A173-4A1A-93F8-0B29B8FE2E3D}" dt="2023-04-25T17:07:13.254" v="5284" actId="20577"/>
        <pc:sldMkLst>
          <pc:docMk/>
          <pc:sldMk cId="2223353952" sldId="334"/>
        </pc:sldMkLst>
        <pc:spChg chg="mod">
          <ac:chgData name="Noémie Spiller" userId="e4bebb1e-116a-4f15-b3ae-274db878ded7" providerId="ADAL" clId="{3DF20985-A173-4A1A-93F8-0B29B8FE2E3D}" dt="2023-04-18T13:11:26.174" v="2130" actId="1076"/>
          <ac:spMkLst>
            <pc:docMk/>
            <pc:sldMk cId="2223353952" sldId="334"/>
            <ac:spMk id="2" creationId="{3C28890F-6AD4-649B-4997-3EDC65E3998E}"/>
          </ac:spMkLst>
        </pc:spChg>
        <pc:spChg chg="mod">
          <ac:chgData name="Noémie Spiller" userId="e4bebb1e-116a-4f15-b3ae-274db878ded7" providerId="ADAL" clId="{3DF20985-A173-4A1A-93F8-0B29B8FE2E3D}" dt="2023-04-18T13:07:39.126" v="2097" actId="1076"/>
          <ac:spMkLst>
            <pc:docMk/>
            <pc:sldMk cId="2223353952" sldId="334"/>
            <ac:spMk id="3" creationId="{70CCB633-0E5F-E5D6-13DA-772B56953AF3}"/>
          </ac:spMkLst>
        </pc:spChg>
        <pc:spChg chg="mod">
          <ac:chgData name="Noémie Spiller" userId="e4bebb1e-116a-4f15-b3ae-274db878ded7" providerId="ADAL" clId="{3DF20985-A173-4A1A-93F8-0B29B8FE2E3D}" dt="2023-04-18T13:09:58.971" v="2117" actId="1076"/>
          <ac:spMkLst>
            <pc:docMk/>
            <pc:sldMk cId="2223353952" sldId="334"/>
            <ac:spMk id="4" creationId="{5F7D1C74-B814-759D-D0D6-727E733705CB}"/>
          </ac:spMkLst>
        </pc:spChg>
        <pc:spChg chg="del mod">
          <ac:chgData name="Noémie Spiller" userId="e4bebb1e-116a-4f15-b3ae-274db878ded7" providerId="ADAL" clId="{3DF20985-A173-4A1A-93F8-0B29B8FE2E3D}" dt="2023-04-25T16:40:29.842" v="5212" actId="21"/>
          <ac:spMkLst>
            <pc:docMk/>
            <pc:sldMk cId="2223353952" sldId="334"/>
            <ac:spMk id="13" creationId="{EC5E1715-0F9D-7DE6-023B-59F6AC130D25}"/>
          </ac:spMkLst>
        </pc:spChg>
        <pc:spChg chg="mod">
          <ac:chgData name="Noémie Spiller" userId="e4bebb1e-116a-4f15-b3ae-274db878ded7" providerId="ADAL" clId="{3DF20985-A173-4A1A-93F8-0B29B8FE2E3D}" dt="2023-04-18T13:10:26.305" v="2122" actId="14100"/>
          <ac:spMkLst>
            <pc:docMk/>
            <pc:sldMk cId="2223353952" sldId="334"/>
            <ac:spMk id="20" creationId="{FA564704-CE80-0BA0-4E74-0E920374921C}"/>
          </ac:spMkLst>
        </pc:spChg>
        <pc:spChg chg="del">
          <ac:chgData name="Noémie Spiller" userId="e4bebb1e-116a-4f15-b3ae-274db878ded7" providerId="ADAL" clId="{3DF20985-A173-4A1A-93F8-0B29B8FE2E3D}" dt="2023-04-18T13:07:13.736" v="2095" actId="478"/>
          <ac:spMkLst>
            <pc:docMk/>
            <pc:sldMk cId="2223353952" sldId="334"/>
            <ac:spMk id="22" creationId="{9D13B7B9-B1C7-0F04-84F4-05A4BEBFB815}"/>
          </ac:spMkLst>
        </pc:spChg>
        <pc:spChg chg="mod">
          <ac:chgData name="Noémie Spiller" userId="e4bebb1e-116a-4f15-b3ae-274db878ded7" providerId="ADAL" clId="{3DF20985-A173-4A1A-93F8-0B29B8FE2E3D}" dt="2023-04-18T13:08:13.698" v="2098" actId="1076"/>
          <ac:spMkLst>
            <pc:docMk/>
            <pc:sldMk cId="2223353952" sldId="334"/>
            <ac:spMk id="23" creationId="{4A8EA920-4E84-261B-B103-BF98EA593177}"/>
          </ac:spMkLst>
        </pc:spChg>
        <pc:spChg chg="del">
          <ac:chgData name="Noémie Spiller" userId="e4bebb1e-116a-4f15-b3ae-274db878ded7" providerId="ADAL" clId="{3DF20985-A173-4A1A-93F8-0B29B8FE2E3D}" dt="2023-04-18T13:07:13.736" v="2095" actId="478"/>
          <ac:spMkLst>
            <pc:docMk/>
            <pc:sldMk cId="2223353952" sldId="334"/>
            <ac:spMk id="24" creationId="{534596BD-E8CB-546C-5ACF-F0399F423437}"/>
          </ac:spMkLst>
        </pc:spChg>
        <pc:graphicFrameChg chg="mod">
          <ac:chgData name="Noémie Spiller" userId="e4bebb1e-116a-4f15-b3ae-274db878ded7" providerId="ADAL" clId="{3DF20985-A173-4A1A-93F8-0B29B8FE2E3D}" dt="2023-04-25T17:07:13.254" v="5284" actId="20577"/>
          <ac:graphicFrameMkLst>
            <pc:docMk/>
            <pc:sldMk cId="2223353952" sldId="334"/>
            <ac:graphicFrameMk id="8" creationId="{B584C7B5-CE82-8A5F-8221-4FB5B2E688EA}"/>
          </ac:graphicFrameMkLst>
        </pc:graphicFrameChg>
        <pc:graphicFrameChg chg="del">
          <ac:chgData name="Noémie Spiller" userId="e4bebb1e-116a-4f15-b3ae-274db878ded7" providerId="ADAL" clId="{3DF20985-A173-4A1A-93F8-0B29B8FE2E3D}" dt="2023-04-18T13:07:13.736" v="2095" actId="478"/>
          <ac:graphicFrameMkLst>
            <pc:docMk/>
            <pc:sldMk cId="2223353952" sldId="334"/>
            <ac:graphicFrameMk id="75" creationId="{E699211F-4815-1871-35EA-752C5BDA838A}"/>
          </ac:graphicFrameMkLst>
        </pc:graphicFrameChg>
        <pc:picChg chg="del">
          <ac:chgData name="Noémie Spiller" userId="e4bebb1e-116a-4f15-b3ae-274db878ded7" providerId="ADAL" clId="{3DF20985-A173-4A1A-93F8-0B29B8FE2E3D}" dt="2023-04-18T13:07:13.736" v="2095" actId="478"/>
          <ac:picMkLst>
            <pc:docMk/>
            <pc:sldMk cId="2223353952" sldId="334"/>
            <ac:picMk id="9" creationId="{2F7E03B4-0274-1EC9-7428-3C4DE11D69C4}"/>
          </ac:picMkLst>
        </pc:picChg>
        <pc:picChg chg="del">
          <ac:chgData name="Noémie Spiller" userId="e4bebb1e-116a-4f15-b3ae-274db878ded7" providerId="ADAL" clId="{3DF20985-A173-4A1A-93F8-0B29B8FE2E3D}" dt="2023-04-18T13:07:13.736" v="2095" actId="478"/>
          <ac:picMkLst>
            <pc:docMk/>
            <pc:sldMk cId="2223353952" sldId="334"/>
            <ac:picMk id="11" creationId="{8DA043D3-A58E-EA9D-D32C-3C05C65D2BCB}"/>
          </ac:picMkLst>
        </pc:picChg>
        <pc:picChg chg="del mod">
          <ac:chgData name="Noémie Spiller" userId="e4bebb1e-116a-4f15-b3ae-274db878ded7" providerId="ADAL" clId="{3DF20985-A173-4A1A-93F8-0B29B8FE2E3D}" dt="2023-04-25T16:40:29.842" v="5212" actId="21"/>
          <ac:picMkLst>
            <pc:docMk/>
            <pc:sldMk cId="2223353952" sldId="334"/>
            <ac:picMk id="12" creationId="{62F23469-0F15-000A-B223-8B5DBF85CB66}"/>
          </ac:picMkLst>
        </pc:picChg>
        <pc:picChg chg="mod">
          <ac:chgData name="Noémie Spiller" userId="e4bebb1e-116a-4f15-b3ae-274db878ded7" providerId="ADAL" clId="{3DF20985-A173-4A1A-93F8-0B29B8FE2E3D}" dt="2023-04-18T13:08:13.698" v="2098" actId="1076"/>
          <ac:picMkLst>
            <pc:docMk/>
            <pc:sldMk cId="2223353952" sldId="334"/>
            <ac:picMk id="15" creationId="{BAF0E8EF-3F50-8454-3076-734EE0D1A338}"/>
          </ac:picMkLst>
        </pc:picChg>
        <pc:picChg chg="mod">
          <ac:chgData name="Noémie Spiller" userId="e4bebb1e-116a-4f15-b3ae-274db878ded7" providerId="ADAL" clId="{3DF20985-A173-4A1A-93F8-0B29B8FE2E3D}" dt="2023-04-18T13:10:18.414" v="2120" actId="1076"/>
          <ac:picMkLst>
            <pc:docMk/>
            <pc:sldMk cId="2223353952" sldId="334"/>
            <ac:picMk id="19" creationId="{EC1E7A96-D521-FD1C-4269-B0F13CDB1524}"/>
          </ac:picMkLst>
        </pc:picChg>
      </pc:sldChg>
      <pc:sldChg chg="addSp delSp modSp add mod modNotesTx">
        <pc:chgData name="Noémie Spiller" userId="e4bebb1e-116a-4f15-b3ae-274db878ded7" providerId="ADAL" clId="{3DF20985-A173-4A1A-93F8-0B29B8FE2E3D}" dt="2023-04-25T15:32:52.140" v="4410" actId="313"/>
        <pc:sldMkLst>
          <pc:docMk/>
          <pc:sldMk cId="506601370" sldId="335"/>
        </pc:sldMkLst>
        <pc:spChg chg="mod">
          <ac:chgData name="Noémie Spiller" userId="e4bebb1e-116a-4f15-b3ae-274db878ded7" providerId="ADAL" clId="{3DF20985-A173-4A1A-93F8-0B29B8FE2E3D}" dt="2023-04-18T13:11:33.305" v="2131" actId="1076"/>
          <ac:spMkLst>
            <pc:docMk/>
            <pc:sldMk cId="506601370" sldId="335"/>
            <ac:spMk id="2" creationId="{3C28890F-6AD4-649B-4997-3EDC65E3998E}"/>
          </ac:spMkLst>
        </pc:spChg>
        <pc:spChg chg="add del mod">
          <ac:chgData name="Noémie Spiller" userId="e4bebb1e-116a-4f15-b3ae-274db878ded7" providerId="ADAL" clId="{3DF20985-A173-4A1A-93F8-0B29B8FE2E3D}" dt="2023-04-18T13:04:16.598" v="2022" actId="478"/>
          <ac:spMkLst>
            <pc:docMk/>
            <pc:sldMk cId="506601370" sldId="335"/>
            <ac:spMk id="6" creationId="{C125BF35-F8CF-4621-247E-B8B69BE2B677}"/>
          </ac:spMkLst>
        </pc:spChg>
        <pc:spChg chg="del">
          <ac:chgData name="Noémie Spiller" userId="e4bebb1e-116a-4f15-b3ae-274db878ded7" providerId="ADAL" clId="{3DF20985-A173-4A1A-93F8-0B29B8FE2E3D}" dt="2023-04-18T13:13:17.395" v="2133" actId="478"/>
          <ac:spMkLst>
            <pc:docMk/>
            <pc:sldMk cId="506601370" sldId="335"/>
            <ac:spMk id="13" creationId="{EC5E1715-0F9D-7DE6-023B-59F6AC130D25}"/>
          </ac:spMkLst>
        </pc:spChg>
        <pc:spChg chg="del">
          <ac:chgData name="Noémie Spiller" userId="e4bebb1e-116a-4f15-b3ae-274db878ded7" providerId="ADAL" clId="{3DF20985-A173-4A1A-93F8-0B29B8FE2E3D}" dt="2023-04-18T13:13:14.092" v="2132" actId="478"/>
          <ac:spMkLst>
            <pc:docMk/>
            <pc:sldMk cId="506601370" sldId="335"/>
            <ac:spMk id="20" creationId="{FA564704-CE80-0BA0-4E74-0E920374921C}"/>
          </ac:spMkLst>
        </pc:spChg>
        <pc:spChg chg="mod">
          <ac:chgData name="Noémie Spiller" userId="e4bebb1e-116a-4f15-b3ae-274db878ded7" providerId="ADAL" clId="{3DF20985-A173-4A1A-93F8-0B29B8FE2E3D}" dt="2023-04-18T13:04:33.127" v="2023" actId="1076"/>
          <ac:spMkLst>
            <pc:docMk/>
            <pc:sldMk cId="506601370" sldId="335"/>
            <ac:spMk id="22" creationId="{9D13B7B9-B1C7-0F04-84F4-05A4BEBFB815}"/>
          </ac:spMkLst>
        </pc:spChg>
        <pc:spChg chg="del">
          <ac:chgData name="Noémie Spiller" userId="e4bebb1e-116a-4f15-b3ae-274db878ded7" providerId="ADAL" clId="{3DF20985-A173-4A1A-93F8-0B29B8FE2E3D}" dt="2023-04-18T13:04:08.296" v="2021" actId="478"/>
          <ac:spMkLst>
            <pc:docMk/>
            <pc:sldMk cId="506601370" sldId="335"/>
            <ac:spMk id="23" creationId="{4A8EA920-4E84-261B-B103-BF98EA593177}"/>
          </ac:spMkLst>
        </pc:spChg>
        <pc:spChg chg="mod">
          <ac:chgData name="Noémie Spiller" userId="e4bebb1e-116a-4f15-b3ae-274db878ded7" providerId="ADAL" clId="{3DF20985-A173-4A1A-93F8-0B29B8FE2E3D}" dt="2023-04-18T13:04:33.127" v="2023" actId="1076"/>
          <ac:spMkLst>
            <pc:docMk/>
            <pc:sldMk cId="506601370" sldId="335"/>
            <ac:spMk id="24" creationId="{534596BD-E8CB-546C-5ACF-F0399F423437}"/>
          </ac:spMkLst>
        </pc:spChg>
        <pc:graphicFrameChg chg="add del mod">
          <ac:chgData name="Noémie Spiller" userId="e4bebb1e-116a-4f15-b3ae-274db878ded7" providerId="ADAL" clId="{3DF20985-A173-4A1A-93F8-0B29B8FE2E3D}" dt="2023-04-18T13:06:26.149" v="2087" actId="478"/>
          <ac:graphicFrameMkLst>
            <pc:docMk/>
            <pc:sldMk cId="506601370" sldId="335"/>
            <ac:graphicFrameMk id="7" creationId="{A6FF5633-D773-B474-44C6-BBDEF1196E40}"/>
          </ac:graphicFrameMkLst>
        </pc:graphicFrameChg>
        <pc:graphicFrameChg chg="del">
          <ac:chgData name="Noémie Spiller" userId="e4bebb1e-116a-4f15-b3ae-274db878ded7" providerId="ADAL" clId="{3DF20985-A173-4A1A-93F8-0B29B8FE2E3D}" dt="2023-04-18T13:04:08.296" v="2021" actId="478"/>
          <ac:graphicFrameMkLst>
            <pc:docMk/>
            <pc:sldMk cId="506601370" sldId="335"/>
            <ac:graphicFrameMk id="8" creationId="{B584C7B5-CE82-8A5F-8221-4FB5B2E688EA}"/>
          </ac:graphicFrameMkLst>
        </pc:graphicFrameChg>
        <pc:graphicFrameChg chg="mod">
          <ac:chgData name="Noémie Spiller" userId="e4bebb1e-116a-4f15-b3ae-274db878ded7" providerId="ADAL" clId="{3DF20985-A173-4A1A-93F8-0B29B8FE2E3D}" dt="2023-04-25T15:32:52.140" v="4410" actId="313"/>
          <ac:graphicFrameMkLst>
            <pc:docMk/>
            <pc:sldMk cId="506601370" sldId="335"/>
            <ac:graphicFrameMk id="75" creationId="{E699211F-4815-1871-35EA-752C5BDA838A}"/>
          </ac:graphicFrameMkLst>
        </pc:graphicFrameChg>
        <pc:picChg chg="mod">
          <ac:chgData name="Noémie Spiller" userId="e4bebb1e-116a-4f15-b3ae-274db878ded7" providerId="ADAL" clId="{3DF20985-A173-4A1A-93F8-0B29B8FE2E3D}" dt="2023-04-18T13:04:33.127" v="2023" actId="1076"/>
          <ac:picMkLst>
            <pc:docMk/>
            <pc:sldMk cId="506601370" sldId="335"/>
            <ac:picMk id="9" creationId="{2F7E03B4-0274-1EC9-7428-3C4DE11D69C4}"/>
          </ac:picMkLst>
        </pc:picChg>
        <pc:picChg chg="mod">
          <ac:chgData name="Noémie Spiller" userId="e4bebb1e-116a-4f15-b3ae-274db878ded7" providerId="ADAL" clId="{3DF20985-A173-4A1A-93F8-0B29B8FE2E3D}" dt="2023-04-18T13:04:33.127" v="2023" actId="1076"/>
          <ac:picMkLst>
            <pc:docMk/>
            <pc:sldMk cId="506601370" sldId="335"/>
            <ac:picMk id="11" creationId="{8DA043D3-A58E-EA9D-D32C-3C05C65D2BCB}"/>
          </ac:picMkLst>
        </pc:picChg>
        <pc:picChg chg="del">
          <ac:chgData name="Noémie Spiller" userId="e4bebb1e-116a-4f15-b3ae-274db878ded7" providerId="ADAL" clId="{3DF20985-A173-4A1A-93F8-0B29B8FE2E3D}" dt="2023-04-18T13:04:08.296" v="2021" actId="478"/>
          <ac:picMkLst>
            <pc:docMk/>
            <pc:sldMk cId="506601370" sldId="335"/>
            <ac:picMk id="12" creationId="{62F23469-0F15-000A-B223-8B5DBF85CB66}"/>
          </ac:picMkLst>
        </pc:picChg>
        <pc:picChg chg="del">
          <ac:chgData name="Noémie Spiller" userId="e4bebb1e-116a-4f15-b3ae-274db878ded7" providerId="ADAL" clId="{3DF20985-A173-4A1A-93F8-0B29B8FE2E3D}" dt="2023-04-18T13:04:08.296" v="2021" actId="478"/>
          <ac:picMkLst>
            <pc:docMk/>
            <pc:sldMk cId="506601370" sldId="335"/>
            <ac:picMk id="15" creationId="{BAF0E8EF-3F50-8454-3076-734EE0D1A338}"/>
          </ac:picMkLst>
        </pc:picChg>
        <pc:picChg chg="del">
          <ac:chgData name="Noémie Spiller" userId="e4bebb1e-116a-4f15-b3ae-274db878ded7" providerId="ADAL" clId="{3DF20985-A173-4A1A-93F8-0B29B8FE2E3D}" dt="2023-04-18T13:04:08.296" v="2021" actId="478"/>
          <ac:picMkLst>
            <pc:docMk/>
            <pc:sldMk cId="506601370" sldId="335"/>
            <ac:picMk id="19" creationId="{EC1E7A96-D521-FD1C-4269-B0F13CDB1524}"/>
          </ac:picMkLst>
        </pc:picChg>
      </pc:sldChg>
      <pc:sldChg chg="modSp add mod ord">
        <pc:chgData name="Noémie Spiller" userId="e4bebb1e-116a-4f15-b3ae-274db878ded7" providerId="ADAL" clId="{3DF20985-A173-4A1A-93F8-0B29B8FE2E3D}" dt="2023-04-19T14:56:28.687" v="3998"/>
        <pc:sldMkLst>
          <pc:docMk/>
          <pc:sldMk cId="198757602" sldId="336"/>
        </pc:sldMkLst>
        <pc:spChg chg="mod">
          <ac:chgData name="Noémie Spiller" userId="e4bebb1e-116a-4f15-b3ae-274db878ded7" providerId="ADAL" clId="{3DF20985-A173-4A1A-93F8-0B29B8FE2E3D}" dt="2023-04-19T11:43:33.321" v="3657" actId="20577"/>
          <ac:spMkLst>
            <pc:docMk/>
            <pc:sldMk cId="198757602" sldId="336"/>
            <ac:spMk id="4" creationId="{3C8B132F-D6E4-54F1-EC01-69DB780F9124}"/>
          </ac:spMkLst>
        </pc:spChg>
        <pc:spChg chg="mod">
          <ac:chgData name="Noémie Spiller" userId="e4bebb1e-116a-4f15-b3ae-274db878ded7" providerId="ADAL" clId="{3DF20985-A173-4A1A-93F8-0B29B8FE2E3D}" dt="2023-04-18T16:01:44.484" v="2825" actId="1076"/>
          <ac:spMkLst>
            <pc:docMk/>
            <pc:sldMk cId="198757602" sldId="336"/>
            <ac:spMk id="12" creationId="{D370E47D-B65A-A013-AB77-F8FD074C66F3}"/>
          </ac:spMkLst>
        </pc:spChg>
        <pc:spChg chg="mod">
          <ac:chgData name="Noémie Spiller" userId="e4bebb1e-116a-4f15-b3ae-274db878ded7" providerId="ADAL" clId="{3DF20985-A173-4A1A-93F8-0B29B8FE2E3D}" dt="2023-04-18T16:01:44.484" v="2825" actId="1076"/>
          <ac:spMkLst>
            <pc:docMk/>
            <pc:sldMk cId="198757602" sldId="336"/>
            <ac:spMk id="27" creationId="{6198B37D-D4CE-A321-8576-A2EFCB958A3E}"/>
          </ac:spMkLst>
        </pc:spChg>
        <pc:spChg chg="mod">
          <ac:chgData name="Noémie Spiller" userId="e4bebb1e-116a-4f15-b3ae-274db878ded7" providerId="ADAL" clId="{3DF20985-A173-4A1A-93F8-0B29B8FE2E3D}" dt="2023-04-18T16:01:44.484" v="2825" actId="1076"/>
          <ac:spMkLst>
            <pc:docMk/>
            <pc:sldMk cId="198757602" sldId="336"/>
            <ac:spMk id="28" creationId="{C641D51C-3C4E-62BB-B394-C584587D6505}"/>
          </ac:spMkLst>
        </pc:spChg>
        <pc:spChg chg="mod">
          <ac:chgData name="Noémie Spiller" userId="e4bebb1e-116a-4f15-b3ae-274db878ded7" providerId="ADAL" clId="{3DF20985-A173-4A1A-93F8-0B29B8FE2E3D}" dt="2023-04-18T16:01:44.484" v="2825" actId="1076"/>
          <ac:spMkLst>
            <pc:docMk/>
            <pc:sldMk cId="198757602" sldId="336"/>
            <ac:spMk id="29" creationId="{823F4E19-C3B4-1072-CF8B-49ECEB597390}"/>
          </ac:spMkLst>
        </pc:spChg>
        <pc:picChg chg="mod">
          <ac:chgData name="Noémie Spiller" userId="e4bebb1e-116a-4f15-b3ae-274db878ded7" providerId="ADAL" clId="{3DF20985-A173-4A1A-93F8-0B29B8FE2E3D}" dt="2023-04-18T16:01:44.484" v="2825" actId="1076"/>
          <ac:picMkLst>
            <pc:docMk/>
            <pc:sldMk cId="198757602" sldId="336"/>
            <ac:picMk id="25" creationId="{EBA048CE-0253-59D0-CE36-2C8483EE7523}"/>
          </ac:picMkLst>
        </pc:picChg>
        <pc:picChg chg="mod">
          <ac:chgData name="Noémie Spiller" userId="e4bebb1e-116a-4f15-b3ae-274db878ded7" providerId="ADAL" clId="{3DF20985-A173-4A1A-93F8-0B29B8FE2E3D}" dt="2023-04-18T16:01:44.484" v="2825" actId="1076"/>
          <ac:picMkLst>
            <pc:docMk/>
            <pc:sldMk cId="198757602" sldId="336"/>
            <ac:picMk id="26" creationId="{F4624920-7790-BE56-073A-ABFEBF86989C}"/>
          </ac:picMkLst>
        </pc:picChg>
      </pc:sldChg>
      <pc:sldChg chg="modSp add del mod ord">
        <pc:chgData name="Noémie Spiller" userId="e4bebb1e-116a-4f15-b3ae-274db878ded7" providerId="ADAL" clId="{3DF20985-A173-4A1A-93F8-0B29B8FE2E3D}" dt="2023-04-19T11:05:50.682" v="3277" actId="47"/>
        <pc:sldMkLst>
          <pc:docMk/>
          <pc:sldMk cId="1730671193" sldId="337"/>
        </pc:sldMkLst>
        <pc:graphicFrameChg chg="mod">
          <ac:chgData name="Noémie Spiller" userId="e4bebb1e-116a-4f15-b3ae-274db878ded7" providerId="ADAL" clId="{3DF20985-A173-4A1A-93F8-0B29B8FE2E3D}" dt="2023-04-19T10:57:52.596" v="3157"/>
          <ac:graphicFrameMkLst>
            <pc:docMk/>
            <pc:sldMk cId="1730671193" sldId="337"/>
            <ac:graphicFrameMk id="6" creationId="{92990882-C9C6-F33C-21AA-B457C4400502}"/>
          </ac:graphicFrameMkLst>
        </pc:graphicFrameChg>
      </pc:sldChg>
      <pc:sldChg chg="addSp modSp add mod ord modNotesTx">
        <pc:chgData name="Noémie Spiller" userId="e4bebb1e-116a-4f15-b3ae-274db878ded7" providerId="ADAL" clId="{3DF20985-A173-4A1A-93F8-0B29B8FE2E3D}" dt="2023-04-25T15:37:42.519" v="4606" actId="1076"/>
        <pc:sldMkLst>
          <pc:docMk/>
          <pc:sldMk cId="2642368517" sldId="338"/>
        </pc:sldMkLst>
        <pc:spChg chg="mod">
          <ac:chgData name="Noémie Spiller" userId="e4bebb1e-116a-4f15-b3ae-274db878ded7" providerId="ADAL" clId="{3DF20985-A173-4A1A-93F8-0B29B8FE2E3D}" dt="2023-04-19T10:59:43.418" v="3169" actId="14100"/>
          <ac:spMkLst>
            <pc:docMk/>
            <pc:sldMk cId="2642368517" sldId="338"/>
            <ac:spMk id="5" creationId="{E8653F41-EAC7-33A3-289F-06760D8524DE}"/>
          </ac:spMkLst>
        </pc:spChg>
        <pc:spChg chg="mod">
          <ac:chgData name="Noémie Spiller" userId="e4bebb1e-116a-4f15-b3ae-274db878ded7" providerId="ADAL" clId="{3DF20985-A173-4A1A-93F8-0B29B8FE2E3D}" dt="2023-04-25T15:37:42.519" v="4606" actId="1076"/>
          <ac:spMkLst>
            <pc:docMk/>
            <pc:sldMk cId="2642368517" sldId="338"/>
            <ac:spMk id="7" creationId="{46C70357-6BDD-EBF6-B0B2-7EAC97D241B2}"/>
          </ac:spMkLst>
        </pc:spChg>
        <pc:spChg chg="add mod">
          <ac:chgData name="Noémie Spiller" userId="e4bebb1e-116a-4f15-b3ae-274db878ded7" providerId="ADAL" clId="{3DF20985-A173-4A1A-93F8-0B29B8FE2E3D}" dt="2023-04-19T11:00:43.027" v="3202" actId="1076"/>
          <ac:spMkLst>
            <pc:docMk/>
            <pc:sldMk cId="2642368517" sldId="338"/>
            <ac:spMk id="8" creationId="{5118EB51-791D-434D-CC83-E0B8B224BEC0}"/>
          </ac:spMkLst>
        </pc:spChg>
        <pc:spChg chg="add mod">
          <ac:chgData name="Noémie Spiller" userId="e4bebb1e-116a-4f15-b3ae-274db878ded7" providerId="ADAL" clId="{3DF20985-A173-4A1A-93F8-0B29B8FE2E3D}" dt="2023-04-19T11:01:10.750" v="3236" actId="14100"/>
          <ac:spMkLst>
            <pc:docMk/>
            <pc:sldMk cId="2642368517" sldId="338"/>
            <ac:spMk id="9" creationId="{0354B6B8-AA30-716A-36D5-DFACAAED04AD}"/>
          </ac:spMkLst>
        </pc:spChg>
        <pc:spChg chg="add mod">
          <ac:chgData name="Noémie Spiller" userId="e4bebb1e-116a-4f15-b3ae-274db878ded7" providerId="ADAL" clId="{3DF20985-A173-4A1A-93F8-0B29B8FE2E3D}" dt="2023-04-19T11:05:11.969" v="3276" actId="1076"/>
          <ac:spMkLst>
            <pc:docMk/>
            <pc:sldMk cId="2642368517" sldId="338"/>
            <ac:spMk id="10" creationId="{867B1901-983E-AE61-26F4-16D7899FD89D}"/>
          </ac:spMkLst>
        </pc:spChg>
        <pc:spChg chg="add mod">
          <ac:chgData name="Noémie Spiller" userId="e4bebb1e-116a-4f15-b3ae-274db878ded7" providerId="ADAL" clId="{3DF20985-A173-4A1A-93F8-0B29B8FE2E3D}" dt="2023-04-19T11:04:51.846" v="3273" actId="1076"/>
          <ac:spMkLst>
            <pc:docMk/>
            <pc:sldMk cId="2642368517" sldId="338"/>
            <ac:spMk id="13" creationId="{51638E0B-1E09-77AD-0930-382C99CD557F}"/>
          </ac:spMkLst>
        </pc:spChg>
        <pc:spChg chg="mod">
          <ac:chgData name="Noémie Spiller" userId="e4bebb1e-116a-4f15-b3ae-274db878ded7" providerId="ADAL" clId="{3DF20985-A173-4A1A-93F8-0B29B8FE2E3D}" dt="2023-04-19T11:04:43.889" v="3272" actId="1076"/>
          <ac:spMkLst>
            <pc:docMk/>
            <pc:sldMk cId="2642368517" sldId="338"/>
            <ac:spMk id="15" creationId="{4DD84630-59F0-4E08-CD07-31452E05BE12}"/>
          </ac:spMkLst>
        </pc:spChg>
        <pc:spChg chg="mod">
          <ac:chgData name="Noémie Spiller" userId="e4bebb1e-116a-4f15-b3ae-274db878ded7" providerId="ADAL" clId="{3DF20985-A173-4A1A-93F8-0B29B8FE2E3D}" dt="2023-04-19T11:04:57.972" v="3275" actId="14100"/>
          <ac:spMkLst>
            <pc:docMk/>
            <pc:sldMk cId="2642368517" sldId="338"/>
            <ac:spMk id="16" creationId="{A7513582-2032-66C7-6F83-32C7C5F91ADF}"/>
          </ac:spMkLst>
        </pc:spChg>
        <pc:graphicFrameChg chg="mod">
          <ac:chgData name="Noémie Spiller" userId="e4bebb1e-116a-4f15-b3ae-274db878ded7" providerId="ADAL" clId="{3DF20985-A173-4A1A-93F8-0B29B8FE2E3D}" dt="2023-04-25T15:34:41.491" v="4506" actId="20577"/>
          <ac:graphicFrameMkLst>
            <pc:docMk/>
            <pc:sldMk cId="2642368517" sldId="338"/>
            <ac:graphicFrameMk id="6" creationId="{92990882-C9C6-F33C-21AA-B457C4400502}"/>
          </ac:graphicFrameMkLst>
        </pc:graphicFrameChg>
        <pc:picChg chg="mod">
          <ac:chgData name="Noémie Spiller" userId="e4bebb1e-116a-4f15-b3ae-274db878ded7" providerId="ADAL" clId="{3DF20985-A173-4A1A-93F8-0B29B8FE2E3D}" dt="2023-04-19T11:02:44.476" v="3262" actId="1076"/>
          <ac:picMkLst>
            <pc:docMk/>
            <pc:sldMk cId="2642368517" sldId="338"/>
            <ac:picMk id="12" creationId="{835BFF2F-96C2-F7B1-C20A-8F926E3BB6BB}"/>
          </ac:picMkLst>
        </pc:picChg>
        <pc:picChg chg="mod">
          <ac:chgData name="Noémie Spiller" userId="e4bebb1e-116a-4f15-b3ae-274db878ded7" providerId="ADAL" clId="{3DF20985-A173-4A1A-93F8-0B29B8FE2E3D}" dt="2023-04-19T11:04:20.016" v="3269" actId="1076"/>
          <ac:picMkLst>
            <pc:docMk/>
            <pc:sldMk cId="2642368517" sldId="338"/>
            <ac:picMk id="14" creationId="{212722A4-5400-DE8F-0A95-3A65E5D08E98}"/>
          </ac:picMkLst>
        </pc:picChg>
      </pc:sldChg>
      <pc:sldChg chg="addSp delSp modSp add mod">
        <pc:chgData name="Noémie Spiller" userId="e4bebb1e-116a-4f15-b3ae-274db878ded7" providerId="ADAL" clId="{3DF20985-A173-4A1A-93F8-0B29B8FE2E3D}" dt="2023-04-25T15:36:01.039" v="4599" actId="20577"/>
        <pc:sldMkLst>
          <pc:docMk/>
          <pc:sldMk cId="2357394866" sldId="339"/>
        </pc:sldMkLst>
        <pc:spChg chg="mod">
          <ac:chgData name="Noémie Spiller" userId="e4bebb1e-116a-4f15-b3ae-274db878ded7" providerId="ADAL" clId="{3DF20985-A173-4A1A-93F8-0B29B8FE2E3D}" dt="2023-04-25T15:36:01.039" v="4599" actId="20577"/>
          <ac:spMkLst>
            <pc:docMk/>
            <pc:sldMk cId="2357394866" sldId="339"/>
            <ac:spMk id="4" creationId="{3C8B132F-D6E4-54F1-EC01-69DB780F9124}"/>
          </ac:spMkLst>
        </pc:spChg>
        <pc:spChg chg="add 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6" creationId="{E737A04A-0F4A-5C47-7954-7BA58A096A41}"/>
          </ac:spMkLst>
        </pc:spChg>
        <pc:spChg chg="add 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8" creationId="{9137687F-97B5-27D6-79E3-411FF6EECEA0}"/>
          </ac:spMkLst>
        </pc:spChg>
        <pc:spChg chg="add 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9" creationId="{CFA8A2D9-FD57-744A-EE7B-273BC87B0BE2}"/>
          </ac:spMkLst>
        </pc:spChg>
        <pc:spChg chg="add mod">
          <ac:chgData name="Noémie Spiller" userId="e4bebb1e-116a-4f15-b3ae-274db878ded7" providerId="ADAL" clId="{3DF20985-A173-4A1A-93F8-0B29B8FE2E3D}" dt="2023-04-19T14:32:03.386" v="3872" actId="1076"/>
          <ac:spMkLst>
            <pc:docMk/>
            <pc:sldMk cId="2357394866" sldId="339"/>
            <ac:spMk id="10" creationId="{5486EC31-E168-3FDE-B012-F4DE79EE3C8D}"/>
          </ac:spMkLst>
        </pc:spChg>
        <pc:spChg chg="mod">
          <ac:chgData name="Noémie Spiller" userId="e4bebb1e-116a-4f15-b3ae-274db878ded7" providerId="ADAL" clId="{3DF20985-A173-4A1A-93F8-0B29B8FE2E3D}" dt="2023-04-19T14:03:47.654" v="3713" actId="1076"/>
          <ac:spMkLst>
            <pc:docMk/>
            <pc:sldMk cId="2357394866" sldId="339"/>
            <ac:spMk id="12" creationId="{D370E47D-B65A-A013-AB77-F8FD074C66F3}"/>
          </ac:spMkLst>
        </pc:spChg>
        <pc:spChg chg="add 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13" creationId="{B3BD5A9A-B86E-D285-C473-918B028CCAED}"/>
          </ac:spMkLst>
        </pc:spChg>
        <pc:spChg chg="add 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14" creationId="{48CBBA88-97BE-3477-6170-7D6C39831F9C}"/>
          </ac:spMkLst>
        </pc:spChg>
        <pc:spChg chg="add 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15" creationId="{FB8DBB46-F4C6-26A2-9888-4EA40D8BC7E4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17" creationId="{51069933-59FD-6B4B-52C5-308E81642A09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18" creationId="{C6AD325A-DF5C-6E67-C396-2016DC733407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19" creationId="{5DDED198-D833-9B48-F634-AEAD71A2B4F5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20" creationId="{97ACA0AB-B445-E527-3B37-DAB26F2B078C}"/>
          </ac:spMkLst>
        </pc:spChg>
        <pc:spChg chg="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21" creationId="{DEE7FE5F-17DC-9C39-6199-F98DCC38B80E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22" creationId="{C6262A70-E709-DB62-F4B6-FD516EE8AE58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23" creationId="{1745F37F-92C9-25FB-8491-52F768181490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24" creationId="{C08291A5-F4B0-2AEA-79A6-5EBB922EE5D5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26" creationId="{D0854364-22D0-759A-2C52-DD82C4678598}"/>
          </ac:spMkLst>
        </pc:spChg>
        <pc:spChg chg="mod">
          <ac:chgData name="Noémie Spiller" userId="e4bebb1e-116a-4f15-b3ae-274db878ded7" providerId="ADAL" clId="{3DF20985-A173-4A1A-93F8-0B29B8FE2E3D}" dt="2023-04-19T14:09:52.634" v="3773" actId="1076"/>
          <ac:spMkLst>
            <pc:docMk/>
            <pc:sldMk cId="2357394866" sldId="339"/>
            <ac:spMk id="27" creationId="{6198B37D-D4CE-A321-8576-A2EFCB958A3E}"/>
          </ac:spMkLst>
        </pc:spChg>
        <pc:spChg chg="mod">
          <ac:chgData name="Noémie Spiller" userId="e4bebb1e-116a-4f15-b3ae-274db878ded7" providerId="ADAL" clId="{3DF20985-A173-4A1A-93F8-0B29B8FE2E3D}" dt="2023-04-19T14:10:02.645" v="3774" actId="1076"/>
          <ac:spMkLst>
            <pc:docMk/>
            <pc:sldMk cId="2357394866" sldId="339"/>
            <ac:spMk id="28" creationId="{C641D51C-3C4E-62BB-B394-C584587D6505}"/>
          </ac:spMkLst>
        </pc:spChg>
        <pc:spChg chg="mod">
          <ac:chgData name="Noémie Spiller" userId="e4bebb1e-116a-4f15-b3ae-274db878ded7" providerId="ADAL" clId="{3DF20985-A173-4A1A-93F8-0B29B8FE2E3D}" dt="2023-04-19T14:10:45.732" v="3778" actId="1076"/>
          <ac:spMkLst>
            <pc:docMk/>
            <pc:sldMk cId="2357394866" sldId="339"/>
            <ac:spMk id="29" creationId="{823F4E19-C3B4-1072-CF8B-49ECEB597390}"/>
          </ac:spMkLst>
        </pc:spChg>
        <pc:spChg chg="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30" creationId="{12DB54B5-7B94-5A2A-83B6-4E236C8AEE35}"/>
          </ac:spMkLst>
        </pc:spChg>
        <pc:spChg chg="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31" creationId="{B67217E2-8849-0AD8-80A3-197A5993B206}"/>
          </ac:spMkLst>
        </pc:spChg>
        <pc:spChg chg="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32" creationId="{385508DA-EB80-2805-BFA2-7496129CC64F}"/>
          </ac:spMkLst>
        </pc:spChg>
        <pc:spChg chg="del mod">
          <ac:chgData name="Noémie Spiller" userId="e4bebb1e-116a-4f15-b3ae-274db878ded7" providerId="ADAL" clId="{3DF20985-A173-4A1A-93F8-0B29B8FE2E3D}" dt="2023-04-19T14:12:47.355" v="3798" actId="478"/>
          <ac:spMkLst>
            <pc:docMk/>
            <pc:sldMk cId="2357394866" sldId="339"/>
            <ac:spMk id="33" creationId="{39D923E4-87FF-E13A-E418-35E9BDF3B4FC}"/>
          </ac:spMkLst>
        </pc:spChg>
        <pc:spChg chg="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34" creationId="{24D86BA9-70DB-CF74-418E-01AAB39D7E30}"/>
          </ac:spMkLst>
        </pc:spChg>
        <pc:spChg chg="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35" creationId="{9185A93D-9258-9A1D-3009-D87FB37C0198}"/>
          </ac:spMkLst>
        </pc:spChg>
        <pc:spChg chg="del mod">
          <ac:chgData name="Noémie Spiller" userId="e4bebb1e-116a-4f15-b3ae-274db878ded7" providerId="ADAL" clId="{3DF20985-A173-4A1A-93F8-0B29B8FE2E3D}" dt="2023-04-19T14:12:49.484" v="3799" actId="478"/>
          <ac:spMkLst>
            <pc:docMk/>
            <pc:sldMk cId="2357394866" sldId="339"/>
            <ac:spMk id="36" creationId="{51D3CAEB-56B5-5B22-7D66-2706F682FE67}"/>
          </ac:spMkLst>
        </pc:spChg>
        <pc:spChg chg="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37" creationId="{2A9E0707-C4C2-5A6B-2404-439E3124A4E9}"/>
          </ac:spMkLst>
        </pc:spChg>
        <pc:spChg chg="mod">
          <ac:chgData name="Noémie Spiller" userId="e4bebb1e-116a-4f15-b3ae-274db878ded7" providerId="ADAL" clId="{3DF20985-A173-4A1A-93F8-0B29B8FE2E3D}" dt="2023-04-19T14:09:49.895" v="3772" actId="1076"/>
          <ac:spMkLst>
            <pc:docMk/>
            <pc:sldMk cId="2357394866" sldId="339"/>
            <ac:spMk id="38" creationId="{A2170B24-F509-036F-29D3-7F196733D71F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39" creationId="{74D4ED9A-EB7A-0035-6E38-988773D986EA}"/>
          </ac:spMkLst>
        </pc:spChg>
        <pc:spChg chg="mod">
          <ac:chgData name="Noémie Spiller" userId="e4bebb1e-116a-4f15-b3ae-274db878ded7" providerId="ADAL" clId="{3DF20985-A173-4A1A-93F8-0B29B8FE2E3D}" dt="2023-04-19T14:09:28.375" v="3768" actId="1076"/>
          <ac:spMkLst>
            <pc:docMk/>
            <pc:sldMk cId="2357394866" sldId="339"/>
            <ac:spMk id="41" creationId="{3CD70D46-B646-E343-8305-2174C3F0FF71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42" creationId="{47CB45DA-FFB6-0709-AB87-88CFBCBDE7CF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43" creationId="{F933776E-9B2F-08D3-D42B-3DA3E9AD23B8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44" creationId="{DE362CB0-1AAE-732E-160C-02CC9EE27576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45" creationId="{7BE8839C-8A1E-20E2-799A-B8283100178F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46" creationId="{821D06AF-1842-587D-1C85-32CAE2D7EE11}"/>
          </ac:spMkLst>
        </pc:spChg>
        <pc:picChg chg="add del mod">
          <ac:chgData name="Noémie Spiller" userId="e4bebb1e-116a-4f15-b3ae-274db878ded7" providerId="ADAL" clId="{3DF20985-A173-4A1A-93F8-0B29B8FE2E3D}" dt="2023-04-19T14:12:14.898" v="3792" actId="478"/>
          <ac:picMkLst>
            <pc:docMk/>
            <pc:sldMk cId="2357394866" sldId="339"/>
            <ac:picMk id="5" creationId="{C13A5024-D5B2-8ACD-5083-997512FD9C84}"/>
          </ac:picMkLst>
        </pc:picChg>
        <pc:picChg chg="mod">
          <ac:chgData name="Noémie Spiller" userId="e4bebb1e-116a-4f15-b3ae-274db878ded7" providerId="ADAL" clId="{3DF20985-A173-4A1A-93F8-0B29B8FE2E3D}" dt="2023-04-19T14:12:43.551" v="3796" actId="1076"/>
          <ac:picMkLst>
            <pc:docMk/>
            <pc:sldMk cId="2357394866" sldId="339"/>
            <ac:picMk id="7" creationId="{E3F824A7-6591-B568-306A-0FE1F863DAD8}"/>
          </ac:picMkLst>
        </pc:picChg>
        <pc:picChg chg="add del mod">
          <ac:chgData name="Noémie Spiller" userId="e4bebb1e-116a-4f15-b3ae-274db878ded7" providerId="ADAL" clId="{3DF20985-A173-4A1A-93F8-0B29B8FE2E3D}" dt="2023-04-19T14:11:56.362" v="3785" actId="478"/>
          <ac:picMkLst>
            <pc:docMk/>
            <pc:sldMk cId="2357394866" sldId="339"/>
            <ac:picMk id="16" creationId="{86F2205B-9500-BFA7-FEAE-3B9EE8DCBAD3}"/>
          </ac:picMkLst>
        </pc:picChg>
        <pc:picChg chg="add del mod">
          <ac:chgData name="Noémie Spiller" userId="e4bebb1e-116a-4f15-b3ae-274db878ded7" providerId="ADAL" clId="{3DF20985-A173-4A1A-93F8-0B29B8FE2E3D}" dt="2023-04-19T14:11:56.362" v="3785" actId="478"/>
          <ac:picMkLst>
            <pc:docMk/>
            <pc:sldMk cId="2357394866" sldId="339"/>
            <ac:picMk id="25" creationId="{C5FB6FA3-FB5F-A11D-D199-B99873E97E60}"/>
          </ac:picMkLst>
        </pc:picChg>
        <pc:picChg chg="mod">
          <ac:chgData name="Noémie Spiller" userId="e4bebb1e-116a-4f15-b3ae-274db878ded7" providerId="ADAL" clId="{3DF20985-A173-4A1A-93F8-0B29B8FE2E3D}" dt="2023-04-19T14:09:28.375" v="3768" actId="1076"/>
          <ac:picMkLst>
            <pc:docMk/>
            <pc:sldMk cId="2357394866" sldId="339"/>
            <ac:picMk id="40" creationId="{915C5DF5-83E8-94FC-9B7B-3C3751B50EDD}"/>
          </ac:picMkLst>
        </pc:picChg>
      </pc:sldChg>
      <pc:sldChg chg="addSp delSp modSp add mod modNotesTx">
        <pc:chgData name="Noémie Spiller" userId="e4bebb1e-116a-4f15-b3ae-274db878ded7" providerId="ADAL" clId="{3DF20985-A173-4A1A-93F8-0B29B8FE2E3D}" dt="2023-04-25T15:41:19.772" v="4669" actId="20577"/>
        <pc:sldMkLst>
          <pc:docMk/>
          <pc:sldMk cId="4179259077" sldId="340"/>
        </pc:sldMkLst>
        <pc:spChg chg="mod">
          <ac:chgData name="Noémie Spiller" userId="e4bebb1e-116a-4f15-b3ae-274db878ded7" providerId="ADAL" clId="{3DF20985-A173-4A1A-93F8-0B29B8FE2E3D}" dt="2023-04-19T14:57:41.562" v="4004" actId="1076"/>
          <ac:spMkLst>
            <pc:docMk/>
            <pc:sldMk cId="4179259077" sldId="340"/>
            <ac:spMk id="3" creationId="{BE4494D0-AC5B-F3AE-2236-7D714980CFF5}"/>
          </ac:spMkLst>
        </pc:spChg>
        <pc:spChg chg="mod">
          <ac:chgData name="Noémie Spiller" userId="e4bebb1e-116a-4f15-b3ae-274db878ded7" providerId="ADAL" clId="{3DF20985-A173-4A1A-93F8-0B29B8FE2E3D}" dt="2023-04-25T15:41:19.772" v="4669" actId="20577"/>
          <ac:spMkLst>
            <pc:docMk/>
            <pc:sldMk cId="4179259077" sldId="340"/>
            <ac:spMk id="4" creationId="{3C8B132F-D6E4-54F1-EC01-69DB780F9124}"/>
          </ac:spMkLst>
        </pc:spChg>
        <pc:spChg chg="add del">
          <ac:chgData name="Noémie Spiller" userId="e4bebb1e-116a-4f15-b3ae-274db878ded7" providerId="ADAL" clId="{3DF20985-A173-4A1A-93F8-0B29B8FE2E3D}" dt="2023-04-19T14:18:15.041" v="3851" actId="22"/>
          <ac:spMkLst>
            <pc:docMk/>
            <pc:sldMk cId="4179259077" sldId="340"/>
            <ac:spMk id="6" creationId="{8DDBE65D-DBAF-278D-19BC-7A03A1C6E903}"/>
          </ac:spMkLst>
        </pc:spChg>
        <pc:spChg chg="add del mod">
          <ac:chgData name="Noémie Spiller" userId="e4bebb1e-116a-4f15-b3ae-274db878ded7" providerId="ADAL" clId="{3DF20985-A173-4A1A-93F8-0B29B8FE2E3D}" dt="2023-04-19T14:32:17.173" v="3876" actId="478"/>
          <ac:spMkLst>
            <pc:docMk/>
            <pc:sldMk cId="4179259077" sldId="340"/>
            <ac:spMk id="8" creationId="{3A8C9FF3-DA4B-050D-0BB2-186F4E60A237}"/>
          </ac:spMkLst>
        </pc:spChg>
        <pc:spChg chg="add mod">
          <ac:chgData name="Noémie Spiller" userId="e4bebb1e-116a-4f15-b3ae-274db878ded7" providerId="ADAL" clId="{3DF20985-A173-4A1A-93F8-0B29B8FE2E3D}" dt="2023-04-19T14:58:42.349" v="4017" actId="1076"/>
          <ac:spMkLst>
            <pc:docMk/>
            <pc:sldMk cId="4179259077" sldId="340"/>
            <ac:spMk id="9" creationId="{42A86253-3231-68D1-EDC8-2577830E42D1}"/>
          </ac:spMkLst>
        </pc:spChg>
        <pc:spChg chg="add mod">
          <ac:chgData name="Noémie Spiller" userId="e4bebb1e-116a-4f15-b3ae-274db878ded7" providerId="ADAL" clId="{3DF20985-A173-4A1A-93F8-0B29B8FE2E3D}" dt="2023-04-19T14:58:46.133" v="4018" actId="1076"/>
          <ac:spMkLst>
            <pc:docMk/>
            <pc:sldMk cId="4179259077" sldId="340"/>
            <ac:spMk id="10" creationId="{3BF135E6-26AC-AFEC-345F-33FB9472FF9C}"/>
          </ac:spMkLst>
        </pc:spChg>
        <pc:spChg chg="del mod">
          <ac:chgData name="Noémie Spiller" userId="e4bebb1e-116a-4f15-b3ae-274db878ded7" providerId="ADAL" clId="{3DF20985-A173-4A1A-93F8-0B29B8FE2E3D}" dt="2023-04-19T14:57:50.770" v="4007" actId="478"/>
          <ac:spMkLst>
            <pc:docMk/>
            <pc:sldMk cId="4179259077" sldId="340"/>
            <ac:spMk id="12" creationId="{D370E47D-B65A-A013-AB77-F8FD074C66F3}"/>
          </ac:spMkLst>
        </pc:spChg>
        <pc:spChg chg="add mod">
          <ac:chgData name="Noémie Spiller" userId="e4bebb1e-116a-4f15-b3ae-274db878ded7" providerId="ADAL" clId="{3DF20985-A173-4A1A-93F8-0B29B8FE2E3D}" dt="2023-04-19T15:10:04.796" v="4129" actId="1076"/>
          <ac:spMkLst>
            <pc:docMk/>
            <pc:sldMk cId="4179259077" sldId="340"/>
            <ac:spMk id="13" creationId="{D1138634-9EFF-1224-F2E0-D80CE89B8031}"/>
          </ac:spMkLst>
        </pc:spChg>
        <pc:spChg chg="mod">
          <ac:chgData name="Noémie Spiller" userId="e4bebb1e-116a-4f15-b3ae-274db878ded7" providerId="ADAL" clId="{3DF20985-A173-4A1A-93F8-0B29B8FE2E3D}" dt="2023-04-19T14:59:10.300" v="4024" actId="1076"/>
          <ac:spMkLst>
            <pc:docMk/>
            <pc:sldMk cId="4179259077" sldId="340"/>
            <ac:spMk id="21" creationId="{DEE7FE5F-17DC-9C39-6199-F98DCC38B80E}"/>
          </ac:spMkLst>
        </pc:spChg>
        <pc:spChg chg="mod">
          <ac:chgData name="Noémie Spiller" userId="e4bebb1e-116a-4f15-b3ae-274db878ded7" providerId="ADAL" clId="{3DF20985-A173-4A1A-93F8-0B29B8FE2E3D}" dt="2023-04-19T14:58:31.463" v="4015" actId="1076"/>
          <ac:spMkLst>
            <pc:docMk/>
            <pc:sldMk cId="4179259077" sldId="340"/>
            <ac:spMk id="22" creationId="{D1BD6737-82F1-5BD4-0CA5-B24682D89AE5}"/>
          </ac:spMkLst>
        </pc:spChg>
        <pc:spChg chg="mod">
          <ac:chgData name="Noémie Spiller" userId="e4bebb1e-116a-4f15-b3ae-274db878ded7" providerId="ADAL" clId="{3DF20985-A173-4A1A-93F8-0B29B8FE2E3D}" dt="2023-04-19T14:58:31.463" v="4015" actId="1076"/>
          <ac:spMkLst>
            <pc:docMk/>
            <pc:sldMk cId="4179259077" sldId="340"/>
            <ac:spMk id="23" creationId="{476224B0-FEAA-2822-5CC6-B8741C4C4322}"/>
          </ac:spMkLst>
        </pc:spChg>
        <pc:spChg chg="mod">
          <ac:chgData name="Noémie Spiller" userId="e4bebb1e-116a-4f15-b3ae-274db878ded7" providerId="ADAL" clId="{3DF20985-A173-4A1A-93F8-0B29B8FE2E3D}" dt="2023-04-19T14:58:31.463" v="4015" actId="1076"/>
          <ac:spMkLst>
            <pc:docMk/>
            <pc:sldMk cId="4179259077" sldId="340"/>
            <ac:spMk id="24" creationId="{F883E18A-DC4D-7D61-6EBF-F3E960986BB9}"/>
          </ac:spMkLst>
        </pc:spChg>
        <pc:spChg chg="del mod">
          <ac:chgData name="Noémie Spiller" userId="e4bebb1e-116a-4f15-b3ae-274db878ded7" providerId="ADAL" clId="{3DF20985-A173-4A1A-93F8-0B29B8FE2E3D}" dt="2023-04-19T14:57:46.201" v="4005" actId="478"/>
          <ac:spMkLst>
            <pc:docMk/>
            <pc:sldMk cId="4179259077" sldId="340"/>
            <ac:spMk id="27" creationId="{6198B37D-D4CE-A321-8576-A2EFCB958A3E}"/>
          </ac:spMkLst>
        </pc:spChg>
        <pc:spChg chg="del mod">
          <ac:chgData name="Noémie Spiller" userId="e4bebb1e-116a-4f15-b3ae-274db878ded7" providerId="ADAL" clId="{3DF20985-A173-4A1A-93F8-0B29B8FE2E3D}" dt="2023-04-19T14:57:46.201" v="4005" actId="478"/>
          <ac:spMkLst>
            <pc:docMk/>
            <pc:sldMk cId="4179259077" sldId="340"/>
            <ac:spMk id="28" creationId="{C641D51C-3C4E-62BB-B394-C584587D6505}"/>
          </ac:spMkLst>
        </pc:spChg>
        <pc:spChg chg="del mod">
          <ac:chgData name="Noémie Spiller" userId="e4bebb1e-116a-4f15-b3ae-274db878ded7" providerId="ADAL" clId="{3DF20985-A173-4A1A-93F8-0B29B8FE2E3D}" dt="2023-04-19T14:57:46.201" v="4005" actId="478"/>
          <ac:spMkLst>
            <pc:docMk/>
            <pc:sldMk cId="4179259077" sldId="340"/>
            <ac:spMk id="29" creationId="{823F4E19-C3B4-1072-CF8B-49ECEB597390}"/>
          </ac:spMkLst>
        </pc:spChg>
        <pc:picChg chg="mod">
          <ac:chgData name="Noémie Spiller" userId="e4bebb1e-116a-4f15-b3ae-274db878ded7" providerId="ADAL" clId="{3DF20985-A173-4A1A-93F8-0B29B8FE2E3D}" dt="2023-04-19T14:58:13.678" v="4014" actId="1076"/>
          <ac:picMkLst>
            <pc:docMk/>
            <pc:sldMk cId="4179259077" sldId="340"/>
            <ac:picMk id="7" creationId="{E3F824A7-6591-B568-306A-0FE1F863DAD8}"/>
          </ac:picMkLst>
        </pc:picChg>
        <pc:picChg chg="mod">
          <ac:chgData name="Noémie Spiller" userId="e4bebb1e-116a-4f15-b3ae-274db878ded7" providerId="ADAL" clId="{3DF20985-A173-4A1A-93F8-0B29B8FE2E3D}" dt="2023-04-19T14:58:31.463" v="4015" actId="1076"/>
          <ac:picMkLst>
            <pc:docMk/>
            <pc:sldMk cId="4179259077" sldId="340"/>
            <ac:picMk id="16" creationId="{D2554147-0893-21A1-25CC-3579B39E8ED3}"/>
          </ac:picMkLst>
        </pc:picChg>
        <pc:picChg chg="mod">
          <ac:chgData name="Noémie Spiller" userId="e4bebb1e-116a-4f15-b3ae-274db878ded7" providerId="ADAL" clId="{3DF20985-A173-4A1A-93F8-0B29B8FE2E3D}" dt="2023-04-19T14:58:31.463" v="4015" actId="1076"/>
          <ac:picMkLst>
            <pc:docMk/>
            <pc:sldMk cId="4179259077" sldId="340"/>
            <ac:picMk id="18" creationId="{578D4D9E-1E53-8E2B-2E84-C1E9E3D42598}"/>
          </ac:picMkLst>
        </pc:picChg>
        <pc:picChg chg="mod">
          <ac:chgData name="Noémie Spiller" userId="e4bebb1e-116a-4f15-b3ae-274db878ded7" providerId="ADAL" clId="{3DF20985-A173-4A1A-93F8-0B29B8FE2E3D}" dt="2023-04-19T14:58:31.463" v="4015" actId="1076"/>
          <ac:picMkLst>
            <pc:docMk/>
            <pc:sldMk cId="4179259077" sldId="340"/>
            <ac:picMk id="20" creationId="{E192B57B-4C9F-580C-F030-2D3C2D59D9CE}"/>
          </ac:picMkLst>
        </pc:picChg>
        <pc:picChg chg="del mod">
          <ac:chgData name="Noémie Spiller" userId="e4bebb1e-116a-4f15-b3ae-274db878ded7" providerId="ADAL" clId="{3DF20985-A173-4A1A-93F8-0B29B8FE2E3D}" dt="2023-04-19T14:57:46.201" v="4005" actId="478"/>
          <ac:picMkLst>
            <pc:docMk/>
            <pc:sldMk cId="4179259077" sldId="340"/>
            <ac:picMk id="25" creationId="{EBA048CE-0253-59D0-CE36-2C8483EE7523}"/>
          </ac:picMkLst>
        </pc:picChg>
        <pc:picChg chg="del mod">
          <ac:chgData name="Noémie Spiller" userId="e4bebb1e-116a-4f15-b3ae-274db878ded7" providerId="ADAL" clId="{3DF20985-A173-4A1A-93F8-0B29B8FE2E3D}" dt="2023-04-19T14:57:48.141" v="4006" actId="478"/>
          <ac:picMkLst>
            <pc:docMk/>
            <pc:sldMk cId="4179259077" sldId="340"/>
            <ac:picMk id="26" creationId="{F4624920-7790-BE56-073A-ABFEBF86989C}"/>
          </ac:picMkLst>
        </pc:picChg>
      </pc:sldChg>
      <pc:sldChg chg="addSp delSp modSp add mod modNotesTx">
        <pc:chgData name="Noémie Spiller" userId="e4bebb1e-116a-4f15-b3ae-274db878ded7" providerId="ADAL" clId="{3DF20985-A173-4A1A-93F8-0B29B8FE2E3D}" dt="2023-04-25T15:42:06.231" v="4717" actId="478"/>
        <pc:sldMkLst>
          <pc:docMk/>
          <pc:sldMk cId="580682258" sldId="341"/>
        </pc:sldMkLst>
        <pc:spChg chg="mod">
          <ac:chgData name="Noémie Spiller" userId="e4bebb1e-116a-4f15-b3ae-274db878ded7" providerId="ADAL" clId="{3DF20985-A173-4A1A-93F8-0B29B8FE2E3D}" dt="2023-04-25T15:41:58.472" v="4716" actId="20577"/>
          <ac:spMkLst>
            <pc:docMk/>
            <pc:sldMk cId="580682258" sldId="341"/>
            <ac:spMk id="4" creationId="{3C8B132F-D6E4-54F1-EC01-69DB780F9124}"/>
          </ac:spMkLst>
        </pc:spChg>
        <pc:spChg chg="add mod">
          <ac:chgData name="Noémie Spiller" userId="e4bebb1e-116a-4f15-b3ae-274db878ded7" providerId="ADAL" clId="{3DF20985-A173-4A1A-93F8-0B29B8FE2E3D}" dt="2023-04-19T15:11:20.464" v="4144" actId="1076"/>
          <ac:spMkLst>
            <pc:docMk/>
            <pc:sldMk cId="580682258" sldId="341"/>
            <ac:spMk id="8" creationId="{0DCEE462-42CD-349C-D69E-40AD9E688D45}"/>
          </ac:spMkLst>
        </pc:spChg>
        <pc:spChg chg="add del mod">
          <ac:chgData name="Noémie Spiller" userId="e4bebb1e-116a-4f15-b3ae-274db878ded7" providerId="ADAL" clId="{3DF20985-A173-4A1A-93F8-0B29B8FE2E3D}" dt="2023-04-19T15:11:57.950" v="4149" actId="478"/>
          <ac:spMkLst>
            <pc:docMk/>
            <pc:sldMk cId="580682258" sldId="341"/>
            <ac:spMk id="9" creationId="{A6234F4C-CB8C-AD71-3AC0-EA6B5B438222}"/>
          </ac:spMkLst>
        </pc:spChg>
        <pc:spChg chg="add mod">
          <ac:chgData name="Noémie Spiller" userId="e4bebb1e-116a-4f15-b3ae-274db878ded7" providerId="ADAL" clId="{3DF20985-A173-4A1A-93F8-0B29B8FE2E3D}" dt="2023-04-19T15:13:11.709" v="4162" actId="207"/>
          <ac:spMkLst>
            <pc:docMk/>
            <pc:sldMk cId="580682258" sldId="341"/>
            <ac:spMk id="10" creationId="{6E96F9FD-E118-6C08-31F1-F6A704992BE6}"/>
          </ac:spMkLst>
        </pc:spChg>
        <pc:spChg chg="del">
          <ac:chgData name="Noémie Spiller" userId="e4bebb1e-116a-4f15-b3ae-274db878ded7" providerId="ADAL" clId="{3DF20985-A173-4A1A-93F8-0B29B8FE2E3D}" dt="2023-04-19T15:09:33.252" v="4126" actId="478"/>
          <ac:spMkLst>
            <pc:docMk/>
            <pc:sldMk cId="580682258" sldId="341"/>
            <ac:spMk id="12" creationId="{D370E47D-B65A-A013-AB77-F8FD074C66F3}"/>
          </ac:spMkLst>
        </pc:spChg>
        <pc:spChg chg="add mod">
          <ac:chgData name="Noémie Spiller" userId="e4bebb1e-116a-4f15-b3ae-274db878ded7" providerId="ADAL" clId="{3DF20985-A173-4A1A-93F8-0B29B8FE2E3D}" dt="2023-04-19T15:13:50.781" v="4170" actId="1076"/>
          <ac:spMkLst>
            <pc:docMk/>
            <pc:sldMk cId="580682258" sldId="341"/>
            <ac:spMk id="13" creationId="{7B0F85C2-3E1B-28BD-6FAE-BEB7B2E972BC}"/>
          </ac:spMkLst>
        </pc:spChg>
        <pc:spChg chg="add del mod">
          <ac:chgData name="Noémie Spiller" userId="e4bebb1e-116a-4f15-b3ae-274db878ded7" providerId="ADAL" clId="{3DF20985-A173-4A1A-93F8-0B29B8FE2E3D}" dt="2023-04-25T15:42:06.231" v="4717" actId="478"/>
          <ac:spMkLst>
            <pc:docMk/>
            <pc:sldMk cId="580682258" sldId="341"/>
            <ac:spMk id="15" creationId="{3E7B235F-DF65-7145-3805-923426D68E23}"/>
          </ac:spMkLst>
        </pc:spChg>
        <pc:spChg chg="add mod">
          <ac:chgData name="Noémie Spiller" userId="e4bebb1e-116a-4f15-b3ae-274db878ded7" providerId="ADAL" clId="{3DF20985-A173-4A1A-93F8-0B29B8FE2E3D}" dt="2023-04-19T15:52:15.370" v="4210" actId="1076"/>
          <ac:spMkLst>
            <pc:docMk/>
            <pc:sldMk cId="580682258" sldId="341"/>
            <ac:spMk id="17" creationId="{70EEDA8C-3C08-EB82-1127-951B30B407BC}"/>
          </ac:spMkLst>
        </pc:spChg>
        <pc:spChg chg="add mod">
          <ac:chgData name="Noémie Spiller" userId="e4bebb1e-116a-4f15-b3ae-274db878ded7" providerId="ADAL" clId="{3DF20985-A173-4A1A-93F8-0B29B8FE2E3D}" dt="2023-04-19T15:52:19.081" v="4211" actId="1076"/>
          <ac:spMkLst>
            <pc:docMk/>
            <pc:sldMk cId="580682258" sldId="341"/>
            <ac:spMk id="19" creationId="{A1E036C5-2BDA-30F4-CB10-1C815BB158B6}"/>
          </ac:spMkLst>
        </pc:spChg>
        <pc:spChg chg="del">
          <ac:chgData name="Noémie Spiller" userId="e4bebb1e-116a-4f15-b3ae-274db878ded7" providerId="ADAL" clId="{3DF20985-A173-4A1A-93F8-0B29B8FE2E3D}" dt="2023-04-19T15:13:14.938" v="4163" actId="478"/>
          <ac:spMkLst>
            <pc:docMk/>
            <pc:sldMk cId="580682258" sldId="341"/>
            <ac:spMk id="21" creationId="{DEE7FE5F-17DC-9C39-6199-F98DCC38B80E}"/>
          </ac:spMkLst>
        </pc:spChg>
        <pc:spChg chg="mod">
          <ac:chgData name="Noémie Spiller" userId="e4bebb1e-116a-4f15-b3ae-274db878ded7" providerId="ADAL" clId="{3DF20985-A173-4A1A-93F8-0B29B8FE2E3D}" dt="2023-04-19T15:54:20.883" v="4230" actId="20577"/>
          <ac:spMkLst>
            <pc:docMk/>
            <pc:sldMk cId="580682258" sldId="341"/>
            <ac:spMk id="22" creationId="{D1BD6737-82F1-5BD4-0CA5-B24682D89AE5}"/>
          </ac:spMkLst>
        </pc:spChg>
        <pc:spChg chg="del mod">
          <ac:chgData name="Noémie Spiller" userId="e4bebb1e-116a-4f15-b3ae-274db878ded7" providerId="ADAL" clId="{3DF20985-A173-4A1A-93F8-0B29B8FE2E3D}" dt="2023-04-19T15:14:15.339" v="4184" actId="478"/>
          <ac:spMkLst>
            <pc:docMk/>
            <pc:sldMk cId="580682258" sldId="341"/>
            <ac:spMk id="23" creationId="{476224B0-FEAA-2822-5CC6-B8741C4C4322}"/>
          </ac:spMkLst>
        </pc:spChg>
        <pc:spChg chg="mod">
          <ac:chgData name="Noémie Spiller" userId="e4bebb1e-116a-4f15-b3ae-274db878ded7" providerId="ADAL" clId="{3DF20985-A173-4A1A-93F8-0B29B8FE2E3D}" dt="2023-04-19T15:12:47.515" v="4157" actId="1076"/>
          <ac:spMkLst>
            <pc:docMk/>
            <pc:sldMk cId="580682258" sldId="341"/>
            <ac:spMk id="24" creationId="{F883E18A-DC4D-7D61-6EBF-F3E960986BB9}"/>
          </ac:spMkLst>
        </pc:spChg>
        <pc:spChg chg="del">
          <ac:chgData name="Noémie Spiller" userId="e4bebb1e-116a-4f15-b3ae-274db878ded7" providerId="ADAL" clId="{3DF20985-A173-4A1A-93F8-0B29B8FE2E3D}" dt="2023-04-19T15:13:27.369" v="4166" actId="478"/>
          <ac:spMkLst>
            <pc:docMk/>
            <pc:sldMk cId="580682258" sldId="341"/>
            <ac:spMk id="27" creationId="{6198B37D-D4CE-A321-8576-A2EFCB958A3E}"/>
          </ac:spMkLst>
        </pc:spChg>
        <pc:spChg chg="mod">
          <ac:chgData name="Noémie Spiller" userId="e4bebb1e-116a-4f15-b3ae-274db878ded7" providerId="ADAL" clId="{3DF20985-A173-4A1A-93F8-0B29B8FE2E3D}" dt="2023-04-19T15:54:12.759" v="4220" actId="20577"/>
          <ac:spMkLst>
            <pc:docMk/>
            <pc:sldMk cId="580682258" sldId="341"/>
            <ac:spMk id="28" creationId="{C641D51C-3C4E-62BB-B394-C584587D6505}"/>
          </ac:spMkLst>
        </pc:spChg>
        <pc:spChg chg="del">
          <ac:chgData name="Noémie Spiller" userId="e4bebb1e-116a-4f15-b3ae-274db878ded7" providerId="ADAL" clId="{3DF20985-A173-4A1A-93F8-0B29B8FE2E3D}" dt="2023-04-19T15:13:30.077" v="4167" actId="478"/>
          <ac:spMkLst>
            <pc:docMk/>
            <pc:sldMk cId="580682258" sldId="341"/>
            <ac:spMk id="29" creationId="{823F4E19-C3B4-1072-CF8B-49ECEB597390}"/>
          </ac:spMkLst>
        </pc:spChg>
        <pc:picChg chg="add mod">
          <ac:chgData name="Noémie Spiller" userId="e4bebb1e-116a-4f15-b3ae-274db878ded7" providerId="ADAL" clId="{3DF20985-A173-4A1A-93F8-0B29B8FE2E3D}" dt="2023-04-19T15:12:47.515" v="4157" actId="1076"/>
          <ac:picMkLst>
            <pc:docMk/>
            <pc:sldMk cId="580682258" sldId="341"/>
            <ac:picMk id="6" creationId="{A49AB6FC-89C9-8F86-5052-C01524ECA3C2}"/>
          </ac:picMkLst>
        </pc:picChg>
        <pc:picChg chg="mod">
          <ac:chgData name="Noémie Spiller" userId="e4bebb1e-116a-4f15-b3ae-274db878ded7" providerId="ADAL" clId="{3DF20985-A173-4A1A-93F8-0B29B8FE2E3D}" dt="2023-04-19T15:11:20.464" v="4144" actId="1076"/>
          <ac:picMkLst>
            <pc:docMk/>
            <pc:sldMk cId="580682258" sldId="341"/>
            <ac:picMk id="7" creationId="{E3F824A7-6591-B568-306A-0FE1F863DAD8}"/>
          </ac:picMkLst>
        </pc:picChg>
        <pc:picChg chg="del">
          <ac:chgData name="Noémie Spiller" userId="e4bebb1e-116a-4f15-b3ae-274db878ded7" providerId="ADAL" clId="{3DF20985-A173-4A1A-93F8-0B29B8FE2E3D}" dt="2023-04-19T15:09:43.358" v="4127" actId="478"/>
          <ac:picMkLst>
            <pc:docMk/>
            <pc:sldMk cId="580682258" sldId="341"/>
            <ac:picMk id="16" creationId="{D2554147-0893-21A1-25CC-3579B39E8ED3}"/>
          </ac:picMkLst>
        </pc:picChg>
        <pc:picChg chg="del">
          <ac:chgData name="Noémie Spiller" userId="e4bebb1e-116a-4f15-b3ae-274db878ded7" providerId="ADAL" clId="{3DF20985-A173-4A1A-93F8-0B29B8FE2E3D}" dt="2023-04-19T15:09:43.358" v="4127" actId="478"/>
          <ac:picMkLst>
            <pc:docMk/>
            <pc:sldMk cId="580682258" sldId="341"/>
            <ac:picMk id="18" creationId="{578D4D9E-1E53-8E2B-2E84-C1E9E3D42598}"/>
          </ac:picMkLst>
        </pc:picChg>
        <pc:picChg chg="del">
          <ac:chgData name="Noémie Spiller" userId="e4bebb1e-116a-4f15-b3ae-274db878ded7" providerId="ADAL" clId="{3DF20985-A173-4A1A-93F8-0B29B8FE2E3D}" dt="2023-04-19T15:09:43.358" v="4127" actId="478"/>
          <ac:picMkLst>
            <pc:docMk/>
            <pc:sldMk cId="580682258" sldId="341"/>
            <ac:picMk id="20" creationId="{E192B57B-4C9F-580C-F030-2D3C2D59D9CE}"/>
          </ac:picMkLst>
        </pc:picChg>
        <pc:picChg chg="del">
          <ac:chgData name="Noémie Spiller" userId="e4bebb1e-116a-4f15-b3ae-274db878ded7" providerId="ADAL" clId="{3DF20985-A173-4A1A-93F8-0B29B8FE2E3D}" dt="2023-04-19T15:10:25.271" v="4136" actId="478"/>
          <ac:picMkLst>
            <pc:docMk/>
            <pc:sldMk cId="580682258" sldId="341"/>
            <ac:picMk id="25" creationId="{EBA048CE-0253-59D0-CE36-2C8483EE7523}"/>
          </ac:picMkLst>
        </pc:picChg>
        <pc:picChg chg="del mod">
          <ac:chgData name="Noémie Spiller" userId="e4bebb1e-116a-4f15-b3ae-274db878ded7" providerId="ADAL" clId="{3DF20985-A173-4A1A-93F8-0B29B8FE2E3D}" dt="2023-04-19T15:10:20.467" v="4135" actId="478"/>
          <ac:picMkLst>
            <pc:docMk/>
            <pc:sldMk cId="580682258" sldId="341"/>
            <ac:picMk id="26" creationId="{F4624920-7790-BE56-073A-ABFEBF86989C}"/>
          </ac:picMkLst>
        </pc:picChg>
      </pc:sldChg>
      <pc:sldChg chg="addSp delSp modSp add mod">
        <pc:chgData name="Noémie Spiller" userId="e4bebb1e-116a-4f15-b3ae-274db878ded7" providerId="ADAL" clId="{3DF20985-A173-4A1A-93F8-0B29B8FE2E3D}" dt="2023-04-25T15:41:31.416" v="4694" actId="20577"/>
        <pc:sldMkLst>
          <pc:docMk/>
          <pc:sldMk cId="1160953291" sldId="342"/>
        </pc:sldMkLst>
        <pc:spChg chg="mod">
          <ac:chgData name="Noémie Spiller" userId="e4bebb1e-116a-4f15-b3ae-274db878ded7" providerId="ADAL" clId="{3DF20985-A173-4A1A-93F8-0B29B8FE2E3D}" dt="2023-04-25T15:41:31.416" v="4694" actId="20577"/>
          <ac:spMkLst>
            <pc:docMk/>
            <pc:sldMk cId="1160953291" sldId="342"/>
            <ac:spMk id="4" creationId="{3C8B132F-D6E4-54F1-EC01-69DB780F9124}"/>
          </ac:spMkLst>
        </pc:spChg>
        <pc:spChg chg="del">
          <ac:chgData name="Noémie Spiller" userId="e4bebb1e-116a-4f15-b3ae-274db878ded7" providerId="ADAL" clId="{3DF20985-A173-4A1A-93F8-0B29B8FE2E3D}" dt="2023-04-19T14:59:52.833" v="4066" actId="478"/>
          <ac:spMkLst>
            <pc:docMk/>
            <pc:sldMk cId="1160953291" sldId="342"/>
            <ac:spMk id="12" creationId="{D370E47D-B65A-A013-AB77-F8FD074C66F3}"/>
          </ac:spMkLst>
        </pc:spChg>
        <pc:spChg chg="mod">
          <ac:chgData name="Noémie Spiller" userId="e4bebb1e-116a-4f15-b3ae-274db878ded7" providerId="ADAL" clId="{3DF20985-A173-4A1A-93F8-0B29B8FE2E3D}" dt="2023-04-19T15:00:58.914" v="4080" actId="1076"/>
          <ac:spMkLst>
            <pc:docMk/>
            <pc:sldMk cId="1160953291" sldId="342"/>
            <ac:spMk id="21" creationId="{DEE7FE5F-17DC-9C39-6199-F98DCC38B80E}"/>
          </ac:spMkLst>
        </pc:spChg>
        <pc:spChg chg="del">
          <ac:chgData name="Noémie Spiller" userId="e4bebb1e-116a-4f15-b3ae-274db878ded7" providerId="ADAL" clId="{3DF20985-A173-4A1A-93F8-0B29B8FE2E3D}" dt="2023-04-19T14:34:40.753" v="3899" actId="478"/>
          <ac:spMkLst>
            <pc:docMk/>
            <pc:sldMk cId="1160953291" sldId="342"/>
            <ac:spMk id="22" creationId="{D1BD6737-82F1-5BD4-0CA5-B24682D89AE5}"/>
          </ac:spMkLst>
        </pc:spChg>
        <pc:spChg chg="del">
          <ac:chgData name="Noémie Spiller" userId="e4bebb1e-116a-4f15-b3ae-274db878ded7" providerId="ADAL" clId="{3DF20985-A173-4A1A-93F8-0B29B8FE2E3D}" dt="2023-04-19T14:34:40.753" v="3899" actId="478"/>
          <ac:spMkLst>
            <pc:docMk/>
            <pc:sldMk cId="1160953291" sldId="342"/>
            <ac:spMk id="23" creationId="{476224B0-FEAA-2822-5CC6-B8741C4C4322}"/>
          </ac:spMkLst>
        </pc:spChg>
        <pc:spChg chg="del">
          <ac:chgData name="Noémie Spiller" userId="e4bebb1e-116a-4f15-b3ae-274db878ded7" providerId="ADAL" clId="{3DF20985-A173-4A1A-93F8-0B29B8FE2E3D}" dt="2023-04-19T14:34:40.753" v="3899" actId="478"/>
          <ac:spMkLst>
            <pc:docMk/>
            <pc:sldMk cId="1160953291" sldId="342"/>
            <ac:spMk id="24" creationId="{F883E18A-DC4D-7D61-6EBF-F3E960986BB9}"/>
          </ac:spMkLst>
        </pc:spChg>
        <pc:spChg chg="del mod">
          <ac:chgData name="Noémie Spiller" userId="e4bebb1e-116a-4f15-b3ae-274db878ded7" providerId="ADAL" clId="{3DF20985-A173-4A1A-93F8-0B29B8FE2E3D}" dt="2023-04-19T14:59:52.833" v="4066" actId="478"/>
          <ac:spMkLst>
            <pc:docMk/>
            <pc:sldMk cId="1160953291" sldId="342"/>
            <ac:spMk id="27" creationId="{6198B37D-D4CE-A321-8576-A2EFCB958A3E}"/>
          </ac:spMkLst>
        </pc:spChg>
        <pc:spChg chg="del">
          <ac:chgData name="Noémie Spiller" userId="e4bebb1e-116a-4f15-b3ae-274db878ded7" providerId="ADAL" clId="{3DF20985-A173-4A1A-93F8-0B29B8FE2E3D}" dt="2023-04-19T14:37:27.560" v="3919" actId="478"/>
          <ac:spMkLst>
            <pc:docMk/>
            <pc:sldMk cId="1160953291" sldId="342"/>
            <ac:spMk id="28" creationId="{C641D51C-3C4E-62BB-B394-C584587D6505}"/>
          </ac:spMkLst>
        </pc:spChg>
        <pc:spChg chg="del mod">
          <ac:chgData name="Noémie Spiller" userId="e4bebb1e-116a-4f15-b3ae-274db878ded7" providerId="ADAL" clId="{3DF20985-A173-4A1A-93F8-0B29B8FE2E3D}" dt="2023-04-19T14:42:03.871" v="3977" actId="478"/>
          <ac:spMkLst>
            <pc:docMk/>
            <pc:sldMk cId="1160953291" sldId="342"/>
            <ac:spMk id="29" creationId="{823F4E19-C3B4-1072-CF8B-49ECEB597390}"/>
          </ac:spMkLst>
        </pc:spChg>
        <pc:spChg chg="add mod">
          <ac:chgData name="Noémie Spiller" userId="e4bebb1e-116a-4f15-b3ae-274db878ded7" providerId="ADAL" clId="{3DF20985-A173-4A1A-93F8-0B29B8FE2E3D}" dt="2023-04-19T15:00:49.915" v="4078" actId="1076"/>
          <ac:spMkLst>
            <pc:docMk/>
            <pc:sldMk cId="1160953291" sldId="342"/>
            <ac:spMk id="40" creationId="{789D1E93-33DB-2E69-D80F-0C350AE64123}"/>
          </ac:spMkLst>
        </pc:spChg>
        <pc:spChg chg="add mod">
          <ac:chgData name="Noémie Spiller" userId="e4bebb1e-116a-4f15-b3ae-274db878ded7" providerId="ADAL" clId="{3DF20985-A173-4A1A-93F8-0B29B8FE2E3D}" dt="2023-04-19T15:00:56.282" v="4079" actId="1076"/>
          <ac:spMkLst>
            <pc:docMk/>
            <pc:sldMk cId="1160953291" sldId="342"/>
            <ac:spMk id="41" creationId="{3CEBD3E3-33DD-D901-C513-1D09BACC0735}"/>
          </ac:spMkLst>
        </pc:spChg>
        <pc:spChg chg="add del mod">
          <ac:chgData name="Noémie Spiller" userId="e4bebb1e-116a-4f15-b3ae-274db878ded7" providerId="ADAL" clId="{3DF20985-A173-4A1A-93F8-0B29B8FE2E3D}" dt="2023-04-19T14:59:52.833" v="4066" actId="478"/>
          <ac:spMkLst>
            <pc:docMk/>
            <pc:sldMk cId="1160953291" sldId="342"/>
            <ac:spMk id="45" creationId="{82F3FB52-BC70-13EA-50C4-135CA79C3E77}"/>
          </ac:spMkLst>
        </pc:spChg>
        <pc:spChg chg="add del mod">
          <ac:chgData name="Noémie Spiller" userId="e4bebb1e-116a-4f15-b3ae-274db878ded7" providerId="ADAL" clId="{3DF20985-A173-4A1A-93F8-0B29B8FE2E3D}" dt="2023-04-19T14:59:52.833" v="4066" actId="478"/>
          <ac:spMkLst>
            <pc:docMk/>
            <pc:sldMk cId="1160953291" sldId="342"/>
            <ac:spMk id="56" creationId="{C9642692-425B-22C0-9BF0-01983C7A5982}"/>
          </ac:spMkLst>
        </pc:spChg>
        <pc:spChg chg="add mod">
          <ac:chgData name="Noémie Spiller" userId="e4bebb1e-116a-4f15-b3ae-274db878ded7" providerId="ADAL" clId="{3DF20985-A173-4A1A-93F8-0B29B8FE2E3D}" dt="2023-04-19T15:10:10.257" v="4131" actId="1076"/>
          <ac:spMkLst>
            <pc:docMk/>
            <pc:sldMk cId="1160953291" sldId="342"/>
            <ac:spMk id="57" creationId="{2AA7AC53-B5BE-23B6-175C-986D82F108F1}"/>
          </ac:spMkLst>
        </pc:sp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6" creationId="{7D61FBB9-A1CB-F3E8-C4CA-9E65C78994EB}"/>
          </ac:picMkLst>
        </pc:picChg>
        <pc:picChg chg="mod">
          <ac:chgData name="Noémie Spiller" userId="e4bebb1e-116a-4f15-b3ae-274db878ded7" providerId="ADAL" clId="{3DF20985-A173-4A1A-93F8-0B29B8FE2E3D}" dt="2023-04-19T15:00:42.676" v="4076" actId="1076"/>
          <ac:picMkLst>
            <pc:docMk/>
            <pc:sldMk cId="1160953291" sldId="342"/>
            <ac:picMk id="7" creationId="{E3F824A7-6591-B568-306A-0FE1F863DAD8}"/>
          </ac:picMkLst>
        </pc:picChg>
        <pc:picChg chg="add mod">
          <ac:chgData name="Noémie Spiller" userId="e4bebb1e-116a-4f15-b3ae-274db878ded7" providerId="ADAL" clId="{3DF20985-A173-4A1A-93F8-0B29B8FE2E3D}" dt="2023-04-19T15:00:24.448" v="4072" actId="1076"/>
          <ac:picMkLst>
            <pc:docMk/>
            <pc:sldMk cId="1160953291" sldId="342"/>
            <ac:picMk id="9" creationId="{758AE95F-A5D2-BC32-F1EC-C5B70A1A5390}"/>
          </ac:picMkLst>
        </pc:picChg>
        <pc:picChg chg="add mod">
          <ac:chgData name="Noémie Spiller" userId="e4bebb1e-116a-4f15-b3ae-274db878ded7" providerId="ADAL" clId="{3DF20985-A173-4A1A-93F8-0B29B8FE2E3D}" dt="2023-04-19T15:00:24.448" v="4072" actId="1076"/>
          <ac:picMkLst>
            <pc:docMk/>
            <pc:sldMk cId="1160953291" sldId="342"/>
            <ac:picMk id="13" creationId="{53FA998B-AC66-8E86-4471-E1BB9DF0AA53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15" creationId="{2652EC44-6738-C58D-632B-FC8412DEE2B4}"/>
          </ac:picMkLst>
        </pc:picChg>
        <pc:picChg chg="del">
          <ac:chgData name="Noémie Spiller" userId="e4bebb1e-116a-4f15-b3ae-274db878ded7" providerId="ADAL" clId="{3DF20985-A173-4A1A-93F8-0B29B8FE2E3D}" dt="2023-04-19T14:34:40.753" v="3899" actId="478"/>
          <ac:picMkLst>
            <pc:docMk/>
            <pc:sldMk cId="1160953291" sldId="342"/>
            <ac:picMk id="16" creationId="{D2554147-0893-21A1-25CC-3579B39E8ED3}"/>
          </ac:picMkLst>
        </pc:picChg>
        <pc:picChg chg="del">
          <ac:chgData name="Noémie Spiller" userId="e4bebb1e-116a-4f15-b3ae-274db878ded7" providerId="ADAL" clId="{3DF20985-A173-4A1A-93F8-0B29B8FE2E3D}" dt="2023-04-19T14:34:40.753" v="3899" actId="478"/>
          <ac:picMkLst>
            <pc:docMk/>
            <pc:sldMk cId="1160953291" sldId="342"/>
            <ac:picMk id="18" creationId="{578D4D9E-1E53-8E2B-2E84-C1E9E3D42598}"/>
          </ac:picMkLst>
        </pc:picChg>
        <pc:picChg chg="add del mod">
          <ac:chgData name="Noémie Spiller" userId="e4bebb1e-116a-4f15-b3ae-274db878ded7" providerId="ADAL" clId="{3DF20985-A173-4A1A-93F8-0B29B8FE2E3D}" dt="2023-04-19T14:30:43.816" v="3868" actId="478"/>
          <ac:picMkLst>
            <pc:docMk/>
            <pc:sldMk cId="1160953291" sldId="342"/>
            <ac:picMk id="19" creationId="{2C01AD02-C6C4-B58B-E391-E8979AC7FFCE}"/>
          </ac:picMkLst>
        </pc:picChg>
        <pc:picChg chg="del">
          <ac:chgData name="Noémie Spiller" userId="e4bebb1e-116a-4f15-b3ae-274db878ded7" providerId="ADAL" clId="{3DF20985-A173-4A1A-93F8-0B29B8FE2E3D}" dt="2023-04-19T14:34:40.753" v="3899" actId="478"/>
          <ac:picMkLst>
            <pc:docMk/>
            <pc:sldMk cId="1160953291" sldId="342"/>
            <ac:picMk id="20" creationId="{E192B57B-4C9F-580C-F030-2D3C2D59D9CE}"/>
          </ac:picMkLst>
        </pc:picChg>
        <pc:picChg chg="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25" creationId="{EBA048CE-0253-59D0-CE36-2C8483EE7523}"/>
          </ac:picMkLst>
        </pc:picChg>
        <pc:picChg chg="del mod">
          <ac:chgData name="Noémie Spiller" userId="e4bebb1e-116a-4f15-b3ae-274db878ded7" providerId="ADAL" clId="{3DF20985-A173-4A1A-93F8-0B29B8FE2E3D}" dt="2023-04-19T14:37:35.833" v="3921" actId="478"/>
          <ac:picMkLst>
            <pc:docMk/>
            <pc:sldMk cId="1160953291" sldId="342"/>
            <ac:picMk id="26" creationId="{F4624920-7790-BE56-073A-ABFEBF86989C}"/>
          </ac:picMkLst>
        </pc:picChg>
        <pc:picChg chg="add mod">
          <ac:chgData name="Noémie Spiller" userId="e4bebb1e-116a-4f15-b3ae-274db878ded7" providerId="ADAL" clId="{3DF20985-A173-4A1A-93F8-0B29B8FE2E3D}" dt="2023-04-19T15:00:24.448" v="4072" actId="1076"/>
          <ac:picMkLst>
            <pc:docMk/>
            <pc:sldMk cId="1160953291" sldId="342"/>
            <ac:picMk id="31" creationId="{02E51A75-3FDD-D8EB-3BE4-87E35AD10EC6}"/>
          </ac:picMkLst>
        </pc:picChg>
        <pc:picChg chg="add mod">
          <ac:chgData name="Noémie Spiller" userId="e4bebb1e-116a-4f15-b3ae-274db878ded7" providerId="ADAL" clId="{3DF20985-A173-4A1A-93F8-0B29B8FE2E3D}" dt="2023-04-19T15:00:24.448" v="4072" actId="1076"/>
          <ac:picMkLst>
            <pc:docMk/>
            <pc:sldMk cId="1160953291" sldId="342"/>
            <ac:picMk id="33" creationId="{0A9DCBA5-F759-38AF-AE6C-045B9E737441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35" creationId="{B2432068-7464-0D0F-93B6-4EBA97C76C0C}"/>
          </ac:picMkLst>
        </pc:picChg>
        <pc:picChg chg="add mod">
          <ac:chgData name="Noémie Spiller" userId="e4bebb1e-116a-4f15-b3ae-274db878ded7" providerId="ADAL" clId="{3DF20985-A173-4A1A-93F8-0B29B8FE2E3D}" dt="2023-04-19T15:00:24.448" v="4072" actId="1076"/>
          <ac:picMkLst>
            <pc:docMk/>
            <pc:sldMk cId="1160953291" sldId="342"/>
            <ac:picMk id="37" creationId="{F6EBAA91-DAE5-1665-E245-9695D2AB4B0B}"/>
          </ac:picMkLst>
        </pc:picChg>
        <pc:picChg chg="add mod">
          <ac:chgData name="Noémie Spiller" userId="e4bebb1e-116a-4f15-b3ae-274db878ded7" providerId="ADAL" clId="{3DF20985-A173-4A1A-93F8-0B29B8FE2E3D}" dt="2023-04-19T15:00:24.448" v="4072" actId="1076"/>
          <ac:picMkLst>
            <pc:docMk/>
            <pc:sldMk cId="1160953291" sldId="342"/>
            <ac:picMk id="39" creationId="{010AB951-276F-915E-6B6B-B4B3A8208139}"/>
          </ac:picMkLst>
        </pc:picChg>
        <pc:picChg chg="add del mod">
          <ac:chgData name="Noémie Spiller" userId="e4bebb1e-116a-4f15-b3ae-274db878ded7" providerId="ADAL" clId="{3DF20985-A173-4A1A-93F8-0B29B8FE2E3D}" dt="2023-04-19T14:59:55.939" v="4067" actId="478"/>
          <ac:picMkLst>
            <pc:docMk/>
            <pc:sldMk cId="1160953291" sldId="342"/>
            <ac:picMk id="42" creationId="{627EF72C-1725-0766-DA48-352E12DF00F6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44" creationId="{924AD806-6A6D-AE83-2CD3-4BE33BAB1786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46" creationId="{E7282F25-332A-63F5-74BC-986038E93CFE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47" creationId="{4C377369-3564-08F3-8C10-2968BE66A3DA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48" creationId="{41316E12-2974-8C49-107E-EE57176EAE0E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49" creationId="{51D4200A-5BDF-D09B-8EEF-2912A3E64F6A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50" creationId="{02556EF6-AF86-FC5A-573A-4F5C94944AAF}"/>
          </ac:picMkLst>
        </pc:picChg>
        <pc:cxnChg chg="add del mod">
          <ac:chgData name="Noémie Spiller" userId="e4bebb1e-116a-4f15-b3ae-274db878ded7" providerId="ADAL" clId="{3DF20985-A173-4A1A-93F8-0B29B8FE2E3D}" dt="2023-04-19T14:59:52.833" v="4066" actId="478"/>
          <ac:cxnSpMkLst>
            <pc:docMk/>
            <pc:sldMk cId="1160953291" sldId="342"/>
            <ac:cxnSpMk id="52" creationId="{656714CD-80AF-6A7B-B9FC-122E91B873C6}"/>
          </ac:cxnSpMkLst>
        </pc:cxnChg>
        <pc:cxnChg chg="add del mod">
          <ac:chgData name="Noémie Spiller" userId="e4bebb1e-116a-4f15-b3ae-274db878ded7" providerId="ADAL" clId="{3DF20985-A173-4A1A-93F8-0B29B8FE2E3D}" dt="2023-04-19T14:59:52.833" v="4066" actId="478"/>
          <ac:cxnSpMkLst>
            <pc:docMk/>
            <pc:sldMk cId="1160953291" sldId="342"/>
            <ac:cxnSpMk id="55" creationId="{ED49F852-3D31-3D53-A6EF-FB461B9F51CA}"/>
          </ac:cxnSpMkLst>
        </pc:cxnChg>
      </pc:sldChg>
      <pc:sldChg chg="add ord">
        <pc:chgData name="Noémie Spiller" userId="e4bebb1e-116a-4f15-b3ae-274db878ded7" providerId="ADAL" clId="{3DF20985-A173-4A1A-93F8-0B29B8FE2E3D}" dt="2023-04-19T14:55:55.704" v="3996"/>
        <pc:sldMkLst>
          <pc:docMk/>
          <pc:sldMk cId="3390717321" sldId="343"/>
        </pc:sldMkLst>
      </pc:sldChg>
      <pc:sldChg chg="add ord">
        <pc:chgData name="Noémie Spiller" userId="e4bebb1e-116a-4f15-b3ae-274db878ded7" providerId="ADAL" clId="{3DF20985-A173-4A1A-93F8-0B29B8FE2E3D}" dt="2023-04-19T14:56:42.494" v="4001"/>
        <pc:sldMkLst>
          <pc:docMk/>
          <pc:sldMk cId="2790971749" sldId="344"/>
        </pc:sldMkLst>
      </pc:sldChg>
      <pc:sldChg chg="delSp modSp add mod ord modNotesTx">
        <pc:chgData name="Noémie Spiller" userId="e4bebb1e-116a-4f15-b3ae-274db878ded7" providerId="ADAL" clId="{3DF20985-A173-4A1A-93F8-0B29B8FE2E3D}" dt="2023-04-25T15:38:21.665" v="4651" actId="20577"/>
        <pc:sldMkLst>
          <pc:docMk/>
          <pc:sldMk cId="853451644" sldId="345"/>
        </pc:sldMkLst>
        <pc:spChg chg="mod">
          <ac:chgData name="Noémie Spiller" userId="e4bebb1e-116a-4f15-b3ae-274db878ded7" providerId="ADAL" clId="{3DF20985-A173-4A1A-93F8-0B29B8FE2E3D}" dt="2023-04-25T15:38:21.665" v="4651" actId="20577"/>
          <ac:spMkLst>
            <pc:docMk/>
            <pc:sldMk cId="853451644" sldId="345"/>
            <ac:spMk id="4" creationId="{79114A4D-AFC4-AE7A-04F0-57A33A93A49D}"/>
          </ac:spMkLst>
        </pc:spChg>
        <pc:spChg chg="del mod">
          <ac:chgData name="Noémie Spiller" userId="e4bebb1e-116a-4f15-b3ae-274db878ded7" providerId="ADAL" clId="{3DF20985-A173-4A1A-93F8-0B29B8FE2E3D}" dt="2023-04-19T15:50:46.886" v="4200" actId="478"/>
          <ac:spMkLst>
            <pc:docMk/>
            <pc:sldMk cId="853451644" sldId="345"/>
            <ac:spMk id="5" creationId="{E8653F41-EAC7-33A3-289F-06760D8524DE}"/>
          </ac:spMkLst>
        </pc:spChg>
        <pc:spChg chg="mod">
          <ac:chgData name="Noémie Spiller" userId="e4bebb1e-116a-4f15-b3ae-274db878ded7" providerId="ADAL" clId="{3DF20985-A173-4A1A-93F8-0B29B8FE2E3D}" dt="2023-04-25T15:37:25.623" v="4602" actId="14100"/>
          <ac:spMkLst>
            <pc:docMk/>
            <pc:sldMk cId="853451644" sldId="345"/>
            <ac:spMk id="7" creationId="{46C70357-6BDD-EBF6-B0B2-7EAC97D241B2}"/>
          </ac:spMkLst>
        </pc:spChg>
        <pc:spChg chg="del mod">
          <ac:chgData name="Noémie Spiller" userId="e4bebb1e-116a-4f15-b3ae-274db878ded7" providerId="ADAL" clId="{3DF20985-A173-4A1A-93F8-0B29B8FE2E3D}" dt="2023-04-19T15:50:46.886" v="4200" actId="478"/>
          <ac:spMkLst>
            <pc:docMk/>
            <pc:sldMk cId="853451644" sldId="345"/>
            <ac:spMk id="8" creationId="{5118EB51-791D-434D-CC83-E0B8B224BEC0}"/>
          </ac:spMkLst>
        </pc:spChg>
        <pc:spChg chg="del">
          <ac:chgData name="Noémie Spiller" userId="e4bebb1e-116a-4f15-b3ae-274db878ded7" providerId="ADAL" clId="{3DF20985-A173-4A1A-93F8-0B29B8FE2E3D}" dt="2023-04-19T15:50:53.380" v="4201" actId="478"/>
          <ac:spMkLst>
            <pc:docMk/>
            <pc:sldMk cId="853451644" sldId="345"/>
            <ac:spMk id="9" creationId="{0354B6B8-AA30-716A-36D5-DFACAAED04AD}"/>
          </ac:spMkLst>
        </pc:spChg>
        <pc:spChg chg="del">
          <ac:chgData name="Noémie Spiller" userId="e4bebb1e-116a-4f15-b3ae-274db878ded7" providerId="ADAL" clId="{3DF20985-A173-4A1A-93F8-0B29B8FE2E3D}" dt="2023-04-19T15:50:53.380" v="4201" actId="478"/>
          <ac:spMkLst>
            <pc:docMk/>
            <pc:sldMk cId="853451644" sldId="345"/>
            <ac:spMk id="10" creationId="{867B1901-983E-AE61-26F4-16D7899FD89D}"/>
          </ac:spMkLst>
        </pc:spChg>
        <pc:spChg chg="del mod">
          <ac:chgData name="Noémie Spiller" userId="e4bebb1e-116a-4f15-b3ae-274db878ded7" providerId="ADAL" clId="{3DF20985-A173-4A1A-93F8-0B29B8FE2E3D}" dt="2023-04-19T15:50:46.886" v="4200" actId="478"/>
          <ac:spMkLst>
            <pc:docMk/>
            <pc:sldMk cId="853451644" sldId="345"/>
            <ac:spMk id="13" creationId="{51638E0B-1E09-77AD-0930-382C99CD557F}"/>
          </ac:spMkLst>
        </pc:spChg>
        <pc:spChg chg="mod">
          <ac:chgData name="Noémie Spiller" userId="e4bebb1e-116a-4f15-b3ae-274db878ded7" providerId="ADAL" clId="{3DF20985-A173-4A1A-93F8-0B29B8FE2E3D}" dt="2023-04-19T15:50:59.457" v="4203" actId="14100"/>
          <ac:spMkLst>
            <pc:docMk/>
            <pc:sldMk cId="853451644" sldId="345"/>
            <ac:spMk id="15" creationId="{4DD84630-59F0-4E08-CD07-31452E05BE12}"/>
          </ac:spMkLst>
        </pc:spChg>
        <pc:spChg chg="del mod">
          <ac:chgData name="Noémie Spiller" userId="e4bebb1e-116a-4f15-b3ae-274db878ded7" providerId="ADAL" clId="{3DF20985-A173-4A1A-93F8-0B29B8FE2E3D}" dt="2023-04-19T15:50:46.886" v="4200" actId="478"/>
          <ac:spMkLst>
            <pc:docMk/>
            <pc:sldMk cId="853451644" sldId="345"/>
            <ac:spMk id="16" creationId="{A7513582-2032-66C7-6F83-32C7C5F91ADF}"/>
          </ac:spMkLst>
        </pc:spChg>
        <pc:picChg chg="del mod">
          <ac:chgData name="Noémie Spiller" userId="e4bebb1e-116a-4f15-b3ae-274db878ded7" providerId="ADAL" clId="{3DF20985-A173-4A1A-93F8-0B29B8FE2E3D}" dt="2023-04-19T15:50:46.886" v="4200" actId="478"/>
          <ac:picMkLst>
            <pc:docMk/>
            <pc:sldMk cId="853451644" sldId="345"/>
            <ac:picMk id="12" creationId="{835BFF2F-96C2-F7B1-C20A-8F926E3BB6BB}"/>
          </ac:picMkLst>
        </pc:picChg>
        <pc:picChg chg="del mod">
          <ac:chgData name="Noémie Spiller" userId="e4bebb1e-116a-4f15-b3ae-274db878ded7" providerId="ADAL" clId="{3DF20985-A173-4A1A-93F8-0B29B8FE2E3D}" dt="2023-04-19T15:50:46.886" v="4200" actId="478"/>
          <ac:picMkLst>
            <pc:docMk/>
            <pc:sldMk cId="853451644" sldId="345"/>
            <ac:picMk id="14" creationId="{212722A4-5400-DE8F-0A95-3A65E5D08E98}"/>
          </ac:picMkLst>
        </pc:picChg>
      </pc:sldChg>
      <pc:sldChg chg="addSp delSp modSp new mod modAnim">
        <pc:chgData name="Noémie Spiller" userId="e4bebb1e-116a-4f15-b3ae-274db878ded7" providerId="ADAL" clId="{3DF20985-A173-4A1A-93F8-0B29B8FE2E3D}" dt="2023-04-25T12:58:47.049" v="4403" actId="1076"/>
        <pc:sldMkLst>
          <pc:docMk/>
          <pc:sldMk cId="3942911074" sldId="346"/>
        </pc:sldMkLst>
        <pc:spChg chg="mod">
          <ac:chgData name="Noémie Spiller" userId="e4bebb1e-116a-4f15-b3ae-274db878ded7" providerId="ADAL" clId="{3DF20985-A173-4A1A-93F8-0B29B8FE2E3D}" dt="2023-04-25T12:58:34.896" v="4400" actId="20577"/>
          <ac:spMkLst>
            <pc:docMk/>
            <pc:sldMk cId="3942911074" sldId="346"/>
            <ac:spMk id="4" creationId="{295BA30D-9761-53E3-1711-73E7EA2F9F04}"/>
          </ac:spMkLst>
        </pc:spChg>
        <pc:spChg chg="del">
          <ac:chgData name="Noémie Spiller" userId="e4bebb1e-116a-4f15-b3ae-274db878ded7" providerId="ADAL" clId="{3DF20985-A173-4A1A-93F8-0B29B8FE2E3D}" dt="2023-04-25T12:55:20.795" v="4376" actId="478"/>
          <ac:spMkLst>
            <pc:docMk/>
            <pc:sldMk cId="3942911074" sldId="346"/>
            <ac:spMk id="5" creationId="{5A6EB5BE-D8CE-3723-F900-E7E73C0827BA}"/>
          </ac:spMkLst>
        </pc:spChg>
        <pc:picChg chg="add mod">
          <ac:chgData name="Noémie Spiller" userId="e4bebb1e-116a-4f15-b3ae-274db878ded7" providerId="ADAL" clId="{3DF20985-A173-4A1A-93F8-0B29B8FE2E3D}" dt="2023-04-25T12:58:47.049" v="4403" actId="1076"/>
          <ac:picMkLst>
            <pc:docMk/>
            <pc:sldMk cId="3942911074" sldId="346"/>
            <ac:picMk id="6" creationId="{20528E43-F0D0-D4A5-3C66-DFC0206C2258}"/>
          </ac:picMkLst>
        </pc:picChg>
      </pc:sldChg>
      <pc:sldChg chg="modSp new del mod">
        <pc:chgData name="Noémie Spiller" userId="e4bebb1e-116a-4f15-b3ae-274db878ded7" providerId="ADAL" clId="{3DF20985-A173-4A1A-93F8-0B29B8FE2E3D}" dt="2023-04-26T07:20:37.334" v="5358" actId="47"/>
        <pc:sldMkLst>
          <pc:docMk/>
          <pc:sldMk cId="4060566675" sldId="347"/>
        </pc:sldMkLst>
        <pc:spChg chg="mod">
          <ac:chgData name="Noémie Spiller" userId="e4bebb1e-116a-4f15-b3ae-274db878ded7" providerId="ADAL" clId="{3DF20985-A173-4A1A-93F8-0B29B8FE2E3D}" dt="2023-04-25T15:35:06.704" v="4516" actId="20577"/>
          <ac:spMkLst>
            <pc:docMk/>
            <pc:sldMk cId="4060566675" sldId="347"/>
            <ac:spMk id="4" creationId="{34CEC8AF-95F0-84A2-6813-E873E0C75AD0}"/>
          </ac:spMkLst>
        </pc:spChg>
      </pc:sldChg>
      <pc:sldChg chg="modSp new del mod">
        <pc:chgData name="Noémie Spiller" userId="e4bebb1e-116a-4f15-b3ae-274db878ded7" providerId="ADAL" clId="{3DF20985-A173-4A1A-93F8-0B29B8FE2E3D}" dt="2023-04-26T07:20:40.548" v="5359" actId="47"/>
        <pc:sldMkLst>
          <pc:docMk/>
          <pc:sldMk cId="3878045038" sldId="348"/>
        </pc:sldMkLst>
        <pc:spChg chg="mod">
          <ac:chgData name="Noémie Spiller" userId="e4bebb1e-116a-4f15-b3ae-274db878ded7" providerId="ADAL" clId="{3DF20985-A173-4A1A-93F8-0B29B8FE2E3D}" dt="2023-04-25T15:35:03.524" v="4512" actId="20577"/>
          <ac:spMkLst>
            <pc:docMk/>
            <pc:sldMk cId="3878045038" sldId="348"/>
            <ac:spMk id="4" creationId="{D48A69E1-01C9-76BD-7FA5-60D0349ABAC4}"/>
          </ac:spMkLst>
        </pc:spChg>
      </pc:sldChg>
      <pc:sldChg chg="modSp new del mod">
        <pc:chgData name="Noémie Spiller" userId="e4bebb1e-116a-4f15-b3ae-274db878ded7" providerId="ADAL" clId="{3DF20985-A173-4A1A-93F8-0B29B8FE2E3D}" dt="2023-04-26T07:35:08.705" v="5785" actId="47"/>
        <pc:sldMkLst>
          <pc:docMk/>
          <pc:sldMk cId="3137770985" sldId="349"/>
        </pc:sldMkLst>
        <pc:spChg chg="mod">
          <ac:chgData name="Noémie Spiller" userId="e4bebb1e-116a-4f15-b3ae-274db878ded7" providerId="ADAL" clId="{3DF20985-A173-4A1A-93F8-0B29B8FE2E3D}" dt="2023-04-25T15:46:39.812" v="4730" actId="20577"/>
          <ac:spMkLst>
            <pc:docMk/>
            <pc:sldMk cId="3137770985" sldId="349"/>
            <ac:spMk id="4" creationId="{3F6F0D74-D8D0-F716-9EF3-180C249E4300}"/>
          </ac:spMkLst>
        </pc:spChg>
      </pc:sldChg>
      <pc:sldChg chg="addSp delSp modSp add mod modAnim">
        <pc:chgData name="Noémie Spiller" userId="e4bebb1e-116a-4f15-b3ae-274db878ded7" providerId="ADAL" clId="{3DF20985-A173-4A1A-93F8-0B29B8FE2E3D}" dt="2023-04-25T20:34:45.353" v="5357" actId="1076"/>
        <pc:sldMkLst>
          <pc:docMk/>
          <pc:sldMk cId="3669083222" sldId="350"/>
        </pc:sldMkLst>
        <pc:spChg chg="add mod">
          <ac:chgData name="Noémie Spiller" userId="e4bebb1e-116a-4f15-b3ae-274db878ded7" providerId="ADAL" clId="{3DF20985-A173-4A1A-93F8-0B29B8FE2E3D}" dt="2023-04-25T17:06:13.969" v="5270" actId="1076"/>
          <ac:spMkLst>
            <pc:docMk/>
            <pc:sldMk cId="3669083222" sldId="350"/>
            <ac:spMk id="5" creationId="{B29375A9-1B8D-FF9B-4D8A-2460F212087F}"/>
          </ac:spMkLst>
        </pc:spChg>
        <pc:spChg chg="mod">
          <ac:chgData name="Noémie Spiller" userId="e4bebb1e-116a-4f15-b3ae-274db878ded7" providerId="ADAL" clId="{3DF20985-A173-4A1A-93F8-0B29B8FE2E3D}" dt="2023-04-25T16:41:14.383" v="5217" actId="1076"/>
          <ac:spMkLst>
            <pc:docMk/>
            <pc:sldMk cId="3669083222" sldId="350"/>
            <ac:spMk id="13" creationId="{EC5E1715-0F9D-7DE6-023B-59F6AC130D25}"/>
          </ac:spMkLst>
        </pc:spChg>
        <pc:spChg chg="del mod">
          <ac:chgData name="Noémie Spiller" userId="e4bebb1e-116a-4f15-b3ae-274db878ded7" providerId="ADAL" clId="{3DF20985-A173-4A1A-93F8-0B29B8FE2E3D}" dt="2023-04-25T16:39:39.547" v="5211" actId="21"/>
          <ac:spMkLst>
            <pc:docMk/>
            <pc:sldMk cId="3669083222" sldId="350"/>
            <ac:spMk id="20" creationId="{FA564704-CE80-0BA0-4E74-0E920374921C}"/>
          </ac:spMkLst>
        </pc:spChg>
        <pc:spChg chg="del">
          <ac:chgData name="Noémie Spiller" userId="e4bebb1e-116a-4f15-b3ae-274db878ded7" providerId="ADAL" clId="{3DF20985-A173-4A1A-93F8-0B29B8FE2E3D}" dt="2023-04-25T16:41:32.921" v="5218" actId="478"/>
          <ac:spMkLst>
            <pc:docMk/>
            <pc:sldMk cId="3669083222" sldId="350"/>
            <ac:spMk id="23" creationId="{4A8EA920-4E84-261B-B103-BF98EA593177}"/>
          </ac:spMkLst>
        </pc:spChg>
        <pc:graphicFrameChg chg="mod">
          <ac:chgData name="Noémie Spiller" userId="e4bebb1e-116a-4f15-b3ae-274db878ded7" providerId="ADAL" clId="{3DF20985-A173-4A1A-93F8-0B29B8FE2E3D}" dt="2023-04-25T17:08:23.160" v="5286"/>
          <ac:graphicFrameMkLst>
            <pc:docMk/>
            <pc:sldMk cId="3669083222" sldId="350"/>
            <ac:graphicFrameMk id="8" creationId="{B584C7B5-CE82-8A5F-8221-4FB5B2E688EA}"/>
          </ac:graphicFrameMkLst>
        </pc:graphicFrameChg>
        <pc:picChg chg="add mod">
          <ac:chgData name="Noémie Spiller" userId="e4bebb1e-116a-4f15-b3ae-274db878ded7" providerId="ADAL" clId="{3DF20985-A173-4A1A-93F8-0B29B8FE2E3D}" dt="2023-04-25T20:34:45.353" v="5357" actId="1076"/>
          <ac:picMkLst>
            <pc:docMk/>
            <pc:sldMk cId="3669083222" sldId="350"/>
            <ac:picMk id="6" creationId="{D7876260-C2C6-A917-6A3F-9EC187FF0254}"/>
          </ac:picMkLst>
        </pc:picChg>
        <pc:picChg chg="add mod">
          <ac:chgData name="Noémie Spiller" userId="e4bebb1e-116a-4f15-b3ae-274db878ded7" providerId="ADAL" clId="{3DF20985-A173-4A1A-93F8-0B29B8FE2E3D}" dt="2023-04-25T20:34:41.811" v="5356" actId="1076"/>
          <ac:picMkLst>
            <pc:docMk/>
            <pc:sldMk cId="3669083222" sldId="350"/>
            <ac:picMk id="7" creationId="{479F3FB3-547E-F030-F71E-66DD1446243B}"/>
          </ac:picMkLst>
        </pc:picChg>
        <pc:picChg chg="mod">
          <ac:chgData name="Noémie Spiller" userId="e4bebb1e-116a-4f15-b3ae-274db878ded7" providerId="ADAL" clId="{3DF20985-A173-4A1A-93F8-0B29B8FE2E3D}" dt="2023-04-25T16:41:14.383" v="5217" actId="1076"/>
          <ac:picMkLst>
            <pc:docMk/>
            <pc:sldMk cId="3669083222" sldId="350"/>
            <ac:picMk id="12" creationId="{62F23469-0F15-000A-B223-8B5DBF85CB66}"/>
          </ac:picMkLst>
        </pc:picChg>
        <pc:picChg chg="del">
          <ac:chgData name="Noémie Spiller" userId="e4bebb1e-116a-4f15-b3ae-274db878ded7" providerId="ADAL" clId="{3DF20985-A173-4A1A-93F8-0B29B8FE2E3D}" dt="2023-04-25T16:41:47.348" v="5220" actId="478"/>
          <ac:picMkLst>
            <pc:docMk/>
            <pc:sldMk cId="3669083222" sldId="350"/>
            <ac:picMk id="15" creationId="{BAF0E8EF-3F50-8454-3076-734EE0D1A338}"/>
          </ac:picMkLst>
        </pc:picChg>
        <pc:picChg chg="del mod">
          <ac:chgData name="Noémie Spiller" userId="e4bebb1e-116a-4f15-b3ae-274db878ded7" providerId="ADAL" clId="{3DF20985-A173-4A1A-93F8-0B29B8FE2E3D}" dt="2023-04-25T16:39:39.547" v="5211" actId="21"/>
          <ac:picMkLst>
            <pc:docMk/>
            <pc:sldMk cId="3669083222" sldId="350"/>
            <ac:picMk id="19" creationId="{EC1E7A96-D521-FD1C-4269-B0F13CDB1524}"/>
          </ac:picMkLst>
        </pc:picChg>
      </pc:sldChg>
      <pc:sldChg chg="new del">
        <pc:chgData name="Noémie Spiller" userId="e4bebb1e-116a-4f15-b3ae-274db878ded7" providerId="ADAL" clId="{3DF20985-A173-4A1A-93F8-0B29B8FE2E3D}" dt="2023-04-25T17:08:57.397" v="5288" actId="47"/>
        <pc:sldMkLst>
          <pc:docMk/>
          <pc:sldMk cId="1651952379" sldId="351"/>
        </pc:sldMkLst>
      </pc:sldChg>
      <pc:sldChg chg="addSp delSp modSp new mod">
        <pc:chgData name="Noémie Spiller" userId="e4bebb1e-116a-4f15-b3ae-274db878ded7" providerId="ADAL" clId="{3DF20985-A173-4A1A-93F8-0B29B8FE2E3D}" dt="2023-04-25T20:34:04.382" v="5354" actId="20577"/>
        <pc:sldMkLst>
          <pc:docMk/>
          <pc:sldMk cId="3227529080" sldId="351"/>
        </pc:sldMkLst>
        <pc:spChg chg="mod">
          <ac:chgData name="Noémie Spiller" userId="e4bebb1e-116a-4f15-b3ae-274db878ded7" providerId="ADAL" clId="{3DF20985-A173-4A1A-93F8-0B29B8FE2E3D}" dt="2023-04-25T17:09:10.623" v="5309" actId="20577"/>
          <ac:spMkLst>
            <pc:docMk/>
            <pc:sldMk cId="3227529080" sldId="351"/>
            <ac:spMk id="4" creationId="{0C4F7128-5807-A76C-6F5F-D10E271370C2}"/>
          </ac:spMkLst>
        </pc:spChg>
        <pc:spChg chg="mod">
          <ac:chgData name="Noémie Spiller" userId="e4bebb1e-116a-4f15-b3ae-274db878ded7" providerId="ADAL" clId="{3DF20985-A173-4A1A-93F8-0B29B8FE2E3D}" dt="2023-04-25T20:34:00.946" v="5347" actId="20577"/>
          <ac:spMkLst>
            <pc:docMk/>
            <pc:sldMk cId="3227529080" sldId="351"/>
            <ac:spMk id="6" creationId="{5E147919-FCBD-4100-AD1D-9447C533E3CA}"/>
          </ac:spMkLst>
        </pc:spChg>
        <pc:spChg chg="mod">
          <ac:chgData name="Noémie Spiller" userId="e4bebb1e-116a-4f15-b3ae-274db878ded7" providerId="ADAL" clId="{3DF20985-A173-4A1A-93F8-0B29B8FE2E3D}" dt="2023-04-25T20:34:04.382" v="5354" actId="20577"/>
          <ac:spMkLst>
            <pc:docMk/>
            <pc:sldMk cId="3227529080" sldId="351"/>
            <ac:spMk id="7" creationId="{15B16245-8D2F-612C-DEC6-764EA76E1142}"/>
          </ac:spMkLst>
        </pc:spChg>
        <pc:picChg chg="add mod">
          <ac:chgData name="Noémie Spiller" userId="e4bebb1e-116a-4f15-b3ae-274db878ded7" providerId="ADAL" clId="{3DF20985-A173-4A1A-93F8-0B29B8FE2E3D}" dt="2023-04-25T17:21:44.003" v="5339" actId="14100"/>
          <ac:picMkLst>
            <pc:docMk/>
            <pc:sldMk cId="3227529080" sldId="351"/>
            <ac:picMk id="9" creationId="{8C85FD96-CC01-5668-CF1A-34ED531DBB59}"/>
          </ac:picMkLst>
        </pc:picChg>
        <pc:picChg chg="add del mod">
          <ac:chgData name="Noémie Spiller" userId="e4bebb1e-116a-4f15-b3ae-274db878ded7" providerId="ADAL" clId="{3DF20985-A173-4A1A-93F8-0B29B8FE2E3D}" dt="2023-04-25T17:21:49.510" v="5340" actId="478"/>
          <ac:picMkLst>
            <pc:docMk/>
            <pc:sldMk cId="3227529080" sldId="351"/>
            <ac:picMk id="11" creationId="{15F60966-9379-380E-0B49-C941C8685B96}"/>
          </ac:picMkLst>
        </pc:picChg>
      </pc:sldChg>
      <pc:sldChg chg="addSp delSp modSp new mod modAnim">
        <pc:chgData name="Noémie Spiller" userId="e4bebb1e-116a-4f15-b3ae-274db878ded7" providerId="ADAL" clId="{3DF20985-A173-4A1A-93F8-0B29B8FE2E3D}" dt="2023-04-26T07:24:22.321" v="5363"/>
        <pc:sldMkLst>
          <pc:docMk/>
          <pc:sldMk cId="770382444" sldId="352"/>
        </pc:sldMkLst>
        <pc:spChg chg="del">
          <ac:chgData name="Noémie Spiller" userId="e4bebb1e-116a-4f15-b3ae-274db878ded7" providerId="ADAL" clId="{3DF20985-A173-4A1A-93F8-0B29B8FE2E3D}" dt="2023-04-26T07:24:07.191" v="5361" actId="478"/>
          <ac:spMkLst>
            <pc:docMk/>
            <pc:sldMk cId="770382444" sldId="352"/>
            <ac:spMk id="5" creationId="{C4F9C8EB-32E1-0C1F-CD75-90B361AFC6F3}"/>
          </ac:spMkLst>
        </pc:spChg>
        <pc:spChg chg="del">
          <ac:chgData name="Noémie Spiller" userId="e4bebb1e-116a-4f15-b3ae-274db878ded7" providerId="ADAL" clId="{3DF20985-A173-4A1A-93F8-0B29B8FE2E3D}" dt="2023-04-26T07:24:09.389" v="5362" actId="478"/>
          <ac:spMkLst>
            <pc:docMk/>
            <pc:sldMk cId="770382444" sldId="352"/>
            <ac:spMk id="6" creationId="{25AFF33D-A0CF-122D-4EF6-3ED73EF3B1FD}"/>
          </ac:spMkLst>
        </pc:spChg>
        <pc:picChg chg="add mod">
          <ac:chgData name="Noémie Spiller" userId="e4bebb1e-116a-4f15-b3ae-274db878ded7" providerId="ADAL" clId="{3DF20985-A173-4A1A-93F8-0B29B8FE2E3D}" dt="2023-04-26T07:24:22.321" v="5363"/>
          <ac:picMkLst>
            <pc:docMk/>
            <pc:sldMk cId="770382444" sldId="352"/>
            <ac:picMk id="7" creationId="{62A213FC-2D4C-0867-9F11-8695F087D2B6}"/>
          </ac:picMkLst>
        </pc:picChg>
      </pc:sldChg>
      <pc:sldChg chg="modSp new mod ord">
        <pc:chgData name="Noémie Spiller" userId="e4bebb1e-116a-4f15-b3ae-274db878ded7" providerId="ADAL" clId="{3DF20985-A173-4A1A-93F8-0B29B8FE2E3D}" dt="2023-04-27T07:54:13.566" v="5810"/>
        <pc:sldMkLst>
          <pc:docMk/>
          <pc:sldMk cId="3913319740" sldId="353"/>
        </pc:sldMkLst>
        <pc:spChg chg="mod">
          <ac:chgData name="Noémie Spiller" userId="e4bebb1e-116a-4f15-b3ae-274db878ded7" providerId="ADAL" clId="{3DF20985-A173-4A1A-93F8-0B29B8FE2E3D}" dt="2023-04-27T07:53:33.965" v="5806" actId="20577"/>
          <ac:spMkLst>
            <pc:docMk/>
            <pc:sldMk cId="3913319740" sldId="353"/>
            <ac:spMk id="4" creationId="{33F2C99B-7939-B938-73F2-83DDA33770B1}"/>
          </ac:spMkLst>
        </pc:spChg>
      </pc:sldChg>
      <pc:sldChg chg="addSp delSp modSp new mod modNotesTx">
        <pc:chgData name="Noémie Spiller" userId="e4bebb1e-116a-4f15-b3ae-274db878ded7" providerId="ADAL" clId="{3DF20985-A173-4A1A-93F8-0B29B8FE2E3D}" dt="2023-04-27T08:19:51.030" v="5941" actId="20577"/>
        <pc:sldMkLst>
          <pc:docMk/>
          <pc:sldMk cId="1265294367" sldId="354"/>
        </pc:sldMkLst>
        <pc:spChg chg="mod">
          <ac:chgData name="Noémie Spiller" userId="e4bebb1e-116a-4f15-b3ae-274db878ded7" providerId="ADAL" clId="{3DF20985-A173-4A1A-93F8-0B29B8FE2E3D}" dt="2023-04-27T08:18:03.561" v="5833" actId="20577"/>
          <ac:spMkLst>
            <pc:docMk/>
            <pc:sldMk cId="1265294367" sldId="354"/>
            <ac:spMk id="4" creationId="{F012EDB5-6611-0434-0C85-DDFC499C665E}"/>
          </ac:spMkLst>
        </pc:spChg>
        <pc:spChg chg="del">
          <ac:chgData name="Noémie Spiller" userId="e4bebb1e-116a-4f15-b3ae-274db878ded7" providerId="ADAL" clId="{3DF20985-A173-4A1A-93F8-0B29B8FE2E3D}" dt="2023-04-27T08:17:54.981" v="5812"/>
          <ac:spMkLst>
            <pc:docMk/>
            <pc:sldMk cId="1265294367" sldId="354"/>
            <ac:spMk id="5" creationId="{4D7AEC98-CE3B-ABCD-2545-B66DFF440B91}"/>
          </ac:spMkLst>
        </pc:spChg>
        <pc:spChg chg="add mod">
          <ac:chgData name="Noémie Spiller" userId="e4bebb1e-116a-4f15-b3ae-274db878ded7" providerId="ADAL" clId="{3DF20985-A173-4A1A-93F8-0B29B8FE2E3D}" dt="2023-04-27T08:18:55.816" v="5840" actId="14100"/>
          <ac:spMkLst>
            <pc:docMk/>
            <pc:sldMk cId="1265294367" sldId="354"/>
            <ac:spMk id="8" creationId="{6D3F748F-FB64-B3A7-3702-76C76E62079D}"/>
          </ac:spMkLst>
        </pc:spChg>
        <pc:picChg chg="add mod">
          <ac:chgData name="Noémie Spiller" userId="e4bebb1e-116a-4f15-b3ae-274db878ded7" providerId="ADAL" clId="{3DF20985-A173-4A1A-93F8-0B29B8FE2E3D}" dt="2023-04-27T08:17:54.981" v="5812"/>
          <ac:picMkLst>
            <pc:docMk/>
            <pc:sldMk cId="1265294367" sldId="354"/>
            <ac:picMk id="7" creationId="{15B77032-F781-1D7A-9238-FECEA518A066}"/>
          </ac:picMkLst>
        </pc:picChg>
      </pc:sldChg>
      <pc:sldMasterChg chg="modSp mod modSldLayout">
        <pc:chgData name="Noémie Spiller" userId="e4bebb1e-116a-4f15-b3ae-274db878ded7" providerId="ADAL" clId="{3DF20985-A173-4A1A-93F8-0B29B8FE2E3D}" dt="2023-04-12T16:10:39.990" v="85"/>
        <pc:sldMasterMkLst>
          <pc:docMk/>
          <pc:sldMasterMk cId="3345050395" sldId="2147483660"/>
        </pc:sldMasterMkLst>
        <pc:spChg chg="mod">
          <ac:chgData name="Noémie Spiller" userId="e4bebb1e-116a-4f15-b3ae-274db878ded7" providerId="ADAL" clId="{3DF20985-A173-4A1A-93F8-0B29B8FE2E3D}" dt="2023-04-12T16:09:09.427" v="72" actId="20577"/>
          <ac:spMkLst>
            <pc:docMk/>
            <pc:sldMasterMk cId="3345050395" sldId="2147483660"/>
            <ac:spMk id="5" creationId="{00000000-0000-0000-0000-000000000000}"/>
          </ac:spMkLst>
        </pc:spChg>
        <pc:sldLayoutChg chg="modSp mod">
          <pc:chgData name="Noémie Spiller" userId="e4bebb1e-116a-4f15-b3ae-274db878ded7" providerId="ADAL" clId="{3DF20985-A173-4A1A-93F8-0B29B8FE2E3D}" dt="2023-04-12T16:08:48.759" v="58" actId="20577"/>
          <pc:sldLayoutMkLst>
            <pc:docMk/>
            <pc:sldMasterMk cId="3345050395" sldId="2147483660"/>
            <pc:sldLayoutMk cId="574504283" sldId="2147483662"/>
          </pc:sldLayoutMkLst>
          <pc:spChg chg="mod">
            <ac:chgData name="Noémie Spiller" userId="e4bebb1e-116a-4f15-b3ae-274db878ded7" providerId="ADAL" clId="{3DF20985-A173-4A1A-93F8-0B29B8FE2E3D}" dt="2023-04-12T16:08:48.759" v="58" actId="20577"/>
            <ac:spMkLst>
              <pc:docMk/>
              <pc:sldMasterMk cId="3345050395" sldId="2147483660"/>
              <pc:sldLayoutMk cId="574504283" sldId="2147483662"/>
              <ac:spMk id="5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39.990" v="85"/>
          <pc:sldLayoutMkLst>
            <pc:docMk/>
            <pc:sldMasterMk cId="3345050395" sldId="2147483660"/>
            <pc:sldLayoutMk cId="1588594681" sldId="2147483663"/>
          </pc:sldLayoutMkLst>
          <pc:spChg chg="mod">
            <ac:chgData name="Noémie Spiller" userId="e4bebb1e-116a-4f15-b3ae-274db878ded7" providerId="ADAL" clId="{3DF20985-A173-4A1A-93F8-0B29B8FE2E3D}" dt="2023-04-12T16:10:39.990" v="85"/>
            <ac:spMkLst>
              <pc:docMk/>
              <pc:sldMasterMk cId="3345050395" sldId="2147483660"/>
              <pc:sldLayoutMk cId="1588594681" sldId="2147483663"/>
              <ac:spMk id="5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35.653" v="84"/>
          <pc:sldLayoutMkLst>
            <pc:docMk/>
            <pc:sldMasterMk cId="3345050395" sldId="2147483660"/>
            <pc:sldLayoutMk cId="3156702840" sldId="2147483664"/>
          </pc:sldLayoutMkLst>
          <pc:spChg chg="mod">
            <ac:chgData name="Noémie Spiller" userId="e4bebb1e-116a-4f15-b3ae-274db878ded7" providerId="ADAL" clId="{3DF20985-A173-4A1A-93F8-0B29B8FE2E3D}" dt="2023-04-12T16:10:35.653" v="84"/>
            <ac:spMkLst>
              <pc:docMk/>
              <pc:sldMasterMk cId="3345050395" sldId="2147483660"/>
              <pc:sldLayoutMk cId="3156702840" sldId="2147483664"/>
              <ac:spMk id="5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30.127" v="83"/>
          <pc:sldLayoutMkLst>
            <pc:docMk/>
            <pc:sldMasterMk cId="3345050395" sldId="2147483660"/>
            <pc:sldLayoutMk cId="1685176984" sldId="2147483665"/>
          </pc:sldLayoutMkLst>
          <pc:spChg chg="mod">
            <ac:chgData name="Noémie Spiller" userId="e4bebb1e-116a-4f15-b3ae-274db878ded7" providerId="ADAL" clId="{3DF20985-A173-4A1A-93F8-0B29B8FE2E3D}" dt="2023-04-12T16:10:30.127" v="83"/>
            <ac:spMkLst>
              <pc:docMk/>
              <pc:sldMasterMk cId="3345050395" sldId="2147483660"/>
              <pc:sldLayoutMk cId="1685176984" sldId="2147483665"/>
              <ac:spMk id="8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25.937" v="82"/>
          <pc:sldLayoutMkLst>
            <pc:docMk/>
            <pc:sldMasterMk cId="3345050395" sldId="2147483660"/>
            <pc:sldLayoutMk cId="1672357736" sldId="2147483666"/>
          </pc:sldLayoutMkLst>
          <pc:spChg chg="mod">
            <ac:chgData name="Noémie Spiller" userId="e4bebb1e-116a-4f15-b3ae-274db878ded7" providerId="ADAL" clId="{3DF20985-A173-4A1A-93F8-0B29B8FE2E3D}" dt="2023-04-12T16:10:25.937" v="82"/>
            <ac:spMkLst>
              <pc:docMk/>
              <pc:sldMasterMk cId="3345050395" sldId="2147483660"/>
              <pc:sldLayoutMk cId="1672357736" sldId="2147483666"/>
              <ac:spMk id="8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21.638" v="81"/>
          <pc:sldLayoutMkLst>
            <pc:docMk/>
            <pc:sldMasterMk cId="3345050395" sldId="2147483660"/>
            <pc:sldLayoutMk cId="1019644223" sldId="2147483667"/>
          </pc:sldLayoutMkLst>
          <pc:spChg chg="mod">
            <ac:chgData name="Noémie Spiller" userId="e4bebb1e-116a-4f15-b3ae-274db878ded7" providerId="ADAL" clId="{3DF20985-A173-4A1A-93F8-0B29B8FE2E3D}" dt="2023-04-12T16:10:21.638" v="81"/>
            <ac:spMkLst>
              <pc:docMk/>
              <pc:sldMasterMk cId="3345050395" sldId="2147483660"/>
              <pc:sldLayoutMk cId="1019644223" sldId="2147483667"/>
              <ac:spMk id="8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16.777" v="80"/>
          <pc:sldLayoutMkLst>
            <pc:docMk/>
            <pc:sldMasterMk cId="3345050395" sldId="2147483660"/>
            <pc:sldLayoutMk cId="3795033650" sldId="2147483668"/>
          </pc:sldLayoutMkLst>
          <pc:spChg chg="mod">
            <ac:chgData name="Noémie Spiller" userId="e4bebb1e-116a-4f15-b3ae-274db878ded7" providerId="ADAL" clId="{3DF20985-A173-4A1A-93F8-0B29B8FE2E3D}" dt="2023-04-12T16:10:16.777" v="80"/>
            <ac:spMkLst>
              <pc:docMk/>
              <pc:sldMasterMk cId="3345050395" sldId="2147483660"/>
              <pc:sldLayoutMk cId="3795033650" sldId="2147483668"/>
              <ac:spMk id="8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12.360" v="79"/>
          <pc:sldLayoutMkLst>
            <pc:docMk/>
            <pc:sldMasterMk cId="3345050395" sldId="2147483660"/>
            <pc:sldLayoutMk cId="3130336461" sldId="2147483669"/>
          </pc:sldLayoutMkLst>
          <pc:spChg chg="mod">
            <ac:chgData name="Noémie Spiller" userId="e4bebb1e-116a-4f15-b3ae-274db878ded7" providerId="ADAL" clId="{3DF20985-A173-4A1A-93F8-0B29B8FE2E3D}" dt="2023-04-12T16:10:12.360" v="79"/>
            <ac:spMkLst>
              <pc:docMk/>
              <pc:sldMasterMk cId="3345050395" sldId="2147483660"/>
              <pc:sldLayoutMk cId="3130336461" sldId="2147483669"/>
              <ac:spMk id="8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08.149" v="78"/>
          <pc:sldLayoutMkLst>
            <pc:docMk/>
            <pc:sldMasterMk cId="3345050395" sldId="2147483660"/>
            <pc:sldLayoutMk cId="409574515" sldId="2147483670"/>
          </pc:sldLayoutMkLst>
          <pc:spChg chg="mod">
            <ac:chgData name="Noémie Spiller" userId="e4bebb1e-116a-4f15-b3ae-274db878ded7" providerId="ADAL" clId="{3DF20985-A173-4A1A-93F8-0B29B8FE2E3D}" dt="2023-04-12T16:10:08.149" v="78"/>
            <ac:spMkLst>
              <pc:docMk/>
              <pc:sldMasterMk cId="3345050395" sldId="2147483660"/>
              <pc:sldLayoutMk cId="409574515" sldId="2147483670"/>
              <ac:spMk id="8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02.966" v="77"/>
          <pc:sldLayoutMkLst>
            <pc:docMk/>
            <pc:sldMasterMk cId="3345050395" sldId="2147483660"/>
            <pc:sldLayoutMk cId="1169738758" sldId="2147483671"/>
          </pc:sldLayoutMkLst>
          <pc:spChg chg="mod">
            <ac:chgData name="Noémie Spiller" userId="e4bebb1e-116a-4f15-b3ae-274db878ded7" providerId="ADAL" clId="{3DF20985-A173-4A1A-93F8-0B29B8FE2E3D}" dt="2023-04-12T16:10:02.966" v="77"/>
            <ac:spMkLst>
              <pc:docMk/>
              <pc:sldMasterMk cId="3345050395" sldId="2147483660"/>
              <pc:sldLayoutMk cId="1169738758" sldId="2147483671"/>
              <ac:spMk id="8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09:57.880" v="76"/>
          <pc:sldLayoutMkLst>
            <pc:docMk/>
            <pc:sldMasterMk cId="3345050395" sldId="2147483660"/>
            <pc:sldLayoutMk cId="2386721732" sldId="2147483672"/>
          </pc:sldLayoutMkLst>
          <pc:spChg chg="mod">
            <ac:chgData name="Noémie Spiller" userId="e4bebb1e-116a-4f15-b3ae-274db878ded7" providerId="ADAL" clId="{3DF20985-A173-4A1A-93F8-0B29B8FE2E3D}" dt="2023-04-12T16:09:57.880" v="76"/>
            <ac:spMkLst>
              <pc:docMk/>
              <pc:sldMasterMk cId="3345050395" sldId="2147483660"/>
              <pc:sldLayoutMk cId="2386721732" sldId="2147483672"/>
              <ac:spMk id="7" creationId="{5FA9BD1D-40AC-4766-9D87-7CD9F9338F55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09:50.585" v="75"/>
          <pc:sldLayoutMkLst>
            <pc:docMk/>
            <pc:sldMasterMk cId="3345050395" sldId="2147483660"/>
            <pc:sldLayoutMk cId="1380964567" sldId="2147483673"/>
          </pc:sldLayoutMkLst>
          <pc:spChg chg="mod">
            <ac:chgData name="Noémie Spiller" userId="e4bebb1e-116a-4f15-b3ae-274db878ded7" providerId="ADAL" clId="{3DF20985-A173-4A1A-93F8-0B29B8FE2E3D}" dt="2023-04-12T16:09:50.585" v="75"/>
            <ac:spMkLst>
              <pc:docMk/>
              <pc:sldMasterMk cId="3345050395" sldId="2147483660"/>
              <pc:sldLayoutMk cId="1380964567" sldId="2147483673"/>
              <ac:spMk id="8" creationId="{00000000-0000-0000-0000-000000000000}"/>
            </ac:spMkLst>
          </pc:spChg>
        </pc:sldLayoutChg>
      </pc:sldMasterChg>
      <pc:sldMasterChg chg="modSp mod modSldLayout">
        <pc:chgData name="Noémie Spiller" userId="e4bebb1e-116a-4f15-b3ae-274db878ded7" providerId="ADAL" clId="{3DF20985-A173-4A1A-93F8-0B29B8FE2E3D}" dt="2023-04-12T16:09:44.320" v="74"/>
        <pc:sldMasterMkLst>
          <pc:docMk/>
          <pc:sldMasterMk cId="391508935" sldId="2147483675"/>
        </pc:sldMasterMkLst>
        <pc:spChg chg="mod">
          <ac:chgData name="Noémie Spiller" userId="e4bebb1e-116a-4f15-b3ae-274db878ded7" providerId="ADAL" clId="{3DF20985-A173-4A1A-93F8-0B29B8FE2E3D}" dt="2023-04-12T16:09:44.320" v="74"/>
          <ac:spMkLst>
            <pc:docMk/>
            <pc:sldMasterMk cId="391508935" sldId="2147483675"/>
            <ac:spMk id="5" creationId="{00000000-0000-0000-0000-000000000000}"/>
          </ac:spMkLst>
        </pc:spChg>
        <pc:sldLayoutChg chg="modSp mod">
          <pc:chgData name="Noémie Spiller" userId="e4bebb1e-116a-4f15-b3ae-274db878ded7" providerId="ADAL" clId="{3DF20985-A173-4A1A-93F8-0B29B8FE2E3D}" dt="2023-04-12T16:09:40.309" v="73"/>
          <pc:sldLayoutMkLst>
            <pc:docMk/>
            <pc:sldMasterMk cId="391508935" sldId="2147483675"/>
            <pc:sldLayoutMk cId="3059466993" sldId="2147483676"/>
          </pc:sldLayoutMkLst>
          <pc:spChg chg="mod">
            <ac:chgData name="Noémie Spiller" userId="e4bebb1e-116a-4f15-b3ae-274db878ded7" providerId="ADAL" clId="{3DF20985-A173-4A1A-93F8-0B29B8FE2E3D}" dt="2023-04-12T16:09:40.309" v="73"/>
            <ac:spMkLst>
              <pc:docMk/>
              <pc:sldMasterMk cId="391508935" sldId="2147483675"/>
              <pc:sldLayoutMk cId="3059466993" sldId="2147483676"/>
              <ac:spMk id="7" creationId="{5FA9BD1D-40AC-4766-9D87-7CD9F9338F55}"/>
            </ac:spMkLst>
          </pc:spChg>
        </pc:sldLayoutChg>
      </pc:sldMasterChg>
    </pc:docChg>
  </pc:docChgLst>
  <pc:docChgLst>
    <pc:chgData name="Noémie Spiller" userId="e4bebb1e-116a-4f15-b3ae-274db878ded7" providerId="ADAL" clId="{BFCB4443-2D06-4198-92AD-930E21546738}"/>
    <pc:docChg chg="undo redo custSel addSld delSld modSld sldOrd">
      <pc:chgData name="Noémie Spiller" userId="e4bebb1e-116a-4f15-b3ae-274db878ded7" providerId="ADAL" clId="{BFCB4443-2D06-4198-92AD-930E21546738}" dt="2023-08-29T15:24:06.873" v="2664" actId="20577"/>
      <pc:docMkLst>
        <pc:docMk/>
      </pc:docMkLst>
      <pc:sldChg chg="add ord">
        <pc:chgData name="Noémie Spiller" userId="e4bebb1e-116a-4f15-b3ae-274db878ded7" providerId="ADAL" clId="{BFCB4443-2D06-4198-92AD-930E21546738}" dt="2023-08-23T12:00:58.611" v="212"/>
        <pc:sldMkLst>
          <pc:docMk/>
          <pc:sldMk cId="3390717321" sldId="343"/>
        </pc:sldMkLst>
      </pc:sldChg>
      <pc:sldChg chg="modSp mod modNotesTx">
        <pc:chgData name="Noémie Spiller" userId="e4bebb1e-116a-4f15-b3ae-274db878ded7" providerId="ADAL" clId="{BFCB4443-2D06-4198-92AD-930E21546738}" dt="2023-08-23T14:53:10.328" v="441" actId="20577"/>
        <pc:sldMkLst>
          <pc:docMk/>
          <pc:sldMk cId="2790971749" sldId="344"/>
        </pc:sldMkLst>
        <pc:spChg chg="mod">
          <ac:chgData name="Noémie Spiller" userId="e4bebb1e-116a-4f15-b3ae-274db878ded7" providerId="ADAL" clId="{BFCB4443-2D06-4198-92AD-930E21546738}" dt="2023-08-23T14:53:10.328" v="441" actId="20577"/>
          <ac:spMkLst>
            <pc:docMk/>
            <pc:sldMk cId="2790971749" sldId="344"/>
            <ac:spMk id="4" creationId="{3C8B132F-D6E4-54F1-EC01-69DB780F9124}"/>
          </ac:spMkLst>
        </pc:spChg>
      </pc:sldChg>
      <pc:sldChg chg="modSp new del mod">
        <pc:chgData name="Noémie Spiller" userId="e4bebb1e-116a-4f15-b3ae-274db878ded7" providerId="ADAL" clId="{BFCB4443-2D06-4198-92AD-930E21546738}" dt="2023-08-23T15:53:36.294" v="442" actId="47"/>
        <pc:sldMkLst>
          <pc:docMk/>
          <pc:sldMk cId="2377363656" sldId="358"/>
        </pc:sldMkLst>
        <pc:spChg chg="mod">
          <ac:chgData name="Noémie Spiller" userId="e4bebb1e-116a-4f15-b3ae-274db878ded7" providerId="ADAL" clId="{BFCB4443-2D06-4198-92AD-930E21546738}" dt="2023-08-23T09:40:21.967" v="14" actId="20577"/>
          <ac:spMkLst>
            <pc:docMk/>
            <pc:sldMk cId="2377363656" sldId="358"/>
            <ac:spMk id="4" creationId="{E9730C29-E7DB-0635-E0AA-10A7A12D65B1}"/>
          </ac:spMkLst>
        </pc:spChg>
      </pc:sldChg>
      <pc:sldChg chg="addSp delSp modSp new mod modAnim modNotesTx">
        <pc:chgData name="Noémie Spiller" userId="e4bebb1e-116a-4f15-b3ae-274db878ded7" providerId="ADAL" clId="{BFCB4443-2D06-4198-92AD-930E21546738}" dt="2023-08-23T16:57:35.133" v="1270"/>
        <pc:sldMkLst>
          <pc:docMk/>
          <pc:sldMk cId="2891100321" sldId="359"/>
        </pc:sldMkLst>
        <pc:spChg chg="mod">
          <ac:chgData name="Noémie Spiller" userId="e4bebb1e-116a-4f15-b3ae-274db878ded7" providerId="ADAL" clId="{BFCB4443-2D06-4198-92AD-930E21546738}" dt="2023-08-23T11:53:19.873" v="208" actId="20577"/>
          <ac:spMkLst>
            <pc:docMk/>
            <pc:sldMk cId="2891100321" sldId="359"/>
            <ac:spMk id="4" creationId="{2AAAFD4D-FAA3-D817-11B9-F97B1E18C9DC}"/>
          </ac:spMkLst>
        </pc:spChg>
        <pc:spChg chg="del">
          <ac:chgData name="Noémie Spiller" userId="e4bebb1e-116a-4f15-b3ae-274db878ded7" providerId="ADAL" clId="{BFCB4443-2D06-4198-92AD-930E21546738}" dt="2023-08-23T16:57:35.133" v="1270"/>
          <ac:spMkLst>
            <pc:docMk/>
            <pc:sldMk cId="2891100321" sldId="359"/>
            <ac:spMk id="5" creationId="{D23021B8-08D2-5DF1-32D4-A0081BDA6CA3}"/>
          </ac:spMkLst>
        </pc:spChg>
        <pc:picChg chg="add mod">
          <ac:chgData name="Noémie Spiller" userId="e4bebb1e-116a-4f15-b3ae-274db878ded7" providerId="ADAL" clId="{BFCB4443-2D06-4198-92AD-930E21546738}" dt="2023-08-23T16:57:35.133" v="1270"/>
          <ac:picMkLst>
            <pc:docMk/>
            <pc:sldMk cId="2891100321" sldId="359"/>
            <ac:picMk id="6" creationId="{E5FB2FDD-DA42-2508-2669-ED505B61283B}"/>
          </ac:picMkLst>
        </pc:picChg>
      </pc:sldChg>
      <pc:sldChg chg="modSp new del mod ord">
        <pc:chgData name="Noémie Spiller" userId="e4bebb1e-116a-4f15-b3ae-274db878ded7" providerId="ADAL" clId="{BFCB4443-2D06-4198-92AD-930E21546738}" dt="2023-08-23T17:21:56.423" v="2583" actId="47"/>
        <pc:sldMkLst>
          <pc:docMk/>
          <pc:sldMk cId="1317837183" sldId="360"/>
        </pc:sldMkLst>
        <pc:spChg chg="mod">
          <ac:chgData name="Noémie Spiller" userId="e4bebb1e-116a-4f15-b3ae-274db878ded7" providerId="ADAL" clId="{BFCB4443-2D06-4198-92AD-930E21546738}" dt="2023-08-23T09:40:52.476" v="52" actId="20577"/>
          <ac:spMkLst>
            <pc:docMk/>
            <pc:sldMk cId="1317837183" sldId="360"/>
            <ac:spMk id="4" creationId="{F0541077-6C77-8708-4266-364F32B48228}"/>
          </ac:spMkLst>
        </pc:spChg>
      </pc:sldChg>
      <pc:sldChg chg="modSp new mod">
        <pc:chgData name="Noémie Spiller" userId="e4bebb1e-116a-4f15-b3ae-274db878ded7" providerId="ADAL" clId="{BFCB4443-2D06-4198-92AD-930E21546738}" dt="2023-08-23T09:40:42.505" v="51" actId="20577"/>
        <pc:sldMkLst>
          <pc:docMk/>
          <pc:sldMk cId="1080116476" sldId="361"/>
        </pc:sldMkLst>
        <pc:spChg chg="mod">
          <ac:chgData name="Noémie Spiller" userId="e4bebb1e-116a-4f15-b3ae-274db878ded7" providerId="ADAL" clId="{BFCB4443-2D06-4198-92AD-930E21546738}" dt="2023-08-23T09:40:42.505" v="51" actId="20577"/>
          <ac:spMkLst>
            <pc:docMk/>
            <pc:sldMk cId="1080116476" sldId="361"/>
            <ac:spMk id="4" creationId="{14AA9DAB-353A-225B-5B8E-56D0F8B511D8}"/>
          </ac:spMkLst>
        </pc:spChg>
      </pc:sldChg>
      <pc:sldChg chg="modSp new del mod">
        <pc:chgData name="Noémie Spiller" userId="e4bebb1e-116a-4f15-b3ae-274db878ded7" providerId="ADAL" clId="{BFCB4443-2D06-4198-92AD-930E21546738}" dt="2023-08-23T12:03:14.292" v="213" actId="47"/>
        <pc:sldMkLst>
          <pc:docMk/>
          <pc:sldMk cId="1136151759" sldId="362"/>
        </pc:sldMkLst>
        <pc:spChg chg="mod">
          <ac:chgData name="Noémie Spiller" userId="e4bebb1e-116a-4f15-b3ae-274db878ded7" providerId="ADAL" clId="{BFCB4443-2D06-4198-92AD-930E21546738}" dt="2023-08-23T11:07:03.997" v="105" actId="20577"/>
          <ac:spMkLst>
            <pc:docMk/>
            <pc:sldMk cId="1136151759" sldId="362"/>
            <ac:spMk id="4" creationId="{783DA513-75F2-90AC-F743-CEA29728885E}"/>
          </ac:spMkLst>
        </pc:spChg>
      </pc:sldChg>
      <pc:sldChg chg="modSp new mod">
        <pc:chgData name="Noémie Spiller" userId="e4bebb1e-116a-4f15-b3ae-274db878ded7" providerId="ADAL" clId="{BFCB4443-2D06-4198-92AD-930E21546738}" dt="2023-08-23T16:06:16.890" v="1197" actId="20577"/>
        <pc:sldMkLst>
          <pc:docMk/>
          <pc:sldMk cId="2652040024" sldId="363"/>
        </pc:sldMkLst>
        <pc:spChg chg="mod">
          <ac:chgData name="Noémie Spiller" userId="e4bebb1e-116a-4f15-b3ae-274db878ded7" providerId="ADAL" clId="{BFCB4443-2D06-4198-92AD-930E21546738}" dt="2023-08-23T15:54:07.361" v="503" actId="20577"/>
          <ac:spMkLst>
            <pc:docMk/>
            <pc:sldMk cId="2652040024" sldId="363"/>
            <ac:spMk id="4" creationId="{4D3CD913-0E17-14B1-1A20-2EA4CB16B8CC}"/>
          </ac:spMkLst>
        </pc:spChg>
        <pc:spChg chg="mod">
          <ac:chgData name="Noémie Spiller" userId="e4bebb1e-116a-4f15-b3ae-274db878ded7" providerId="ADAL" clId="{BFCB4443-2D06-4198-92AD-930E21546738}" dt="2023-08-23T16:06:16.890" v="1197" actId="20577"/>
          <ac:spMkLst>
            <pc:docMk/>
            <pc:sldMk cId="2652040024" sldId="363"/>
            <ac:spMk id="5" creationId="{D06A9E56-2EC7-CA5C-59C6-EAAD1F42E92F}"/>
          </ac:spMkLst>
        </pc:spChg>
      </pc:sldChg>
      <pc:sldChg chg="addSp delSp modSp new mod">
        <pc:chgData name="Noémie Spiller" userId="e4bebb1e-116a-4f15-b3ae-274db878ded7" providerId="ADAL" clId="{BFCB4443-2D06-4198-92AD-930E21546738}" dt="2023-08-23T14:53:05.831" v="440" actId="20577"/>
        <pc:sldMkLst>
          <pc:docMk/>
          <pc:sldMk cId="3563195281" sldId="364"/>
        </pc:sldMkLst>
        <pc:spChg chg="mod">
          <ac:chgData name="Noémie Spiller" userId="e4bebb1e-116a-4f15-b3ae-274db878ded7" providerId="ADAL" clId="{BFCB4443-2D06-4198-92AD-930E21546738}" dt="2023-08-23T14:53:05.831" v="440" actId="20577"/>
          <ac:spMkLst>
            <pc:docMk/>
            <pc:sldMk cId="3563195281" sldId="364"/>
            <ac:spMk id="4" creationId="{1D1A084A-A7FE-3626-EBF9-86BC9B23F118}"/>
          </ac:spMkLst>
        </pc:spChg>
        <pc:spChg chg="mod">
          <ac:chgData name="Noémie Spiller" userId="e4bebb1e-116a-4f15-b3ae-274db878ded7" providerId="ADAL" clId="{BFCB4443-2D06-4198-92AD-930E21546738}" dt="2023-08-23T14:51:06.821" v="412" actId="113"/>
          <ac:spMkLst>
            <pc:docMk/>
            <pc:sldMk cId="3563195281" sldId="364"/>
            <ac:spMk id="5" creationId="{5519D737-368B-AF63-D58C-2FDFC068EB00}"/>
          </ac:spMkLst>
        </pc:spChg>
        <pc:spChg chg="add del">
          <ac:chgData name="Noémie Spiller" userId="e4bebb1e-116a-4f15-b3ae-274db878ded7" providerId="ADAL" clId="{BFCB4443-2D06-4198-92AD-930E21546738}" dt="2023-08-23T12:38:02.487" v="389"/>
          <ac:spMkLst>
            <pc:docMk/>
            <pc:sldMk cId="3563195281" sldId="364"/>
            <ac:spMk id="6" creationId="{DD005A31-0AA4-5CDB-FB4D-32246D0F8AEC}"/>
          </ac:spMkLst>
        </pc:spChg>
        <pc:picChg chg="add mod">
          <ac:chgData name="Noémie Spiller" userId="e4bebb1e-116a-4f15-b3ae-274db878ded7" providerId="ADAL" clId="{BFCB4443-2D06-4198-92AD-930E21546738}" dt="2023-08-23T14:50:51.314" v="406" actId="14100"/>
          <ac:picMkLst>
            <pc:docMk/>
            <pc:sldMk cId="3563195281" sldId="364"/>
            <ac:picMk id="7" creationId="{99DD59A3-D9B8-1C93-9ED1-FCC84E9EC24E}"/>
          </ac:picMkLst>
        </pc:picChg>
        <pc:picChg chg="add del mod">
          <ac:chgData name="Noémie Spiller" userId="e4bebb1e-116a-4f15-b3ae-274db878ded7" providerId="ADAL" clId="{BFCB4443-2D06-4198-92AD-930E21546738}" dt="2023-08-23T14:50:44.340" v="404" actId="478"/>
          <ac:picMkLst>
            <pc:docMk/>
            <pc:sldMk cId="3563195281" sldId="364"/>
            <ac:picMk id="1028" creationId="{C5201D85-F969-BD0C-8EF3-A33C80254DD2}"/>
          </ac:picMkLst>
        </pc:picChg>
        <pc:picChg chg="add del mod">
          <ac:chgData name="Noémie Spiller" userId="e4bebb1e-116a-4f15-b3ae-274db878ded7" providerId="ADAL" clId="{BFCB4443-2D06-4198-92AD-930E21546738}" dt="2023-08-23T14:50:42.949" v="403" actId="478"/>
          <ac:picMkLst>
            <pc:docMk/>
            <pc:sldMk cId="3563195281" sldId="364"/>
            <ac:picMk id="1030" creationId="{4837B522-A296-DF45-1AA5-F68303EEB902}"/>
          </ac:picMkLst>
        </pc:picChg>
      </pc:sldChg>
      <pc:sldChg chg="add">
        <pc:chgData name="Noémie Spiller" userId="e4bebb1e-116a-4f15-b3ae-274db878ded7" providerId="ADAL" clId="{BFCB4443-2D06-4198-92AD-930E21546738}" dt="2023-08-23T11:59:29.071" v="209"/>
        <pc:sldMkLst>
          <pc:docMk/>
          <pc:sldMk cId="426720706" sldId="373"/>
        </pc:sldMkLst>
      </pc:sldChg>
      <pc:sldChg chg="delSp modSp add mod">
        <pc:chgData name="Noémie Spiller" userId="e4bebb1e-116a-4f15-b3ae-274db878ded7" providerId="ADAL" clId="{BFCB4443-2D06-4198-92AD-930E21546738}" dt="2023-08-23T14:53:01.704" v="439" actId="20577"/>
        <pc:sldMkLst>
          <pc:docMk/>
          <pc:sldMk cId="1104063687" sldId="374"/>
        </pc:sldMkLst>
        <pc:spChg chg="mod">
          <ac:chgData name="Noémie Spiller" userId="e4bebb1e-116a-4f15-b3ae-274db878ded7" providerId="ADAL" clId="{BFCB4443-2D06-4198-92AD-930E21546738}" dt="2023-08-23T14:53:01.704" v="439" actId="20577"/>
          <ac:spMkLst>
            <pc:docMk/>
            <pc:sldMk cId="1104063687" sldId="374"/>
            <ac:spMk id="4" creationId="{1D1A084A-A7FE-3626-EBF9-86BC9B23F118}"/>
          </ac:spMkLst>
        </pc:spChg>
        <pc:spChg chg="mod">
          <ac:chgData name="Noémie Spiller" userId="e4bebb1e-116a-4f15-b3ae-274db878ded7" providerId="ADAL" clId="{BFCB4443-2D06-4198-92AD-930E21546738}" dt="2023-08-23T14:51:41.612" v="422" actId="113"/>
          <ac:spMkLst>
            <pc:docMk/>
            <pc:sldMk cId="1104063687" sldId="374"/>
            <ac:spMk id="5" creationId="{5519D737-368B-AF63-D58C-2FDFC068EB00}"/>
          </ac:spMkLst>
        </pc:spChg>
        <pc:picChg chg="del">
          <ac:chgData name="Noémie Spiller" userId="e4bebb1e-116a-4f15-b3ae-274db878ded7" providerId="ADAL" clId="{BFCB4443-2D06-4198-92AD-930E21546738}" dt="2023-08-23T14:51:13.389" v="413" actId="478"/>
          <ac:picMkLst>
            <pc:docMk/>
            <pc:sldMk cId="1104063687" sldId="374"/>
            <ac:picMk id="7" creationId="{99DD59A3-D9B8-1C93-9ED1-FCC84E9EC24E}"/>
          </ac:picMkLst>
        </pc:picChg>
        <pc:picChg chg="mod">
          <ac:chgData name="Noémie Spiller" userId="e4bebb1e-116a-4f15-b3ae-274db878ded7" providerId="ADAL" clId="{BFCB4443-2D06-4198-92AD-930E21546738}" dt="2023-08-23T14:51:19.634" v="416" actId="1076"/>
          <ac:picMkLst>
            <pc:docMk/>
            <pc:sldMk cId="1104063687" sldId="374"/>
            <ac:picMk id="1028" creationId="{C5201D85-F969-BD0C-8EF3-A33C80254DD2}"/>
          </ac:picMkLst>
        </pc:picChg>
        <pc:picChg chg="del mod">
          <ac:chgData name="Noémie Spiller" userId="e4bebb1e-116a-4f15-b3ae-274db878ded7" providerId="ADAL" clId="{BFCB4443-2D06-4198-92AD-930E21546738}" dt="2023-08-23T14:51:16.917" v="415" actId="478"/>
          <ac:picMkLst>
            <pc:docMk/>
            <pc:sldMk cId="1104063687" sldId="374"/>
            <ac:picMk id="1030" creationId="{4837B522-A296-DF45-1AA5-F68303EEB902}"/>
          </ac:picMkLst>
        </pc:picChg>
      </pc:sldChg>
      <pc:sldChg chg="delSp modSp add mod modNotesTx">
        <pc:chgData name="Noémie Spiller" userId="e4bebb1e-116a-4f15-b3ae-274db878ded7" providerId="ADAL" clId="{BFCB4443-2D06-4198-92AD-930E21546738}" dt="2023-08-23T15:53:59.384" v="498" actId="20577"/>
        <pc:sldMkLst>
          <pc:docMk/>
          <pc:sldMk cId="3168048742" sldId="375"/>
        </pc:sldMkLst>
        <pc:spChg chg="mod">
          <ac:chgData name="Noémie Spiller" userId="e4bebb1e-116a-4f15-b3ae-274db878ded7" providerId="ADAL" clId="{BFCB4443-2D06-4198-92AD-930E21546738}" dt="2023-08-23T14:52:56.709" v="438" actId="20577"/>
          <ac:spMkLst>
            <pc:docMk/>
            <pc:sldMk cId="3168048742" sldId="375"/>
            <ac:spMk id="4" creationId="{1D1A084A-A7FE-3626-EBF9-86BC9B23F118}"/>
          </ac:spMkLst>
        </pc:spChg>
        <pc:spChg chg="mod">
          <ac:chgData name="Noémie Spiller" userId="e4bebb1e-116a-4f15-b3ae-274db878ded7" providerId="ADAL" clId="{BFCB4443-2D06-4198-92AD-930E21546738}" dt="2023-08-23T14:52:42.278" v="433" actId="113"/>
          <ac:spMkLst>
            <pc:docMk/>
            <pc:sldMk cId="3168048742" sldId="375"/>
            <ac:spMk id="5" creationId="{5519D737-368B-AF63-D58C-2FDFC068EB00}"/>
          </ac:spMkLst>
        </pc:spChg>
        <pc:picChg chg="del">
          <ac:chgData name="Noémie Spiller" userId="e4bebb1e-116a-4f15-b3ae-274db878ded7" providerId="ADAL" clId="{BFCB4443-2D06-4198-92AD-930E21546738}" dt="2023-08-23T14:52:16.022" v="423" actId="478"/>
          <ac:picMkLst>
            <pc:docMk/>
            <pc:sldMk cId="3168048742" sldId="375"/>
            <ac:picMk id="7" creationId="{99DD59A3-D9B8-1C93-9ED1-FCC84E9EC24E}"/>
          </ac:picMkLst>
        </pc:picChg>
        <pc:picChg chg="del">
          <ac:chgData name="Noémie Spiller" userId="e4bebb1e-116a-4f15-b3ae-274db878ded7" providerId="ADAL" clId="{BFCB4443-2D06-4198-92AD-930E21546738}" dt="2023-08-23T14:52:17.848" v="424" actId="478"/>
          <ac:picMkLst>
            <pc:docMk/>
            <pc:sldMk cId="3168048742" sldId="375"/>
            <ac:picMk id="1028" creationId="{C5201D85-F969-BD0C-8EF3-A33C80254DD2}"/>
          </ac:picMkLst>
        </pc:picChg>
        <pc:picChg chg="mod">
          <ac:chgData name="Noémie Spiller" userId="e4bebb1e-116a-4f15-b3ae-274db878ded7" providerId="ADAL" clId="{BFCB4443-2D06-4198-92AD-930E21546738}" dt="2023-08-23T14:52:28.260" v="427" actId="1076"/>
          <ac:picMkLst>
            <pc:docMk/>
            <pc:sldMk cId="3168048742" sldId="375"/>
            <ac:picMk id="1030" creationId="{4837B522-A296-DF45-1AA5-F68303EEB902}"/>
          </ac:picMkLst>
        </pc:picChg>
      </pc:sldChg>
      <pc:sldChg chg="modSp new mod modNotesTx">
        <pc:chgData name="Noémie Spiller" userId="e4bebb1e-116a-4f15-b3ae-274db878ded7" providerId="ADAL" clId="{BFCB4443-2D06-4198-92AD-930E21546738}" dt="2023-08-23T17:20:53.663" v="2582" actId="20577"/>
        <pc:sldMkLst>
          <pc:docMk/>
          <pc:sldMk cId="4077666760" sldId="376"/>
        </pc:sldMkLst>
        <pc:spChg chg="mod">
          <ac:chgData name="Noémie Spiller" userId="e4bebb1e-116a-4f15-b3ae-274db878ded7" providerId="ADAL" clId="{BFCB4443-2D06-4198-92AD-930E21546738}" dt="2023-08-23T17:08:02.042" v="1893" actId="20577"/>
          <ac:spMkLst>
            <pc:docMk/>
            <pc:sldMk cId="4077666760" sldId="376"/>
            <ac:spMk id="4" creationId="{C7B63058-4340-D313-C9B7-C699306AD174}"/>
          </ac:spMkLst>
        </pc:spChg>
        <pc:spChg chg="mod">
          <ac:chgData name="Noémie Spiller" userId="e4bebb1e-116a-4f15-b3ae-274db878ded7" providerId="ADAL" clId="{BFCB4443-2D06-4198-92AD-930E21546738}" dt="2023-08-23T17:07:20.103" v="1783" actId="255"/>
          <ac:spMkLst>
            <pc:docMk/>
            <pc:sldMk cId="4077666760" sldId="376"/>
            <ac:spMk id="5" creationId="{6CFD573A-1FD8-2087-BC24-D6BE543B0F65}"/>
          </ac:spMkLst>
        </pc:spChg>
      </pc:sldChg>
      <pc:sldChg chg="addSp delSp modSp new mod ord modClrScheme chgLayout modNotesTx">
        <pc:chgData name="Noémie Spiller" userId="e4bebb1e-116a-4f15-b3ae-274db878ded7" providerId="ADAL" clId="{BFCB4443-2D06-4198-92AD-930E21546738}" dt="2023-08-23T17:17:17.198" v="2255" actId="1076"/>
        <pc:sldMkLst>
          <pc:docMk/>
          <pc:sldMk cId="901958956" sldId="377"/>
        </pc:sldMkLst>
        <pc:spChg chg="mod">
          <ac:chgData name="Noémie Spiller" userId="e4bebb1e-116a-4f15-b3ae-274db878ded7" providerId="ADAL" clId="{BFCB4443-2D06-4198-92AD-930E21546738}" dt="2023-08-23T17:14:11.384" v="2187" actId="26606"/>
          <ac:spMkLst>
            <pc:docMk/>
            <pc:sldMk cId="901958956" sldId="377"/>
            <ac:spMk id="2" creationId="{A6A52401-462D-82FE-7DED-5509482435AD}"/>
          </ac:spMkLst>
        </pc:spChg>
        <pc:spChg chg="mod">
          <ac:chgData name="Noémie Spiller" userId="e4bebb1e-116a-4f15-b3ae-274db878ded7" providerId="ADAL" clId="{BFCB4443-2D06-4198-92AD-930E21546738}" dt="2023-08-23T17:14:11.384" v="2187" actId="26606"/>
          <ac:spMkLst>
            <pc:docMk/>
            <pc:sldMk cId="901958956" sldId="377"/>
            <ac:spMk id="3" creationId="{BF46C76B-2A41-38E8-96CE-99F225E941CE}"/>
          </ac:spMkLst>
        </pc:spChg>
        <pc:spChg chg="mod">
          <ac:chgData name="Noémie Spiller" userId="e4bebb1e-116a-4f15-b3ae-274db878ded7" providerId="ADAL" clId="{BFCB4443-2D06-4198-92AD-930E21546738}" dt="2023-08-23T17:14:11.384" v="2187" actId="26606"/>
          <ac:spMkLst>
            <pc:docMk/>
            <pc:sldMk cId="901958956" sldId="377"/>
            <ac:spMk id="4" creationId="{98E6B879-C233-EF67-D233-9A4B9C2730C3}"/>
          </ac:spMkLst>
        </pc:spChg>
        <pc:spChg chg="del mod">
          <ac:chgData name="Noémie Spiller" userId="e4bebb1e-116a-4f15-b3ae-274db878ded7" providerId="ADAL" clId="{BFCB4443-2D06-4198-92AD-930E21546738}" dt="2023-08-23T17:10:38.573" v="1938" actId="478"/>
          <ac:spMkLst>
            <pc:docMk/>
            <pc:sldMk cId="901958956" sldId="377"/>
            <ac:spMk id="5" creationId="{686CA170-3446-0056-5752-58598ECEE783}"/>
          </ac:spMkLst>
        </pc:spChg>
        <pc:spChg chg="add del mod">
          <ac:chgData name="Noémie Spiller" userId="e4bebb1e-116a-4f15-b3ae-274db878ded7" providerId="ADAL" clId="{BFCB4443-2D06-4198-92AD-930E21546738}" dt="2023-08-23T17:10:40.145" v="1939" actId="478"/>
          <ac:spMkLst>
            <pc:docMk/>
            <pc:sldMk cId="901958956" sldId="377"/>
            <ac:spMk id="9" creationId="{0C139F9F-986C-3821-656A-721DDFC40F2D}"/>
          </ac:spMkLst>
        </pc:spChg>
        <pc:spChg chg="add mod">
          <ac:chgData name="Noémie Spiller" userId="e4bebb1e-116a-4f15-b3ae-274db878ded7" providerId="ADAL" clId="{BFCB4443-2D06-4198-92AD-930E21546738}" dt="2023-08-23T17:17:09.390" v="2254" actId="14100"/>
          <ac:spMkLst>
            <pc:docMk/>
            <pc:sldMk cId="901958956" sldId="377"/>
            <ac:spMk id="12" creationId="{D157E83C-93F1-CF49-3C62-98CB3937DF74}"/>
          </ac:spMkLst>
        </pc:spChg>
        <pc:picChg chg="add mod">
          <ac:chgData name="Noémie Spiller" userId="e4bebb1e-116a-4f15-b3ae-274db878ded7" providerId="ADAL" clId="{BFCB4443-2D06-4198-92AD-930E21546738}" dt="2023-08-23T17:17:17.198" v="2255" actId="1076"/>
          <ac:picMkLst>
            <pc:docMk/>
            <pc:sldMk cId="901958956" sldId="377"/>
            <ac:picMk id="7" creationId="{6FA63F8E-A866-9D50-C6C2-68D36983550A}"/>
          </ac:picMkLst>
        </pc:picChg>
      </pc:sldChg>
      <pc:sldChg chg="modSp add mod">
        <pc:chgData name="Noémie Spiller" userId="e4bebb1e-116a-4f15-b3ae-274db878ded7" providerId="ADAL" clId="{BFCB4443-2D06-4198-92AD-930E21546738}" dt="2023-08-23T19:41:01.812" v="2595" actId="20577"/>
        <pc:sldMkLst>
          <pc:docMk/>
          <pc:sldMk cId="2030325369" sldId="413"/>
        </pc:sldMkLst>
        <pc:spChg chg="mod">
          <ac:chgData name="Noémie Spiller" userId="e4bebb1e-116a-4f15-b3ae-274db878ded7" providerId="ADAL" clId="{BFCB4443-2D06-4198-92AD-930E21546738}" dt="2023-08-23T19:41:01.812" v="2595" actId="20577"/>
          <ac:spMkLst>
            <pc:docMk/>
            <pc:sldMk cId="2030325369" sldId="413"/>
            <ac:spMk id="5" creationId="{BA1EECA0-073E-4905-F492-9F7589A76C11}"/>
          </ac:spMkLst>
        </pc:spChg>
      </pc:sldChg>
      <pc:sldChg chg="modSp add mod">
        <pc:chgData name="Noémie Spiller" userId="e4bebb1e-116a-4f15-b3ae-274db878ded7" providerId="ADAL" clId="{BFCB4443-2D06-4198-92AD-930E21546738}" dt="2023-08-23T19:40:55.256" v="2594" actId="20577"/>
        <pc:sldMkLst>
          <pc:docMk/>
          <pc:sldMk cId="3429723861" sldId="414"/>
        </pc:sldMkLst>
        <pc:spChg chg="mod">
          <ac:chgData name="Noémie Spiller" userId="e4bebb1e-116a-4f15-b3ae-274db878ded7" providerId="ADAL" clId="{BFCB4443-2D06-4198-92AD-930E21546738}" dt="2023-08-23T19:40:55.256" v="2594" actId="20577"/>
          <ac:spMkLst>
            <pc:docMk/>
            <pc:sldMk cId="3429723861" sldId="414"/>
            <ac:spMk id="3" creationId="{1207A558-EF81-A16D-FC02-6F993CC14A90}"/>
          </ac:spMkLst>
        </pc:spChg>
      </pc:sldChg>
      <pc:sldChg chg="modSp new mod">
        <pc:chgData name="Noémie Spiller" userId="e4bebb1e-116a-4f15-b3ae-274db878ded7" providerId="ADAL" clId="{BFCB4443-2D06-4198-92AD-930E21546738}" dt="2023-08-29T15:24:06.873" v="2664" actId="20577"/>
        <pc:sldMkLst>
          <pc:docMk/>
          <pc:sldMk cId="1332378306" sldId="415"/>
        </pc:sldMkLst>
        <pc:spChg chg="mod">
          <ac:chgData name="Noémie Spiller" userId="e4bebb1e-116a-4f15-b3ae-274db878ded7" providerId="ADAL" clId="{BFCB4443-2D06-4198-92AD-930E21546738}" dt="2023-08-29T15:24:06.873" v="2664" actId="20577"/>
          <ac:spMkLst>
            <pc:docMk/>
            <pc:sldMk cId="1332378306" sldId="415"/>
            <ac:spMk id="4" creationId="{2FBB55E8-D754-F00C-D1D7-1F2763572B4A}"/>
          </ac:spMkLst>
        </pc:spChg>
      </pc:sldChg>
      <pc:sldChg chg="modSp add del mod modNotesTx">
        <pc:chgData name="Noémie Spiller" userId="e4bebb1e-116a-4f15-b3ae-274db878ded7" providerId="ADAL" clId="{BFCB4443-2D06-4198-92AD-930E21546738}" dt="2023-08-29T14:44:35.731" v="2645" actId="47"/>
        <pc:sldMkLst>
          <pc:docMk/>
          <pc:sldMk cId="2453415241" sldId="415"/>
        </pc:sldMkLst>
        <pc:spChg chg="mod">
          <ac:chgData name="Noémie Spiller" userId="e4bebb1e-116a-4f15-b3ae-274db878ded7" providerId="ADAL" clId="{BFCB4443-2D06-4198-92AD-930E21546738}" dt="2023-08-29T14:43:56.954" v="2614" actId="20577"/>
          <ac:spMkLst>
            <pc:docMk/>
            <pc:sldMk cId="2453415241" sldId="415"/>
            <ac:spMk id="4" creationId="{BB609F5F-4BB5-0275-FF78-1A67E8908E58}"/>
          </ac:spMkLst>
        </pc:spChg>
      </pc:sldChg>
    </pc:docChg>
  </pc:docChgLst>
  <pc:docChgLst>
    <pc:chgData name="Noémie Spiller" userId="e4bebb1e-116a-4f15-b3ae-274db878ded7" providerId="ADAL" clId="{DF5371B6-FE0C-4927-B80B-6D707E5EFD11}"/>
    <pc:docChg chg="undo custSel addSld modSld sldOrd">
      <pc:chgData name="Noémie Spiller" userId="e4bebb1e-116a-4f15-b3ae-274db878ded7" providerId="ADAL" clId="{DF5371B6-FE0C-4927-B80B-6D707E5EFD11}" dt="2023-05-11T09:41:16.383" v="402" actId="20577"/>
      <pc:docMkLst>
        <pc:docMk/>
      </pc:docMkLst>
      <pc:sldChg chg="ord">
        <pc:chgData name="Noémie Spiller" userId="e4bebb1e-116a-4f15-b3ae-274db878ded7" providerId="ADAL" clId="{DF5371B6-FE0C-4927-B80B-6D707E5EFD11}" dt="2023-05-11T09:23:53.046" v="176"/>
        <pc:sldMkLst>
          <pc:docMk/>
          <pc:sldMk cId="621628165" sldId="324"/>
        </pc:sldMkLst>
      </pc:sldChg>
      <pc:sldChg chg="modSp mod ord modNotesTx">
        <pc:chgData name="Noémie Spiller" userId="e4bebb1e-116a-4f15-b3ae-274db878ded7" providerId="ADAL" clId="{DF5371B6-FE0C-4927-B80B-6D707E5EFD11}" dt="2023-05-11T09:24:27.561" v="200" actId="20577"/>
        <pc:sldMkLst>
          <pc:docMk/>
          <pc:sldMk cId="3390717321" sldId="343"/>
        </pc:sldMkLst>
        <pc:spChg chg="mod">
          <ac:chgData name="Noémie Spiller" userId="e4bebb1e-116a-4f15-b3ae-274db878ded7" providerId="ADAL" clId="{DF5371B6-FE0C-4927-B80B-6D707E5EFD11}" dt="2023-05-11T09:23:41.577" v="172" actId="20577"/>
          <ac:spMkLst>
            <pc:docMk/>
            <pc:sldMk cId="3390717321" sldId="343"/>
            <ac:spMk id="4" creationId="{3C8B132F-D6E4-54F1-EC01-69DB780F9124}"/>
          </ac:spMkLst>
        </pc:spChg>
      </pc:sldChg>
      <pc:sldChg chg="addSp delSp modSp mod modClrScheme chgLayout">
        <pc:chgData name="Noémie Spiller" userId="e4bebb1e-116a-4f15-b3ae-274db878ded7" providerId="ADAL" clId="{DF5371B6-FE0C-4927-B80B-6D707E5EFD11}" dt="2023-05-11T09:38:19.325" v="384" actId="26606"/>
        <pc:sldMkLst>
          <pc:docMk/>
          <pc:sldMk cId="3554343605" sldId="355"/>
        </pc:sldMkLst>
        <pc:spChg chg="add del">
          <ac:chgData name="Noémie Spiller" userId="e4bebb1e-116a-4f15-b3ae-274db878ded7" providerId="ADAL" clId="{DF5371B6-FE0C-4927-B80B-6D707E5EFD11}" dt="2023-05-11T09:38:19.325" v="384" actId="26606"/>
          <ac:spMkLst>
            <pc:docMk/>
            <pc:sldMk cId="3554343605" sldId="355"/>
            <ac:spMk id="2" creationId="{E247B9E8-27F2-21EE-F665-A1AD061E3189}"/>
          </ac:spMkLst>
        </pc:spChg>
        <pc:spChg chg="mod">
          <ac:chgData name="Noémie Spiller" userId="e4bebb1e-116a-4f15-b3ae-274db878ded7" providerId="ADAL" clId="{DF5371B6-FE0C-4927-B80B-6D707E5EFD11}" dt="2023-05-11T09:38:19.325" v="384" actId="26606"/>
          <ac:spMkLst>
            <pc:docMk/>
            <pc:sldMk cId="3554343605" sldId="355"/>
            <ac:spMk id="3" creationId="{D7651B55-B946-B9EF-7100-2776B63A242A}"/>
          </ac:spMkLst>
        </pc:spChg>
        <pc:spChg chg="mod">
          <ac:chgData name="Noémie Spiller" userId="e4bebb1e-116a-4f15-b3ae-274db878ded7" providerId="ADAL" clId="{DF5371B6-FE0C-4927-B80B-6D707E5EFD11}" dt="2023-05-11T09:38:19.325" v="384" actId="26606"/>
          <ac:spMkLst>
            <pc:docMk/>
            <pc:sldMk cId="3554343605" sldId="355"/>
            <ac:spMk id="4" creationId="{E2A5C996-3609-41BE-7BD5-DBC9482E4C81}"/>
          </ac:spMkLst>
        </pc:spChg>
        <pc:spChg chg="add del">
          <ac:chgData name="Noémie Spiller" userId="e4bebb1e-116a-4f15-b3ae-274db878ded7" providerId="ADAL" clId="{DF5371B6-FE0C-4927-B80B-6D707E5EFD11}" dt="2023-05-11T09:38:19.325" v="384" actId="26606"/>
          <ac:spMkLst>
            <pc:docMk/>
            <pc:sldMk cId="3554343605" sldId="355"/>
            <ac:spMk id="5" creationId="{4E2E7AA6-D6F0-AC03-52B6-969DD212E71C}"/>
          </ac:spMkLst>
        </pc:spChg>
        <pc:spChg chg="mod">
          <ac:chgData name="Noémie Spiller" userId="e4bebb1e-116a-4f15-b3ae-274db878ded7" providerId="ADAL" clId="{DF5371B6-FE0C-4927-B80B-6D707E5EFD11}" dt="2023-05-11T09:38:19.325" v="384" actId="26606"/>
          <ac:spMkLst>
            <pc:docMk/>
            <pc:sldMk cId="3554343605" sldId="355"/>
            <ac:spMk id="6" creationId="{327639D4-D02F-DC2E-4DE6-0A536F565507}"/>
          </ac:spMkLst>
        </pc:spChg>
        <pc:spChg chg="add mod">
          <ac:chgData name="Noémie Spiller" userId="e4bebb1e-116a-4f15-b3ae-274db878ded7" providerId="ADAL" clId="{DF5371B6-FE0C-4927-B80B-6D707E5EFD11}" dt="2023-05-11T09:38:19.325" v="384" actId="26606"/>
          <ac:spMkLst>
            <pc:docMk/>
            <pc:sldMk cId="3554343605" sldId="355"/>
            <ac:spMk id="11" creationId="{DC3F7553-5111-C72D-22AB-420F473B5C2C}"/>
          </ac:spMkLst>
        </pc:spChg>
        <pc:spChg chg="add del mod">
          <ac:chgData name="Noémie Spiller" userId="e4bebb1e-116a-4f15-b3ae-274db878ded7" providerId="ADAL" clId="{DF5371B6-FE0C-4927-B80B-6D707E5EFD11}" dt="2023-05-11T09:38:14.765" v="381" actId="26606"/>
          <ac:spMkLst>
            <pc:docMk/>
            <pc:sldMk cId="3554343605" sldId="355"/>
            <ac:spMk id="12" creationId="{FEB6CBCE-F34C-5E2A-9259-321D002BBF01}"/>
          </ac:spMkLst>
        </pc:spChg>
        <pc:spChg chg="add mod">
          <ac:chgData name="Noémie Spiller" userId="e4bebb1e-116a-4f15-b3ae-274db878ded7" providerId="ADAL" clId="{DF5371B6-FE0C-4927-B80B-6D707E5EFD11}" dt="2023-05-11T09:38:19.325" v="384" actId="26606"/>
          <ac:spMkLst>
            <pc:docMk/>
            <pc:sldMk cId="3554343605" sldId="355"/>
            <ac:spMk id="13" creationId="{229DAE72-2CC6-F021-BFDA-E91110F8E85E}"/>
          </ac:spMkLst>
        </pc:spChg>
        <pc:spChg chg="add del mod">
          <ac:chgData name="Noémie Spiller" userId="e4bebb1e-116a-4f15-b3ae-274db878ded7" providerId="ADAL" clId="{DF5371B6-FE0C-4927-B80B-6D707E5EFD11}" dt="2023-05-11T09:38:14.765" v="381" actId="26606"/>
          <ac:spMkLst>
            <pc:docMk/>
            <pc:sldMk cId="3554343605" sldId="355"/>
            <ac:spMk id="14" creationId="{7A519BE5-CF90-F25A-6E02-6529DDC8AE53}"/>
          </ac:spMkLst>
        </pc:spChg>
        <pc:spChg chg="add mod">
          <ac:chgData name="Noémie Spiller" userId="e4bebb1e-116a-4f15-b3ae-274db878ded7" providerId="ADAL" clId="{DF5371B6-FE0C-4927-B80B-6D707E5EFD11}" dt="2023-05-11T09:38:19.325" v="384" actId="26606"/>
          <ac:spMkLst>
            <pc:docMk/>
            <pc:sldMk cId="3554343605" sldId="355"/>
            <ac:spMk id="15" creationId="{0DA9FE30-0C39-3DEA-EBFA-BFA0F9A6A040}"/>
          </ac:spMkLst>
        </pc:spChg>
        <pc:spChg chg="add del mod">
          <ac:chgData name="Noémie Spiller" userId="e4bebb1e-116a-4f15-b3ae-274db878ded7" providerId="ADAL" clId="{DF5371B6-FE0C-4927-B80B-6D707E5EFD11}" dt="2023-05-11T09:38:14.765" v="381" actId="26606"/>
          <ac:spMkLst>
            <pc:docMk/>
            <pc:sldMk cId="3554343605" sldId="355"/>
            <ac:spMk id="16" creationId="{E384860A-5330-E0B3-24F5-FF52790E5C8D}"/>
          </ac:spMkLst>
        </pc:spChg>
        <pc:spChg chg="add mod">
          <ac:chgData name="Noémie Spiller" userId="e4bebb1e-116a-4f15-b3ae-274db878ded7" providerId="ADAL" clId="{DF5371B6-FE0C-4927-B80B-6D707E5EFD11}" dt="2023-05-11T09:38:19.325" v="384" actId="26606"/>
          <ac:spMkLst>
            <pc:docMk/>
            <pc:sldMk cId="3554343605" sldId="355"/>
            <ac:spMk id="17" creationId="{560A8E56-F893-38F9-DEC5-9A4599082A07}"/>
          </ac:spMkLst>
        </pc:spChg>
        <pc:spChg chg="add del">
          <ac:chgData name="Noémie Spiller" userId="e4bebb1e-116a-4f15-b3ae-274db878ded7" providerId="ADAL" clId="{DF5371B6-FE0C-4927-B80B-6D707E5EFD11}" dt="2023-05-11T09:38:19.300" v="383" actId="26606"/>
          <ac:spMkLst>
            <pc:docMk/>
            <pc:sldMk cId="3554343605" sldId="355"/>
            <ac:spMk id="19" creationId="{E9F1570F-8619-C25E-60F3-766BB3F8E7DA}"/>
          </ac:spMkLst>
        </pc:spChg>
        <pc:picChg chg="add del">
          <ac:chgData name="Noémie Spiller" userId="e4bebb1e-116a-4f15-b3ae-274db878ded7" providerId="ADAL" clId="{DF5371B6-FE0C-4927-B80B-6D707E5EFD11}" dt="2023-05-11T09:38:14.765" v="381" actId="26606"/>
          <ac:picMkLst>
            <pc:docMk/>
            <pc:sldMk cId="3554343605" sldId="355"/>
            <ac:picMk id="8" creationId="{0E822824-FCDF-247D-F0A2-135589BCDC19}"/>
          </ac:picMkLst>
        </pc:picChg>
        <pc:picChg chg="add del">
          <ac:chgData name="Noémie Spiller" userId="e4bebb1e-116a-4f15-b3ae-274db878ded7" providerId="ADAL" clId="{DF5371B6-FE0C-4927-B80B-6D707E5EFD11}" dt="2023-05-11T09:38:19.300" v="383" actId="26606"/>
          <ac:picMkLst>
            <pc:docMk/>
            <pc:sldMk cId="3554343605" sldId="355"/>
            <ac:picMk id="18" creationId="{7BEF9D2C-06E4-BC4E-3E2B-198D459C6C54}"/>
          </ac:picMkLst>
        </pc:picChg>
      </pc:sldChg>
      <pc:sldChg chg="modSp mod">
        <pc:chgData name="Noémie Spiller" userId="e4bebb1e-116a-4f15-b3ae-274db878ded7" providerId="ADAL" clId="{DF5371B6-FE0C-4927-B80B-6D707E5EFD11}" dt="2023-05-11T09:25:14.084" v="257" actId="20577"/>
        <pc:sldMkLst>
          <pc:docMk/>
          <pc:sldMk cId="1763306305" sldId="356"/>
        </pc:sldMkLst>
        <pc:spChg chg="mod">
          <ac:chgData name="Noémie Spiller" userId="e4bebb1e-116a-4f15-b3ae-274db878ded7" providerId="ADAL" clId="{DF5371B6-FE0C-4927-B80B-6D707E5EFD11}" dt="2023-05-11T09:25:14.084" v="257" actId="20577"/>
          <ac:spMkLst>
            <pc:docMk/>
            <pc:sldMk cId="1763306305" sldId="356"/>
            <ac:spMk id="4" creationId="{6E4D8992-833A-37B5-C002-4303A9BCF1B0}"/>
          </ac:spMkLst>
        </pc:spChg>
      </pc:sldChg>
      <pc:sldChg chg="modSp mod">
        <pc:chgData name="Noémie Spiller" userId="e4bebb1e-116a-4f15-b3ae-274db878ded7" providerId="ADAL" clId="{DF5371B6-FE0C-4927-B80B-6D707E5EFD11}" dt="2023-05-11T09:31:12.372" v="324" actId="207"/>
        <pc:sldMkLst>
          <pc:docMk/>
          <pc:sldMk cId="883094266" sldId="357"/>
        </pc:sldMkLst>
        <pc:graphicFrameChg chg="mod modGraphic">
          <ac:chgData name="Noémie Spiller" userId="e4bebb1e-116a-4f15-b3ae-274db878ded7" providerId="ADAL" clId="{DF5371B6-FE0C-4927-B80B-6D707E5EFD11}" dt="2023-05-11T09:31:12.372" v="324" actId="207"/>
          <ac:graphicFrameMkLst>
            <pc:docMk/>
            <pc:sldMk cId="883094266" sldId="357"/>
            <ac:graphicFrameMk id="6" creationId="{60C765E1-87FE-FA26-5139-36E44A29E800}"/>
          </ac:graphicFrameMkLst>
        </pc:graphicFrameChg>
      </pc:sldChg>
      <pc:sldChg chg="modSp new mod">
        <pc:chgData name="Noémie Spiller" userId="e4bebb1e-116a-4f15-b3ae-274db878ded7" providerId="ADAL" clId="{DF5371B6-FE0C-4927-B80B-6D707E5EFD11}" dt="2023-05-11T09:23:26.357" v="158" actId="20577"/>
        <pc:sldMkLst>
          <pc:docMk/>
          <pc:sldMk cId="2541601619" sldId="358"/>
        </pc:sldMkLst>
        <pc:spChg chg="mod">
          <ac:chgData name="Noémie Spiller" userId="e4bebb1e-116a-4f15-b3ae-274db878ded7" providerId="ADAL" clId="{DF5371B6-FE0C-4927-B80B-6D707E5EFD11}" dt="2023-05-11T09:23:26.357" v="158" actId="20577"/>
          <ac:spMkLst>
            <pc:docMk/>
            <pc:sldMk cId="2541601619" sldId="358"/>
            <ac:spMk id="4" creationId="{5EC51E62-AF43-2CF9-5945-D5BC3D58F7A8}"/>
          </ac:spMkLst>
        </pc:spChg>
      </pc:sldChg>
      <pc:sldChg chg="modSp new mod">
        <pc:chgData name="Noémie Spiller" userId="e4bebb1e-116a-4f15-b3ae-274db878ded7" providerId="ADAL" clId="{DF5371B6-FE0C-4927-B80B-6D707E5EFD11}" dt="2023-05-11T09:24:56.803" v="240" actId="20577"/>
        <pc:sldMkLst>
          <pc:docMk/>
          <pc:sldMk cId="4229679170" sldId="359"/>
        </pc:sldMkLst>
        <pc:spChg chg="mod">
          <ac:chgData name="Noémie Spiller" userId="e4bebb1e-116a-4f15-b3ae-274db878ded7" providerId="ADAL" clId="{DF5371B6-FE0C-4927-B80B-6D707E5EFD11}" dt="2023-05-11T09:24:56.803" v="240" actId="20577"/>
          <ac:spMkLst>
            <pc:docMk/>
            <pc:sldMk cId="4229679170" sldId="359"/>
            <ac:spMk id="4" creationId="{85814CD9-9D42-2B05-ACC5-0416562798DE}"/>
          </ac:spMkLst>
        </pc:spChg>
      </pc:sldChg>
      <pc:sldChg chg="modSp new mod">
        <pc:chgData name="Noémie Spiller" userId="e4bebb1e-116a-4f15-b3ae-274db878ded7" providerId="ADAL" clId="{DF5371B6-FE0C-4927-B80B-6D707E5EFD11}" dt="2023-05-11T09:31:50.018" v="349" actId="20577"/>
        <pc:sldMkLst>
          <pc:docMk/>
          <pc:sldMk cId="2512324309" sldId="360"/>
        </pc:sldMkLst>
        <pc:spChg chg="mod">
          <ac:chgData name="Noémie Spiller" userId="e4bebb1e-116a-4f15-b3ae-274db878ded7" providerId="ADAL" clId="{DF5371B6-FE0C-4927-B80B-6D707E5EFD11}" dt="2023-05-11T09:31:50.018" v="349" actId="20577"/>
          <ac:spMkLst>
            <pc:docMk/>
            <pc:sldMk cId="2512324309" sldId="360"/>
            <ac:spMk id="4" creationId="{6F187E70-044F-5167-3044-617518B75AD6}"/>
          </ac:spMkLst>
        </pc:spChg>
      </pc:sldChg>
      <pc:sldChg chg="modSp new mod ord">
        <pc:chgData name="Noémie Spiller" userId="e4bebb1e-116a-4f15-b3ae-274db878ded7" providerId="ADAL" clId="{DF5371B6-FE0C-4927-B80B-6D707E5EFD11}" dt="2023-05-11T09:35:32.304" v="379"/>
        <pc:sldMkLst>
          <pc:docMk/>
          <pc:sldMk cId="1024414484" sldId="361"/>
        </pc:sldMkLst>
        <pc:spChg chg="mod">
          <ac:chgData name="Noémie Spiller" userId="e4bebb1e-116a-4f15-b3ae-274db878ded7" providerId="ADAL" clId="{DF5371B6-FE0C-4927-B80B-6D707E5EFD11}" dt="2023-05-11T09:35:21.927" v="377" actId="20577"/>
          <ac:spMkLst>
            <pc:docMk/>
            <pc:sldMk cId="1024414484" sldId="361"/>
            <ac:spMk id="4" creationId="{83CDBE51-B14E-25B8-A108-6699F8CFFDA9}"/>
          </ac:spMkLst>
        </pc:spChg>
      </pc:sldChg>
      <pc:sldChg chg="modSp new mod">
        <pc:chgData name="Noémie Spiller" userId="e4bebb1e-116a-4f15-b3ae-274db878ded7" providerId="ADAL" clId="{DF5371B6-FE0C-4927-B80B-6D707E5EFD11}" dt="2023-05-11T09:41:16.383" v="402" actId="20577"/>
        <pc:sldMkLst>
          <pc:docMk/>
          <pc:sldMk cId="4224074385" sldId="362"/>
        </pc:sldMkLst>
        <pc:spChg chg="mod">
          <ac:chgData name="Noémie Spiller" userId="e4bebb1e-116a-4f15-b3ae-274db878ded7" providerId="ADAL" clId="{DF5371B6-FE0C-4927-B80B-6D707E5EFD11}" dt="2023-05-11T09:41:16.383" v="402" actId="20577"/>
          <ac:spMkLst>
            <pc:docMk/>
            <pc:sldMk cId="4224074385" sldId="362"/>
            <ac:spMk id="4" creationId="{BB9A2CCF-9822-E449-405A-A2EC2320ADF8}"/>
          </ac:spMkLst>
        </pc:spChg>
      </pc:sldChg>
    </pc:docChg>
  </pc:docChgLst>
  <pc:docChgLst>
    <pc:chgData name="Noémie Spiller" userId="S::nspiller@stud.hs-heilbronn.de::e4bebb1e-116a-4f15-b3ae-274db878ded7" providerId="AD" clId="Web-{B3F818E4-3C21-7D49-0343-F7FAE205DA6A}"/>
    <pc:docChg chg="modSld">
      <pc:chgData name="Noémie Spiller" userId="S::nspiller@stud.hs-heilbronn.de::e4bebb1e-116a-4f15-b3ae-274db878ded7" providerId="AD" clId="Web-{B3F818E4-3C21-7D49-0343-F7FAE205DA6A}" dt="2023-05-30T10:45:46.482" v="9" actId="14100"/>
      <pc:docMkLst>
        <pc:docMk/>
      </pc:docMkLst>
      <pc:sldChg chg="addSp delSp modSp">
        <pc:chgData name="Noémie Spiller" userId="S::nspiller@stud.hs-heilbronn.de::e4bebb1e-116a-4f15-b3ae-274db878ded7" providerId="AD" clId="Web-{B3F818E4-3C21-7D49-0343-F7FAE205DA6A}" dt="2023-05-30T10:45:46.482" v="9" actId="14100"/>
        <pc:sldMkLst>
          <pc:docMk/>
          <pc:sldMk cId="2541601619" sldId="358"/>
        </pc:sldMkLst>
        <pc:spChg chg="del">
          <ac:chgData name="Noémie Spiller" userId="S::nspiller@stud.hs-heilbronn.de::e4bebb1e-116a-4f15-b3ae-274db878ded7" providerId="AD" clId="Web-{B3F818E4-3C21-7D49-0343-F7FAE205DA6A}" dt="2023-05-30T10:44:51.011" v="0"/>
          <ac:spMkLst>
            <pc:docMk/>
            <pc:sldMk cId="2541601619" sldId="358"/>
            <ac:spMk id="5" creationId="{9BFDD5D4-5777-4BF3-C985-0FFB9EF013A0}"/>
          </ac:spMkLst>
        </pc:spChg>
        <pc:picChg chg="add mod ord">
          <ac:chgData name="Noémie Spiller" userId="S::nspiller@stud.hs-heilbronn.de::e4bebb1e-116a-4f15-b3ae-274db878ded7" providerId="AD" clId="Web-{B3F818E4-3C21-7D49-0343-F7FAE205DA6A}" dt="2023-05-30T10:45:46.482" v="9" actId="14100"/>
          <ac:picMkLst>
            <pc:docMk/>
            <pc:sldMk cId="2541601619" sldId="358"/>
            <ac:picMk id="6" creationId="{08A1D1D2-D850-CE22-8D42-F20DDBE50264}"/>
          </ac:picMkLst>
        </pc:picChg>
      </pc:sldChg>
    </pc:docChg>
  </pc:docChgLst>
  <pc:docChgLst>
    <pc:chgData name="Noémie Spiller" userId="S::nspiller@stud.hs-heilbronn.de::e4bebb1e-116a-4f15-b3ae-274db878ded7" providerId="AD" clId="Web-{5A5CB1EC-B197-D028-D3C0-30F988D64E77}"/>
    <pc:docChg chg="delSld modSld">
      <pc:chgData name="Noémie Spiller" userId="S::nspiller@stud.hs-heilbronn.de::e4bebb1e-116a-4f15-b3ae-274db878ded7" providerId="AD" clId="Web-{5A5CB1EC-B197-D028-D3C0-30F988D64E77}" dt="2023-05-29T13:24:26.305" v="41" actId="20577"/>
      <pc:docMkLst>
        <pc:docMk/>
      </pc:docMkLst>
      <pc:sldChg chg="modSp">
        <pc:chgData name="Noémie Spiller" userId="S::nspiller@stud.hs-heilbronn.de::e4bebb1e-116a-4f15-b3ae-274db878ded7" providerId="AD" clId="Web-{5A5CB1EC-B197-D028-D3C0-30F988D64E77}" dt="2023-05-29T13:22:29.895" v="7" actId="20577"/>
        <pc:sldMkLst>
          <pc:docMk/>
          <pc:sldMk cId="3554343605" sldId="355"/>
        </pc:sldMkLst>
        <pc:spChg chg="mod">
          <ac:chgData name="Noémie Spiller" userId="S::nspiller@stud.hs-heilbronn.de::e4bebb1e-116a-4f15-b3ae-274db878ded7" providerId="AD" clId="Web-{5A5CB1EC-B197-D028-D3C0-30F988D64E77}" dt="2023-05-29T13:22:29.895" v="7" actId="20577"/>
          <ac:spMkLst>
            <pc:docMk/>
            <pc:sldMk cId="3554343605" sldId="355"/>
            <ac:spMk id="3" creationId="{D7651B55-B946-B9EF-7100-2776B63A242A}"/>
          </ac:spMkLst>
        </pc:spChg>
      </pc:sldChg>
      <pc:sldChg chg="modSp">
        <pc:chgData name="Noémie Spiller" userId="S::nspiller@stud.hs-heilbronn.de::e4bebb1e-116a-4f15-b3ae-274db878ded7" providerId="AD" clId="Web-{5A5CB1EC-B197-D028-D3C0-30F988D64E77}" dt="2023-05-29T13:23:24.912" v="23" actId="20577"/>
        <pc:sldMkLst>
          <pc:docMk/>
          <pc:sldMk cId="1763306305" sldId="356"/>
        </pc:sldMkLst>
        <pc:spChg chg="mod">
          <ac:chgData name="Noémie Spiller" userId="S::nspiller@stud.hs-heilbronn.de::e4bebb1e-116a-4f15-b3ae-274db878ded7" providerId="AD" clId="Web-{5A5CB1EC-B197-D028-D3C0-30F988D64E77}" dt="2023-05-29T13:23:24.912" v="23" actId="20577"/>
          <ac:spMkLst>
            <pc:docMk/>
            <pc:sldMk cId="1763306305" sldId="356"/>
            <ac:spMk id="4" creationId="{6E4D8992-833A-37B5-C002-4303A9BCF1B0}"/>
          </ac:spMkLst>
        </pc:spChg>
      </pc:sldChg>
      <pc:sldChg chg="modSp">
        <pc:chgData name="Noémie Spiller" userId="S::nspiller@stud.hs-heilbronn.de::e4bebb1e-116a-4f15-b3ae-274db878ded7" providerId="AD" clId="Web-{5A5CB1EC-B197-D028-D3C0-30F988D64E77}" dt="2023-05-29T13:22:59.521" v="12" actId="20577"/>
        <pc:sldMkLst>
          <pc:docMk/>
          <pc:sldMk cId="883094266" sldId="357"/>
        </pc:sldMkLst>
        <pc:graphicFrameChg chg="modGraphic">
          <ac:chgData name="Noémie Spiller" userId="S::nspiller@stud.hs-heilbronn.de::e4bebb1e-116a-4f15-b3ae-274db878ded7" providerId="AD" clId="Web-{5A5CB1EC-B197-D028-D3C0-30F988D64E77}" dt="2023-05-29T13:22:59.521" v="12" actId="20577"/>
          <ac:graphicFrameMkLst>
            <pc:docMk/>
            <pc:sldMk cId="883094266" sldId="357"/>
            <ac:graphicFrameMk id="6" creationId="{60C765E1-87FE-FA26-5139-36E44A29E800}"/>
          </ac:graphicFrameMkLst>
        </pc:graphicFrameChg>
      </pc:sldChg>
      <pc:sldChg chg="modSp">
        <pc:chgData name="Noémie Spiller" userId="S::nspiller@stud.hs-heilbronn.de::e4bebb1e-116a-4f15-b3ae-274db878ded7" providerId="AD" clId="Web-{5A5CB1EC-B197-D028-D3C0-30F988D64E77}" dt="2023-05-29T13:23:09.037" v="18" actId="20577"/>
        <pc:sldMkLst>
          <pc:docMk/>
          <pc:sldMk cId="2541601619" sldId="358"/>
        </pc:sldMkLst>
        <pc:spChg chg="mod">
          <ac:chgData name="Noémie Spiller" userId="S::nspiller@stud.hs-heilbronn.de::e4bebb1e-116a-4f15-b3ae-274db878ded7" providerId="AD" clId="Web-{5A5CB1EC-B197-D028-D3C0-30F988D64E77}" dt="2023-05-29T13:23:09.037" v="18" actId="20577"/>
          <ac:spMkLst>
            <pc:docMk/>
            <pc:sldMk cId="2541601619" sldId="358"/>
            <ac:spMk id="4" creationId="{5EC51E62-AF43-2CF9-5945-D5BC3D58F7A8}"/>
          </ac:spMkLst>
        </pc:spChg>
      </pc:sldChg>
      <pc:sldChg chg="modSp">
        <pc:chgData name="Noémie Spiller" userId="S::nspiller@stud.hs-heilbronn.de::e4bebb1e-116a-4f15-b3ae-274db878ded7" providerId="AD" clId="Web-{5A5CB1EC-B197-D028-D3C0-30F988D64E77}" dt="2023-05-29T13:23:14.865" v="21" actId="20577"/>
        <pc:sldMkLst>
          <pc:docMk/>
          <pc:sldMk cId="4229679170" sldId="359"/>
        </pc:sldMkLst>
        <pc:spChg chg="mod">
          <ac:chgData name="Noémie Spiller" userId="S::nspiller@stud.hs-heilbronn.de::e4bebb1e-116a-4f15-b3ae-274db878ded7" providerId="AD" clId="Web-{5A5CB1EC-B197-D028-D3C0-30F988D64E77}" dt="2023-05-29T13:23:14.865" v="21" actId="20577"/>
          <ac:spMkLst>
            <pc:docMk/>
            <pc:sldMk cId="4229679170" sldId="359"/>
            <ac:spMk id="4" creationId="{85814CD9-9D42-2B05-ACC5-0416562798DE}"/>
          </ac:spMkLst>
        </pc:spChg>
      </pc:sldChg>
      <pc:sldChg chg="modSp">
        <pc:chgData name="Noémie Spiller" userId="S::nspiller@stud.hs-heilbronn.de::e4bebb1e-116a-4f15-b3ae-274db878ded7" providerId="AD" clId="Web-{5A5CB1EC-B197-D028-D3C0-30F988D64E77}" dt="2023-05-29T13:24:17.851" v="39" actId="20577"/>
        <pc:sldMkLst>
          <pc:docMk/>
          <pc:sldMk cId="2512324309" sldId="360"/>
        </pc:sldMkLst>
        <pc:spChg chg="mod">
          <ac:chgData name="Noémie Spiller" userId="S::nspiller@stud.hs-heilbronn.de::e4bebb1e-116a-4f15-b3ae-274db878ded7" providerId="AD" clId="Web-{5A5CB1EC-B197-D028-D3C0-30F988D64E77}" dt="2023-05-29T13:24:17.851" v="39" actId="20577"/>
          <ac:spMkLst>
            <pc:docMk/>
            <pc:sldMk cId="2512324309" sldId="360"/>
            <ac:spMk id="4" creationId="{6F187E70-044F-5167-3044-617518B75AD6}"/>
          </ac:spMkLst>
        </pc:spChg>
      </pc:sldChg>
      <pc:sldChg chg="del">
        <pc:chgData name="Noémie Spiller" userId="S::nspiller@stud.hs-heilbronn.de::e4bebb1e-116a-4f15-b3ae-274db878ded7" providerId="AD" clId="Web-{5A5CB1EC-B197-D028-D3C0-30F988D64E77}" dt="2023-05-29T13:23:20.240" v="22"/>
        <pc:sldMkLst>
          <pc:docMk/>
          <pc:sldMk cId="1024414484" sldId="361"/>
        </pc:sldMkLst>
      </pc:sldChg>
      <pc:sldChg chg="modSp">
        <pc:chgData name="Noémie Spiller" userId="S::nspiller@stud.hs-heilbronn.de::e4bebb1e-116a-4f15-b3ae-274db878ded7" providerId="AD" clId="Web-{5A5CB1EC-B197-D028-D3C0-30F988D64E77}" dt="2023-05-29T13:24:26.305" v="41" actId="20577"/>
        <pc:sldMkLst>
          <pc:docMk/>
          <pc:sldMk cId="4224074385" sldId="362"/>
        </pc:sldMkLst>
        <pc:spChg chg="mod">
          <ac:chgData name="Noémie Spiller" userId="S::nspiller@stud.hs-heilbronn.de::e4bebb1e-116a-4f15-b3ae-274db878ded7" providerId="AD" clId="Web-{5A5CB1EC-B197-D028-D3C0-30F988D64E77}" dt="2023-05-29T13:24:26.305" v="41" actId="20577"/>
          <ac:spMkLst>
            <pc:docMk/>
            <pc:sldMk cId="4224074385" sldId="362"/>
            <ac:spMk id="4" creationId="{BB9A2CCF-9822-E449-405A-A2EC2320ADF8}"/>
          </ac:spMkLst>
        </pc:spChg>
      </pc:sldChg>
    </pc:docChg>
  </pc:docChgLst>
  <pc:docChgLst>
    <pc:chgData name="Noémie Spiller" userId="S::nspiller@stud.hs-heilbronn.de::e4bebb1e-116a-4f15-b3ae-274db878ded7" providerId="AD" clId="Web-{339DA4CB-5757-D9E3-7798-643A48C87290}"/>
    <pc:docChg chg="delSld modSld sldOrd">
      <pc:chgData name="Noémie Spiller" userId="S::nspiller@stud.hs-heilbronn.de::e4bebb1e-116a-4f15-b3ae-274db878ded7" providerId="AD" clId="Web-{339DA4CB-5757-D9E3-7798-643A48C87290}" dt="2023-07-15T13:14:01.707" v="17"/>
      <pc:docMkLst>
        <pc:docMk/>
      </pc:docMkLst>
      <pc:sldChg chg="ord">
        <pc:chgData name="Noémie Spiller" userId="S::nspiller@stud.hs-heilbronn.de::e4bebb1e-116a-4f15-b3ae-274db878ded7" providerId="AD" clId="Web-{339DA4CB-5757-D9E3-7798-643A48C87290}" dt="2023-07-15T13:14:01.707" v="17"/>
        <pc:sldMkLst>
          <pc:docMk/>
          <pc:sldMk cId="912758139" sldId="321"/>
        </pc:sldMkLst>
      </pc:sldChg>
      <pc:sldChg chg="del">
        <pc:chgData name="Noémie Spiller" userId="S::nspiller@stud.hs-heilbronn.de::e4bebb1e-116a-4f15-b3ae-274db878ded7" providerId="AD" clId="Web-{339DA4CB-5757-D9E3-7798-643A48C87290}" dt="2023-07-15T13:13:38.254" v="6"/>
        <pc:sldMkLst>
          <pc:docMk/>
          <pc:sldMk cId="3666134602" sldId="331"/>
        </pc:sldMkLst>
      </pc:sldChg>
      <pc:sldChg chg="del">
        <pc:chgData name="Noémie Spiller" userId="S::nspiller@stud.hs-heilbronn.de::e4bebb1e-116a-4f15-b3ae-274db878ded7" providerId="AD" clId="Web-{339DA4CB-5757-D9E3-7798-643A48C87290}" dt="2023-07-15T13:13:38.254" v="5"/>
        <pc:sldMkLst>
          <pc:docMk/>
          <pc:sldMk cId="198757602" sldId="336"/>
        </pc:sldMkLst>
      </pc:sldChg>
      <pc:sldChg chg="del">
        <pc:chgData name="Noémie Spiller" userId="S::nspiller@stud.hs-heilbronn.de::e4bebb1e-116a-4f15-b3ae-274db878ded7" providerId="AD" clId="Web-{339DA4CB-5757-D9E3-7798-643A48C87290}" dt="2023-07-15T13:13:55.832" v="15"/>
        <pc:sldMkLst>
          <pc:docMk/>
          <pc:sldMk cId="3390717321" sldId="343"/>
        </pc:sldMkLst>
      </pc:sldChg>
      <pc:sldChg chg="modSp ord">
        <pc:chgData name="Noémie Spiller" userId="S::nspiller@stud.hs-heilbronn.de::e4bebb1e-116a-4f15-b3ae-274db878ded7" providerId="AD" clId="Web-{339DA4CB-5757-D9E3-7798-643A48C87290}" dt="2023-07-15T13:13:52.473" v="14" actId="20577"/>
        <pc:sldMkLst>
          <pc:docMk/>
          <pc:sldMk cId="2790971749" sldId="344"/>
        </pc:sldMkLst>
        <pc:spChg chg="mod">
          <ac:chgData name="Noémie Spiller" userId="S::nspiller@stud.hs-heilbronn.de::e4bebb1e-116a-4f15-b3ae-274db878ded7" providerId="AD" clId="Web-{339DA4CB-5757-D9E3-7798-643A48C87290}" dt="2023-07-15T13:13:52.473" v="14" actId="20577"/>
          <ac:spMkLst>
            <pc:docMk/>
            <pc:sldMk cId="2790971749" sldId="344"/>
            <ac:spMk id="4" creationId="{3C8B132F-D6E4-54F1-EC01-69DB780F9124}"/>
          </ac:spMkLst>
        </pc:spChg>
      </pc:sldChg>
      <pc:sldChg chg="modSp">
        <pc:chgData name="Noémie Spiller" userId="S::nspiller@stud.hs-heilbronn.de::e4bebb1e-116a-4f15-b3ae-274db878ded7" providerId="AD" clId="Web-{339DA4CB-5757-D9E3-7798-643A48C87290}" dt="2023-07-15T13:12:53.378" v="4" actId="20577"/>
        <pc:sldMkLst>
          <pc:docMk/>
          <pc:sldMk cId="3554343605" sldId="355"/>
        </pc:sldMkLst>
        <pc:spChg chg="mod">
          <ac:chgData name="Noémie Spiller" userId="S::nspiller@stud.hs-heilbronn.de::e4bebb1e-116a-4f15-b3ae-274db878ded7" providerId="AD" clId="Web-{339DA4CB-5757-D9E3-7798-643A48C87290}" dt="2023-07-15T13:12:53.378" v="4" actId="20577"/>
          <ac:spMkLst>
            <pc:docMk/>
            <pc:sldMk cId="3554343605" sldId="355"/>
            <ac:spMk id="3" creationId="{D7651B55-B946-B9EF-7100-2776B63A242A}"/>
          </ac:spMkLst>
        </pc:spChg>
      </pc:sldChg>
      <pc:sldChg chg="del">
        <pc:chgData name="Noémie Spiller" userId="S::nspiller@stud.hs-heilbronn.de::e4bebb1e-116a-4f15-b3ae-274db878ded7" providerId="AD" clId="Web-{339DA4CB-5757-D9E3-7798-643A48C87290}" dt="2023-07-15T13:13:38.254" v="9"/>
        <pc:sldMkLst>
          <pc:docMk/>
          <pc:sldMk cId="1763306305" sldId="356"/>
        </pc:sldMkLst>
      </pc:sldChg>
      <pc:sldChg chg="del">
        <pc:chgData name="Noémie Spiller" userId="S::nspiller@stud.hs-heilbronn.de::e4bebb1e-116a-4f15-b3ae-274db878ded7" providerId="AD" clId="Web-{339DA4CB-5757-D9E3-7798-643A48C87290}" dt="2023-07-15T13:13:38.254" v="11"/>
        <pc:sldMkLst>
          <pc:docMk/>
          <pc:sldMk cId="2541601619" sldId="358"/>
        </pc:sldMkLst>
      </pc:sldChg>
      <pc:sldChg chg="del">
        <pc:chgData name="Noémie Spiller" userId="S::nspiller@stud.hs-heilbronn.de::e4bebb1e-116a-4f15-b3ae-274db878ded7" providerId="AD" clId="Web-{339DA4CB-5757-D9E3-7798-643A48C87290}" dt="2023-07-15T13:13:38.254" v="10"/>
        <pc:sldMkLst>
          <pc:docMk/>
          <pc:sldMk cId="4229679170" sldId="359"/>
        </pc:sldMkLst>
      </pc:sldChg>
      <pc:sldChg chg="del">
        <pc:chgData name="Noémie Spiller" userId="S::nspiller@stud.hs-heilbronn.de::e4bebb1e-116a-4f15-b3ae-274db878ded7" providerId="AD" clId="Web-{339DA4CB-5757-D9E3-7798-643A48C87290}" dt="2023-07-15T13:13:38.254" v="8"/>
        <pc:sldMkLst>
          <pc:docMk/>
          <pc:sldMk cId="2512324309" sldId="360"/>
        </pc:sldMkLst>
      </pc:sldChg>
      <pc:sldChg chg="del">
        <pc:chgData name="Noémie Spiller" userId="S::nspiller@stud.hs-heilbronn.de::e4bebb1e-116a-4f15-b3ae-274db878ded7" providerId="AD" clId="Web-{339DA4CB-5757-D9E3-7798-643A48C87290}" dt="2023-07-15T13:13:38.254" v="7"/>
        <pc:sldMkLst>
          <pc:docMk/>
          <pc:sldMk cId="4224074385" sldId="362"/>
        </pc:sldMkLst>
      </pc:sldChg>
    </pc:docChg>
  </pc:docChgLst>
  <pc:docChgLst>
    <pc:chgData name="Noémie Spiller" userId="S::nspiller@stud.hs-heilbronn.de::e4bebb1e-116a-4f15-b3ae-274db878ded7" providerId="AD" clId="Web-{EB45ED1A-1744-13CD-256C-04A4D818FCCC}"/>
    <pc:docChg chg="modSld">
      <pc:chgData name="Noémie Spiller" userId="S::nspiller@stud.hs-heilbronn.de::e4bebb1e-116a-4f15-b3ae-274db878ded7" providerId="AD" clId="Web-{EB45ED1A-1744-13CD-256C-04A4D818FCCC}" dt="2023-04-18T12:08:52.568" v="251" actId="20577"/>
      <pc:docMkLst>
        <pc:docMk/>
      </pc:docMkLst>
      <pc:sldChg chg="modNotes">
        <pc:chgData name="Noémie Spiller" userId="S::nspiller@stud.hs-heilbronn.de::e4bebb1e-116a-4f15-b3ae-274db878ded7" providerId="AD" clId="Web-{EB45ED1A-1744-13CD-256C-04A4D818FCCC}" dt="2023-04-18T11:55:08.430" v="62"/>
        <pc:sldMkLst>
          <pc:docMk/>
          <pc:sldMk cId="1247741922" sldId="317"/>
        </pc:sldMkLst>
      </pc:sldChg>
      <pc:sldChg chg="modSp modNotes">
        <pc:chgData name="Noémie Spiller" userId="S::nspiller@stud.hs-heilbronn.de::e4bebb1e-116a-4f15-b3ae-274db878ded7" providerId="AD" clId="Web-{EB45ED1A-1744-13CD-256C-04A4D818FCCC}" dt="2023-04-18T12:08:52.568" v="251" actId="20577"/>
        <pc:sldMkLst>
          <pc:docMk/>
          <pc:sldMk cId="3738248001" sldId="319"/>
        </pc:sldMkLst>
        <pc:spChg chg="mod">
          <ac:chgData name="Noémie Spiller" userId="S::nspiller@stud.hs-heilbronn.de::e4bebb1e-116a-4f15-b3ae-274db878ded7" providerId="AD" clId="Web-{EB45ED1A-1744-13CD-256C-04A4D818FCCC}" dt="2023-04-18T12:08:52.568" v="251" actId="20577"/>
          <ac:spMkLst>
            <pc:docMk/>
            <pc:sldMk cId="3738248001" sldId="319"/>
            <ac:spMk id="5" creationId="{EE5C0299-10FD-8767-10C9-F81209058D60}"/>
          </ac:spMkLst>
        </pc:spChg>
      </pc:sldChg>
      <pc:sldChg chg="addSp modSp">
        <pc:chgData name="Noémie Spiller" userId="S::nspiller@stud.hs-heilbronn.de::e4bebb1e-116a-4f15-b3ae-274db878ded7" providerId="AD" clId="Web-{EB45ED1A-1744-13CD-256C-04A4D818FCCC}" dt="2023-04-18T11:59:05.172" v="148" actId="20577"/>
        <pc:sldMkLst>
          <pc:docMk/>
          <pc:sldMk cId="4089228486" sldId="320"/>
        </pc:sldMkLst>
        <pc:graphicFrameChg chg="mod modGraphic">
          <ac:chgData name="Noémie Spiller" userId="S::nspiller@stud.hs-heilbronn.de::e4bebb1e-116a-4f15-b3ae-274db878ded7" providerId="AD" clId="Web-{EB45ED1A-1744-13CD-256C-04A4D818FCCC}" dt="2023-04-18T11:59:05.172" v="148" actId="20577"/>
          <ac:graphicFrameMkLst>
            <pc:docMk/>
            <pc:sldMk cId="4089228486" sldId="320"/>
            <ac:graphicFrameMk id="8" creationId="{B584C7B5-CE82-8A5F-8221-4FB5B2E688EA}"/>
          </ac:graphicFrameMkLst>
        </pc:graphicFrameChg>
        <pc:graphicFrameChg chg="add mod modGraphic">
          <ac:chgData name="Noémie Spiller" userId="S::nspiller@stud.hs-heilbronn.de::e4bebb1e-116a-4f15-b3ae-274db878ded7" providerId="AD" clId="Web-{EB45ED1A-1744-13CD-256C-04A4D818FCCC}" dt="2023-04-18T11:58:45.219" v="140" actId="20577"/>
          <ac:graphicFrameMkLst>
            <pc:docMk/>
            <pc:sldMk cId="4089228486" sldId="320"/>
            <ac:graphicFrameMk id="75" creationId="{E699211F-4815-1871-35EA-752C5BDA838A}"/>
          </ac:graphicFrameMkLst>
        </pc:graphicFrameChg>
      </pc:sldChg>
    </pc:docChg>
  </pc:docChgLst>
  <pc:docChgLst>
    <pc:chgData name="Noémie Spiller" userId="e4bebb1e-116a-4f15-b3ae-274db878ded7" providerId="ADAL" clId="{856BB4C1-5CBB-4B31-B7DE-4F54AFFEDC89}"/>
    <pc:docChg chg="custSel modSld delMainMaster">
      <pc:chgData name="Noémie Spiller" userId="e4bebb1e-116a-4f15-b3ae-274db878ded7" providerId="ADAL" clId="{856BB4C1-5CBB-4B31-B7DE-4F54AFFEDC89}" dt="2023-08-30T12:43:00.269" v="36" actId="20577"/>
      <pc:docMkLst>
        <pc:docMk/>
      </pc:docMkLst>
      <pc:sldChg chg="modSp">
        <pc:chgData name="Noémie Spiller" userId="e4bebb1e-116a-4f15-b3ae-274db878ded7" providerId="ADAL" clId="{856BB4C1-5CBB-4B31-B7DE-4F54AFFEDC89}" dt="2023-08-30T12:42:01.329" v="0"/>
        <pc:sldMkLst>
          <pc:docMk/>
          <pc:sldMk cId="912758139" sldId="321"/>
        </pc:sldMkLst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912758139" sldId="321"/>
            <ac:spMk id="2" creationId="{62388557-4AE5-2B75-FBB3-0E1FA0FFD65C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912758139" sldId="321"/>
            <ac:spMk id="3" creationId="{5C84B071-791B-93F5-264F-DB770F4B245C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912758139" sldId="321"/>
            <ac:spMk id="4" creationId="{79114A4D-AFC4-AE7A-04F0-57A33A93A49D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912758139" sldId="321"/>
            <ac:spMk id="11" creationId="{A3480F4D-3DB8-9906-AA1A-FA0785AB1AC3}"/>
          </ac:spMkLst>
        </pc:spChg>
      </pc:sldChg>
      <pc:sldChg chg="modSp">
        <pc:chgData name="Noémie Spiller" userId="e4bebb1e-116a-4f15-b3ae-274db878ded7" providerId="ADAL" clId="{856BB4C1-5CBB-4B31-B7DE-4F54AFFEDC89}" dt="2023-08-30T12:42:01.329" v="0"/>
        <pc:sldMkLst>
          <pc:docMk/>
          <pc:sldMk cId="4285188218" sldId="329"/>
        </pc:sldMkLst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4285188218" sldId="329"/>
            <ac:spMk id="2" creationId="{89DB7F83-EBFA-1DB3-4189-EF0528B08881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4285188218" sldId="329"/>
            <ac:spMk id="3" creationId="{E03B8751-42F7-E9A9-7CA4-9E506764AA17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4285188218" sldId="329"/>
            <ac:spMk id="4" creationId="{294EF42F-E345-FDAF-B6E7-698196749435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4285188218" sldId="329"/>
            <ac:spMk id="5" creationId="{7EE6E934-F168-F6EB-4D3B-70C35238710C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4285188218" sldId="329"/>
            <ac:spMk id="6" creationId="{2E4925CE-02C7-9D4C-8B60-007990B69A1C}"/>
          </ac:spMkLst>
        </pc:spChg>
      </pc:sldChg>
      <pc:sldChg chg="modSp">
        <pc:chgData name="Noémie Spiller" userId="e4bebb1e-116a-4f15-b3ae-274db878ded7" providerId="ADAL" clId="{856BB4C1-5CBB-4B31-B7DE-4F54AFFEDC89}" dt="2023-08-30T12:42:01.329" v="0"/>
        <pc:sldMkLst>
          <pc:docMk/>
          <pc:sldMk cId="3390717321" sldId="343"/>
        </pc:sldMkLst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3390717321" sldId="343"/>
            <ac:spMk id="2" creationId="{A77FBF4E-3841-3C21-F390-4B3F8BDB1FFB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3390717321" sldId="343"/>
            <ac:spMk id="3" creationId="{BE4494D0-AC5B-F3AE-2236-7D714980CFF5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3390717321" sldId="343"/>
            <ac:spMk id="4" creationId="{3C8B132F-D6E4-54F1-EC01-69DB780F9124}"/>
          </ac:spMkLst>
        </pc:spChg>
      </pc:sldChg>
      <pc:sldChg chg="modSp">
        <pc:chgData name="Noémie Spiller" userId="e4bebb1e-116a-4f15-b3ae-274db878ded7" providerId="ADAL" clId="{856BB4C1-5CBB-4B31-B7DE-4F54AFFEDC89}" dt="2023-08-30T12:42:01.329" v="0"/>
        <pc:sldMkLst>
          <pc:docMk/>
          <pc:sldMk cId="2790971749" sldId="344"/>
        </pc:sldMkLst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2790971749" sldId="344"/>
            <ac:spMk id="2" creationId="{A77FBF4E-3841-3C21-F390-4B3F8BDB1FFB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2790971749" sldId="344"/>
            <ac:spMk id="3" creationId="{BE4494D0-AC5B-F3AE-2236-7D714980CFF5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2790971749" sldId="344"/>
            <ac:spMk id="4" creationId="{3C8B132F-D6E4-54F1-EC01-69DB780F9124}"/>
          </ac:spMkLst>
        </pc:spChg>
      </pc:sldChg>
      <pc:sldChg chg="modSp">
        <pc:chgData name="Noémie Spiller" userId="e4bebb1e-116a-4f15-b3ae-274db878ded7" providerId="ADAL" clId="{856BB4C1-5CBB-4B31-B7DE-4F54AFFEDC89}" dt="2023-08-30T12:42:01.329" v="0"/>
        <pc:sldMkLst>
          <pc:docMk/>
          <pc:sldMk cId="3554343605" sldId="355"/>
        </pc:sldMkLst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3554343605" sldId="355"/>
            <ac:spMk id="3" creationId="{D7651B55-B946-B9EF-7100-2776B63A242A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3554343605" sldId="355"/>
            <ac:spMk id="4" creationId="{E2A5C996-3609-41BE-7BD5-DBC9482E4C81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3554343605" sldId="355"/>
            <ac:spMk id="6" creationId="{327639D4-D02F-DC2E-4DE6-0A536F565507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3554343605" sldId="355"/>
            <ac:spMk id="11" creationId="{DC3F7553-5111-C72D-22AB-420F473B5C2C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3554343605" sldId="355"/>
            <ac:spMk id="13" creationId="{229DAE72-2CC6-F021-BFDA-E91110F8E85E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3554343605" sldId="355"/>
            <ac:spMk id="15" creationId="{0DA9FE30-0C39-3DEA-EBFA-BFA0F9A6A040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3554343605" sldId="355"/>
            <ac:spMk id="17" creationId="{560A8E56-F893-38F9-DEC5-9A4599082A07}"/>
          </ac:spMkLst>
        </pc:spChg>
      </pc:sldChg>
      <pc:sldChg chg="modSp">
        <pc:chgData name="Noémie Spiller" userId="e4bebb1e-116a-4f15-b3ae-274db878ded7" providerId="ADAL" clId="{856BB4C1-5CBB-4B31-B7DE-4F54AFFEDC89}" dt="2023-08-30T12:42:01.329" v="0"/>
        <pc:sldMkLst>
          <pc:docMk/>
          <pc:sldMk cId="883094266" sldId="357"/>
        </pc:sldMkLst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883094266" sldId="357"/>
            <ac:spMk id="2" creationId="{0EA12D03-D49E-3069-8CA8-21B0F684D035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883094266" sldId="357"/>
            <ac:spMk id="3" creationId="{A8DD8149-FA21-94D3-59F4-BD0DEBAD2DF8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883094266" sldId="357"/>
            <ac:spMk id="4" creationId="{B3BBAE66-5AC8-C73F-4E4A-C4DEA88FA8C0}"/>
          </ac:spMkLst>
        </pc:spChg>
      </pc:sldChg>
      <pc:sldChg chg="modSp">
        <pc:chgData name="Noémie Spiller" userId="e4bebb1e-116a-4f15-b3ae-274db878ded7" providerId="ADAL" clId="{856BB4C1-5CBB-4B31-B7DE-4F54AFFEDC89}" dt="2023-08-30T12:42:01.329" v="0"/>
        <pc:sldMkLst>
          <pc:docMk/>
          <pc:sldMk cId="2891100321" sldId="359"/>
        </pc:sldMkLst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2891100321" sldId="359"/>
            <ac:spMk id="2" creationId="{F5715B9F-FB75-AA4D-40E3-01732C29763B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2891100321" sldId="359"/>
            <ac:spMk id="3" creationId="{9899C404-0AB7-16FE-0C0C-4348CD497058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2891100321" sldId="359"/>
            <ac:spMk id="4" creationId="{2AAAFD4D-FAA3-D817-11B9-F97B1E18C9DC}"/>
          </ac:spMkLst>
        </pc:spChg>
        <pc:picChg chg="mod">
          <ac:chgData name="Noémie Spiller" userId="e4bebb1e-116a-4f15-b3ae-274db878ded7" providerId="ADAL" clId="{856BB4C1-5CBB-4B31-B7DE-4F54AFFEDC89}" dt="2023-08-30T12:42:01.329" v="0"/>
          <ac:picMkLst>
            <pc:docMk/>
            <pc:sldMk cId="2891100321" sldId="359"/>
            <ac:picMk id="6" creationId="{E5FB2FDD-DA42-2508-2669-ED505B61283B}"/>
          </ac:picMkLst>
        </pc:picChg>
      </pc:sldChg>
      <pc:sldChg chg="modSp">
        <pc:chgData name="Noémie Spiller" userId="e4bebb1e-116a-4f15-b3ae-274db878ded7" providerId="ADAL" clId="{856BB4C1-5CBB-4B31-B7DE-4F54AFFEDC89}" dt="2023-08-30T12:42:01.329" v="0"/>
        <pc:sldMkLst>
          <pc:docMk/>
          <pc:sldMk cId="1080116476" sldId="361"/>
        </pc:sldMkLst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1080116476" sldId="361"/>
            <ac:spMk id="2" creationId="{CFF9FD84-E18F-B469-CAF5-83881C561A7E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1080116476" sldId="361"/>
            <ac:spMk id="3" creationId="{2EC9EC46-F786-D484-0119-6448E7B3ADA8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1080116476" sldId="361"/>
            <ac:spMk id="4" creationId="{14AA9DAB-353A-225B-5B8E-56D0F8B511D8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1080116476" sldId="361"/>
            <ac:spMk id="5" creationId="{522576F5-5BD5-F45B-F1A8-E8E62696FFE6}"/>
          </ac:spMkLst>
        </pc:spChg>
      </pc:sldChg>
      <pc:sldChg chg="modSp">
        <pc:chgData name="Noémie Spiller" userId="e4bebb1e-116a-4f15-b3ae-274db878ded7" providerId="ADAL" clId="{856BB4C1-5CBB-4B31-B7DE-4F54AFFEDC89}" dt="2023-08-30T12:42:01.329" v="0"/>
        <pc:sldMkLst>
          <pc:docMk/>
          <pc:sldMk cId="2652040024" sldId="363"/>
        </pc:sldMkLst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2652040024" sldId="363"/>
            <ac:spMk id="2" creationId="{86D8796E-8404-3AAA-F75F-8194760C1EF6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2652040024" sldId="363"/>
            <ac:spMk id="3" creationId="{B535540E-6BAD-4DF0-0454-AEC2348339CC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2652040024" sldId="363"/>
            <ac:spMk id="4" creationId="{4D3CD913-0E17-14B1-1A20-2EA4CB16B8CC}"/>
          </ac:spMkLst>
        </pc:spChg>
      </pc:sldChg>
      <pc:sldChg chg="modSp">
        <pc:chgData name="Noémie Spiller" userId="e4bebb1e-116a-4f15-b3ae-274db878ded7" providerId="ADAL" clId="{856BB4C1-5CBB-4B31-B7DE-4F54AFFEDC89}" dt="2023-08-30T12:42:01.329" v="0"/>
        <pc:sldMkLst>
          <pc:docMk/>
          <pc:sldMk cId="3563195281" sldId="364"/>
        </pc:sldMkLst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3563195281" sldId="364"/>
            <ac:spMk id="2" creationId="{69DD5E6F-E9F2-6DE0-6F18-681EB0D93478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3563195281" sldId="364"/>
            <ac:spMk id="3" creationId="{153C04FF-31C9-175D-0596-97F0224A2408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3563195281" sldId="364"/>
            <ac:spMk id="4" creationId="{1D1A084A-A7FE-3626-EBF9-86BC9B23F118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3563195281" sldId="364"/>
            <ac:spMk id="5" creationId="{5519D737-368B-AF63-D58C-2FDFC068EB00}"/>
          </ac:spMkLst>
        </pc:spChg>
      </pc:sldChg>
      <pc:sldChg chg="modSp">
        <pc:chgData name="Noémie Spiller" userId="e4bebb1e-116a-4f15-b3ae-274db878ded7" providerId="ADAL" clId="{856BB4C1-5CBB-4B31-B7DE-4F54AFFEDC89}" dt="2023-08-30T12:42:01.329" v="0"/>
        <pc:sldMkLst>
          <pc:docMk/>
          <pc:sldMk cId="426720706" sldId="373"/>
        </pc:sldMkLst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426720706" sldId="373"/>
            <ac:spMk id="2" creationId="{9F062D3F-3261-355D-07C3-4B10BB06AAFF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426720706" sldId="373"/>
            <ac:spMk id="3" creationId="{A501A886-5B5A-60E0-1C58-6D53F3CCBBD9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426720706" sldId="373"/>
            <ac:spMk id="4" creationId="{BB609F5F-4BB5-0275-FF78-1A67E8908E58}"/>
          </ac:spMkLst>
        </pc:spChg>
      </pc:sldChg>
      <pc:sldChg chg="modSp">
        <pc:chgData name="Noémie Spiller" userId="e4bebb1e-116a-4f15-b3ae-274db878ded7" providerId="ADAL" clId="{856BB4C1-5CBB-4B31-B7DE-4F54AFFEDC89}" dt="2023-08-30T12:42:01.329" v="0"/>
        <pc:sldMkLst>
          <pc:docMk/>
          <pc:sldMk cId="1104063687" sldId="374"/>
        </pc:sldMkLst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1104063687" sldId="374"/>
            <ac:spMk id="2" creationId="{69DD5E6F-E9F2-6DE0-6F18-681EB0D93478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1104063687" sldId="374"/>
            <ac:spMk id="3" creationId="{153C04FF-31C9-175D-0596-97F0224A2408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1104063687" sldId="374"/>
            <ac:spMk id="4" creationId="{1D1A084A-A7FE-3626-EBF9-86BC9B23F118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1104063687" sldId="374"/>
            <ac:spMk id="5" creationId="{5519D737-368B-AF63-D58C-2FDFC068EB00}"/>
          </ac:spMkLst>
        </pc:spChg>
      </pc:sldChg>
      <pc:sldChg chg="modSp">
        <pc:chgData name="Noémie Spiller" userId="e4bebb1e-116a-4f15-b3ae-274db878ded7" providerId="ADAL" clId="{856BB4C1-5CBB-4B31-B7DE-4F54AFFEDC89}" dt="2023-08-30T12:42:01.329" v="0"/>
        <pc:sldMkLst>
          <pc:docMk/>
          <pc:sldMk cId="3168048742" sldId="375"/>
        </pc:sldMkLst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3168048742" sldId="375"/>
            <ac:spMk id="2" creationId="{69DD5E6F-E9F2-6DE0-6F18-681EB0D93478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3168048742" sldId="375"/>
            <ac:spMk id="3" creationId="{153C04FF-31C9-175D-0596-97F0224A2408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3168048742" sldId="375"/>
            <ac:spMk id="4" creationId="{1D1A084A-A7FE-3626-EBF9-86BC9B23F118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3168048742" sldId="375"/>
            <ac:spMk id="5" creationId="{5519D737-368B-AF63-D58C-2FDFC068EB00}"/>
          </ac:spMkLst>
        </pc:spChg>
      </pc:sldChg>
      <pc:sldChg chg="modSp">
        <pc:chgData name="Noémie Spiller" userId="e4bebb1e-116a-4f15-b3ae-274db878ded7" providerId="ADAL" clId="{856BB4C1-5CBB-4B31-B7DE-4F54AFFEDC89}" dt="2023-08-30T12:42:01.329" v="0"/>
        <pc:sldMkLst>
          <pc:docMk/>
          <pc:sldMk cId="4077666760" sldId="376"/>
        </pc:sldMkLst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4077666760" sldId="376"/>
            <ac:spMk id="2" creationId="{3AA0F413-D550-CBF7-4B35-D63142DBC711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4077666760" sldId="376"/>
            <ac:spMk id="3" creationId="{E831B4E0-3EBE-67F8-C5D8-A120DF663270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4077666760" sldId="376"/>
            <ac:spMk id="4" creationId="{C7B63058-4340-D313-C9B7-C699306AD174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4077666760" sldId="376"/>
            <ac:spMk id="5" creationId="{6CFD573A-1FD8-2087-BC24-D6BE543B0F65}"/>
          </ac:spMkLst>
        </pc:spChg>
      </pc:sldChg>
      <pc:sldChg chg="modSp">
        <pc:chgData name="Noémie Spiller" userId="e4bebb1e-116a-4f15-b3ae-274db878ded7" providerId="ADAL" clId="{856BB4C1-5CBB-4B31-B7DE-4F54AFFEDC89}" dt="2023-08-30T12:42:01.329" v="0"/>
        <pc:sldMkLst>
          <pc:docMk/>
          <pc:sldMk cId="901958956" sldId="377"/>
        </pc:sldMkLst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901958956" sldId="377"/>
            <ac:spMk id="2" creationId="{A6A52401-462D-82FE-7DED-5509482435AD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901958956" sldId="377"/>
            <ac:spMk id="3" creationId="{BF46C76B-2A41-38E8-96CE-99F225E941CE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901958956" sldId="377"/>
            <ac:spMk id="4" creationId="{98E6B879-C233-EF67-D233-9A4B9C2730C3}"/>
          </ac:spMkLst>
        </pc:spChg>
      </pc:sldChg>
      <pc:sldChg chg="modSp mod">
        <pc:chgData name="Noémie Spiller" userId="e4bebb1e-116a-4f15-b3ae-274db878ded7" providerId="ADAL" clId="{856BB4C1-5CBB-4B31-B7DE-4F54AFFEDC89}" dt="2023-08-30T12:43:00.269" v="36" actId="20577"/>
        <pc:sldMkLst>
          <pc:docMk/>
          <pc:sldMk cId="2030325369" sldId="413"/>
        </pc:sldMkLst>
        <pc:spChg chg="mod">
          <ac:chgData name="Noémie Spiller" userId="e4bebb1e-116a-4f15-b3ae-274db878ded7" providerId="ADAL" clId="{856BB4C1-5CBB-4B31-B7DE-4F54AFFEDC89}" dt="2023-08-30T12:43:00.269" v="36" actId="20577"/>
          <ac:spMkLst>
            <pc:docMk/>
            <pc:sldMk cId="2030325369" sldId="413"/>
            <ac:spMk id="2" creationId="{25FABBB7-C911-2F8D-9114-92A3F73F47BA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2030325369" sldId="413"/>
            <ac:spMk id="3" creationId="{9D70C077-34CE-3F65-147B-87199E6416DD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2030325369" sldId="413"/>
            <ac:spMk id="4" creationId="{D101A017-AA31-ABFD-25B6-C21476781534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2030325369" sldId="413"/>
            <ac:spMk id="5" creationId="{BA1EECA0-073E-4905-F492-9F7589A76C11}"/>
          </ac:spMkLst>
        </pc:spChg>
      </pc:sldChg>
      <pc:sldChg chg="modSp">
        <pc:chgData name="Noémie Spiller" userId="e4bebb1e-116a-4f15-b3ae-274db878ded7" providerId="ADAL" clId="{856BB4C1-5CBB-4B31-B7DE-4F54AFFEDC89}" dt="2023-08-30T12:42:01.329" v="0"/>
        <pc:sldMkLst>
          <pc:docMk/>
          <pc:sldMk cId="3429723861" sldId="414"/>
        </pc:sldMkLst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3429723861" sldId="414"/>
            <ac:spMk id="2" creationId="{B09A4B1D-3BE8-476E-D4DA-14F664507817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3429723861" sldId="414"/>
            <ac:spMk id="3" creationId="{1207A558-EF81-A16D-FC02-6F993CC14A90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3429723861" sldId="414"/>
            <ac:spMk id="4" creationId="{75E7BCA2-325B-9316-54AF-68F45B7DC38F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3429723861" sldId="414"/>
            <ac:spMk id="5" creationId="{549D17FB-4502-DA07-C002-7C82B128710B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3429723861" sldId="414"/>
            <ac:spMk id="6" creationId="{925A4EB2-A4BB-2876-44F3-211D10BEE6EF}"/>
          </ac:spMkLst>
        </pc:spChg>
      </pc:sldChg>
      <pc:sldChg chg="modSp">
        <pc:chgData name="Noémie Spiller" userId="e4bebb1e-116a-4f15-b3ae-274db878ded7" providerId="ADAL" clId="{856BB4C1-5CBB-4B31-B7DE-4F54AFFEDC89}" dt="2023-08-30T12:42:01.329" v="0"/>
        <pc:sldMkLst>
          <pc:docMk/>
          <pc:sldMk cId="1332378306" sldId="415"/>
        </pc:sldMkLst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1332378306" sldId="415"/>
            <ac:spMk id="2" creationId="{C1834390-5200-CD47-4755-7D6BBA57409C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1332378306" sldId="415"/>
            <ac:spMk id="3" creationId="{765DBA06-5A50-DD3B-1DA2-6EFBBFED53A0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1332378306" sldId="415"/>
            <ac:spMk id="4" creationId="{2FBB55E8-D754-F00C-D1D7-1F2763572B4A}"/>
          </ac:spMkLst>
        </pc:spChg>
        <pc:spChg chg="mod">
          <ac:chgData name="Noémie Spiller" userId="e4bebb1e-116a-4f15-b3ae-274db878ded7" providerId="ADAL" clId="{856BB4C1-5CBB-4B31-B7DE-4F54AFFEDC89}" dt="2023-08-30T12:42:01.329" v="0"/>
          <ac:spMkLst>
            <pc:docMk/>
            <pc:sldMk cId="1332378306" sldId="415"/>
            <ac:spMk id="5" creationId="{C4475D3E-21D6-90E5-19EF-94EBA14AAA1A}"/>
          </ac:spMkLst>
        </pc:spChg>
      </pc:sldChg>
      <pc:sldMasterChg chg="del delSldLayout">
        <pc:chgData name="Noémie Spiller" userId="e4bebb1e-116a-4f15-b3ae-274db878ded7" providerId="ADAL" clId="{856BB4C1-5CBB-4B31-B7DE-4F54AFFEDC89}" dt="2023-08-30T12:42:02.725" v="2" actId="2696"/>
        <pc:sldMasterMkLst>
          <pc:docMk/>
          <pc:sldMasterMk cId="391508935" sldId="2147483675"/>
        </pc:sldMasterMkLst>
        <pc:sldLayoutChg chg="del">
          <pc:chgData name="Noémie Spiller" userId="e4bebb1e-116a-4f15-b3ae-274db878ded7" providerId="ADAL" clId="{856BB4C1-5CBB-4B31-B7DE-4F54AFFEDC89}" dt="2023-08-30T12:42:02.721" v="1" actId="2696"/>
          <pc:sldLayoutMkLst>
            <pc:docMk/>
            <pc:sldMasterMk cId="391508935" sldId="2147483675"/>
            <pc:sldLayoutMk cId="3059466993" sldId="2147483676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D2C8E5-28B0-4BF3-9FFD-50C9B7AD8C18}" type="doc">
      <dgm:prSet loTypeId="urn:microsoft.com/office/officeart/2005/8/layout/venn2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A67147A4-52AD-4F99-9307-11BADBF7D76E}">
      <dgm:prSet phldrT="[Text]" custT="1"/>
      <dgm:spPr/>
      <dgm:t>
        <a:bodyPr/>
        <a:lstStyle/>
        <a:p>
          <a:r>
            <a:rPr lang="de-DE" sz="1400" b="1"/>
            <a:t>Künstliche Intelligenz</a:t>
          </a:r>
        </a:p>
      </dgm:t>
    </dgm:pt>
    <dgm:pt modelId="{A89BFC25-C03D-4B86-8768-56A59EA6CB69}" type="parTrans" cxnId="{C8A010E8-129C-479E-A051-CAFCE83B23F1}">
      <dgm:prSet/>
      <dgm:spPr/>
      <dgm:t>
        <a:bodyPr/>
        <a:lstStyle/>
        <a:p>
          <a:endParaRPr lang="de-DE"/>
        </a:p>
      </dgm:t>
    </dgm:pt>
    <dgm:pt modelId="{3BC06C4A-39E8-435E-BF23-99B8B565686A}" type="sibTrans" cxnId="{C8A010E8-129C-479E-A051-CAFCE83B23F1}">
      <dgm:prSet/>
      <dgm:spPr/>
      <dgm:t>
        <a:bodyPr/>
        <a:lstStyle/>
        <a:p>
          <a:endParaRPr lang="de-DE"/>
        </a:p>
      </dgm:t>
    </dgm:pt>
    <dgm:pt modelId="{A50DD0D1-AF43-43F0-B6E8-E42068214884}">
      <dgm:prSet phldrT="[Text]" custT="1"/>
      <dgm:spPr/>
      <dgm:t>
        <a:bodyPr/>
        <a:lstStyle/>
        <a:p>
          <a:r>
            <a:rPr lang="de-DE" sz="1300" b="1"/>
            <a:t>Maschinelles Lernen</a:t>
          </a:r>
        </a:p>
      </dgm:t>
    </dgm:pt>
    <dgm:pt modelId="{F3AB8D49-68E2-4B5B-ABB4-BAD49DEAE967}" type="parTrans" cxnId="{ABAB94DA-AE57-49A0-A1BD-8A2E42C27F77}">
      <dgm:prSet/>
      <dgm:spPr/>
      <dgm:t>
        <a:bodyPr/>
        <a:lstStyle/>
        <a:p>
          <a:endParaRPr lang="de-DE"/>
        </a:p>
      </dgm:t>
    </dgm:pt>
    <dgm:pt modelId="{2D2A8AEE-8011-4344-B75F-98A3CC0B0C9A}" type="sibTrans" cxnId="{ABAB94DA-AE57-49A0-A1BD-8A2E42C27F77}">
      <dgm:prSet/>
      <dgm:spPr/>
      <dgm:t>
        <a:bodyPr/>
        <a:lstStyle/>
        <a:p>
          <a:endParaRPr lang="de-DE"/>
        </a:p>
      </dgm:t>
    </dgm:pt>
    <dgm:pt modelId="{CF1025BF-2AEA-4E54-987D-0ABDA624FE8F}">
      <dgm:prSet phldrT="[Text]" custT="1"/>
      <dgm:spPr/>
      <dgm:t>
        <a:bodyPr/>
        <a:lstStyle/>
        <a:p>
          <a:r>
            <a:rPr lang="de-DE" sz="1400" b="1"/>
            <a:t>Deep Learning</a:t>
          </a:r>
        </a:p>
      </dgm:t>
    </dgm:pt>
    <dgm:pt modelId="{38D9BE20-27C8-44ED-A7D1-2DDB93871B9F}" type="parTrans" cxnId="{9919C8E0-284A-4BC8-8084-CB71FFBADD22}">
      <dgm:prSet/>
      <dgm:spPr/>
      <dgm:t>
        <a:bodyPr/>
        <a:lstStyle/>
        <a:p>
          <a:endParaRPr lang="de-DE"/>
        </a:p>
      </dgm:t>
    </dgm:pt>
    <dgm:pt modelId="{8E03DC43-123E-43D1-80AC-140129843BBD}" type="sibTrans" cxnId="{9919C8E0-284A-4BC8-8084-CB71FFBADD22}">
      <dgm:prSet/>
      <dgm:spPr/>
      <dgm:t>
        <a:bodyPr/>
        <a:lstStyle/>
        <a:p>
          <a:endParaRPr lang="de-DE"/>
        </a:p>
      </dgm:t>
    </dgm:pt>
    <dgm:pt modelId="{FA1BE47C-2B08-4B52-9891-FED8FFD9E56C}">
      <dgm:prSet phldrT="[Text]" custT="1"/>
      <dgm:spPr/>
      <dgm:t>
        <a:bodyPr/>
        <a:lstStyle/>
        <a:p>
          <a:r>
            <a:rPr lang="de-DE" sz="1300" b="1"/>
            <a:t>Neuronale Netze</a:t>
          </a:r>
        </a:p>
      </dgm:t>
    </dgm:pt>
    <dgm:pt modelId="{0E9C761D-F661-4341-B167-D4F6C0A929E5}" type="parTrans" cxnId="{B0319BF5-B0BB-4B48-AC17-D1CE5ADB034A}">
      <dgm:prSet/>
      <dgm:spPr/>
      <dgm:t>
        <a:bodyPr/>
        <a:lstStyle/>
        <a:p>
          <a:endParaRPr lang="de-DE"/>
        </a:p>
      </dgm:t>
    </dgm:pt>
    <dgm:pt modelId="{35871CCD-024B-49DB-BAE2-FD824A374D2B}" type="sibTrans" cxnId="{B0319BF5-B0BB-4B48-AC17-D1CE5ADB034A}">
      <dgm:prSet/>
      <dgm:spPr/>
      <dgm:t>
        <a:bodyPr/>
        <a:lstStyle/>
        <a:p>
          <a:endParaRPr lang="de-DE"/>
        </a:p>
      </dgm:t>
    </dgm:pt>
    <dgm:pt modelId="{61006E37-3390-4E8E-BCAE-705E7F05F74C}" type="pres">
      <dgm:prSet presAssocID="{A6D2C8E5-28B0-4BF3-9FFD-50C9B7AD8C18}" presName="Name0" presStyleCnt="0">
        <dgm:presLayoutVars>
          <dgm:chMax val="7"/>
          <dgm:resizeHandles val="exact"/>
        </dgm:presLayoutVars>
      </dgm:prSet>
      <dgm:spPr/>
    </dgm:pt>
    <dgm:pt modelId="{05A9FF80-1B20-45CC-997B-1EA69E0D79B4}" type="pres">
      <dgm:prSet presAssocID="{A6D2C8E5-28B0-4BF3-9FFD-50C9B7AD8C18}" presName="comp1" presStyleCnt="0"/>
      <dgm:spPr/>
    </dgm:pt>
    <dgm:pt modelId="{47A23D5B-19F5-4A1F-8897-C4166698C784}" type="pres">
      <dgm:prSet presAssocID="{A6D2C8E5-28B0-4BF3-9FFD-50C9B7AD8C18}" presName="circle1" presStyleLbl="node1" presStyleIdx="0" presStyleCnt="4" custScaleX="121054"/>
      <dgm:spPr/>
    </dgm:pt>
    <dgm:pt modelId="{6042707A-B21A-4EE5-AA27-66B99C19021C}" type="pres">
      <dgm:prSet presAssocID="{A6D2C8E5-28B0-4BF3-9FFD-50C9B7AD8C18}" presName="c1text" presStyleLbl="node1" presStyleIdx="0" presStyleCnt="4">
        <dgm:presLayoutVars>
          <dgm:bulletEnabled val="1"/>
        </dgm:presLayoutVars>
      </dgm:prSet>
      <dgm:spPr/>
    </dgm:pt>
    <dgm:pt modelId="{3966B582-6824-48E2-8CD9-5BC9972E0A14}" type="pres">
      <dgm:prSet presAssocID="{A6D2C8E5-28B0-4BF3-9FFD-50C9B7AD8C18}" presName="comp2" presStyleCnt="0"/>
      <dgm:spPr/>
    </dgm:pt>
    <dgm:pt modelId="{10BE5D33-C8F3-4F85-9FD0-C23B5EC53DB9}" type="pres">
      <dgm:prSet presAssocID="{A6D2C8E5-28B0-4BF3-9FFD-50C9B7AD8C18}" presName="circle2" presStyleLbl="node1" presStyleIdx="1" presStyleCnt="4" custScaleX="123502" custLinFactNeighborX="36" custLinFactNeighborY="-2029"/>
      <dgm:spPr/>
    </dgm:pt>
    <dgm:pt modelId="{D90ABB3F-B583-40D2-B8B7-3672182DF22F}" type="pres">
      <dgm:prSet presAssocID="{A6D2C8E5-28B0-4BF3-9FFD-50C9B7AD8C18}" presName="c2text" presStyleLbl="node1" presStyleIdx="1" presStyleCnt="4">
        <dgm:presLayoutVars>
          <dgm:bulletEnabled val="1"/>
        </dgm:presLayoutVars>
      </dgm:prSet>
      <dgm:spPr/>
    </dgm:pt>
    <dgm:pt modelId="{49F504BF-2914-49C3-A96A-35CB2AF50830}" type="pres">
      <dgm:prSet presAssocID="{A6D2C8E5-28B0-4BF3-9FFD-50C9B7AD8C18}" presName="comp3" presStyleCnt="0"/>
      <dgm:spPr/>
    </dgm:pt>
    <dgm:pt modelId="{77943197-0EF7-4A29-B849-656048EF1E93}" type="pres">
      <dgm:prSet presAssocID="{A6D2C8E5-28B0-4BF3-9FFD-50C9B7AD8C18}" presName="circle3" presStyleLbl="node1" presStyleIdx="2" presStyleCnt="4" custLinFactNeighborX="0" custLinFactNeighborY="-7405"/>
      <dgm:spPr/>
    </dgm:pt>
    <dgm:pt modelId="{8D9263EC-BCDF-4FBD-A5A4-353CC205AF9B}" type="pres">
      <dgm:prSet presAssocID="{A6D2C8E5-28B0-4BF3-9FFD-50C9B7AD8C18}" presName="c3text" presStyleLbl="node1" presStyleIdx="2" presStyleCnt="4">
        <dgm:presLayoutVars>
          <dgm:bulletEnabled val="1"/>
        </dgm:presLayoutVars>
      </dgm:prSet>
      <dgm:spPr/>
    </dgm:pt>
    <dgm:pt modelId="{C7FBC235-C430-4526-B085-CDF6469ED333}" type="pres">
      <dgm:prSet presAssocID="{A6D2C8E5-28B0-4BF3-9FFD-50C9B7AD8C18}" presName="comp4" presStyleCnt="0"/>
      <dgm:spPr/>
    </dgm:pt>
    <dgm:pt modelId="{732711D6-EB8E-4488-93F0-BCE4EAC70043}" type="pres">
      <dgm:prSet presAssocID="{A6D2C8E5-28B0-4BF3-9FFD-50C9B7AD8C18}" presName="circle4" presStyleLbl="node1" presStyleIdx="3" presStyleCnt="4" custLinFactNeighborX="72" custLinFactNeighborY="-18749"/>
      <dgm:spPr/>
    </dgm:pt>
    <dgm:pt modelId="{0105A62A-80FC-4243-B7DD-1BCA7790F34C}" type="pres">
      <dgm:prSet presAssocID="{A6D2C8E5-28B0-4BF3-9FFD-50C9B7AD8C18}" presName="c4text" presStyleLbl="node1" presStyleIdx="3" presStyleCnt="4">
        <dgm:presLayoutVars>
          <dgm:bulletEnabled val="1"/>
        </dgm:presLayoutVars>
      </dgm:prSet>
      <dgm:spPr/>
    </dgm:pt>
  </dgm:ptLst>
  <dgm:cxnLst>
    <dgm:cxn modelId="{8F8EAA00-4C09-4DA0-B309-BE29F194ECBC}" type="presOf" srcId="{CF1025BF-2AEA-4E54-987D-0ABDA624FE8F}" destId="{0105A62A-80FC-4243-B7DD-1BCA7790F34C}" srcOrd="1" destOrd="0" presId="urn:microsoft.com/office/officeart/2005/8/layout/venn2"/>
    <dgm:cxn modelId="{3462250C-18EF-42D4-9905-883FD2539460}" type="presOf" srcId="{A67147A4-52AD-4F99-9307-11BADBF7D76E}" destId="{6042707A-B21A-4EE5-AA27-66B99C19021C}" srcOrd="1" destOrd="0" presId="urn:microsoft.com/office/officeart/2005/8/layout/venn2"/>
    <dgm:cxn modelId="{7B32005E-A32B-4189-B3F3-608AE9A62DD4}" type="presOf" srcId="{CF1025BF-2AEA-4E54-987D-0ABDA624FE8F}" destId="{732711D6-EB8E-4488-93F0-BCE4EAC70043}" srcOrd="0" destOrd="0" presId="urn:microsoft.com/office/officeart/2005/8/layout/venn2"/>
    <dgm:cxn modelId="{77509B6E-2A49-48EC-9FB2-35AE927A4192}" type="presOf" srcId="{FA1BE47C-2B08-4B52-9891-FED8FFD9E56C}" destId="{77943197-0EF7-4A29-B849-656048EF1E93}" srcOrd="0" destOrd="0" presId="urn:microsoft.com/office/officeart/2005/8/layout/venn2"/>
    <dgm:cxn modelId="{374C2A73-72FD-4106-B507-1709326AFCE2}" type="presOf" srcId="{A50DD0D1-AF43-43F0-B6E8-E42068214884}" destId="{10BE5D33-C8F3-4F85-9FD0-C23B5EC53DB9}" srcOrd="0" destOrd="0" presId="urn:microsoft.com/office/officeart/2005/8/layout/venn2"/>
    <dgm:cxn modelId="{3D415F8F-6B04-4394-A19E-76E053E2BD0A}" type="presOf" srcId="{A67147A4-52AD-4F99-9307-11BADBF7D76E}" destId="{47A23D5B-19F5-4A1F-8897-C4166698C784}" srcOrd="0" destOrd="0" presId="urn:microsoft.com/office/officeart/2005/8/layout/venn2"/>
    <dgm:cxn modelId="{ABAB94DA-AE57-49A0-A1BD-8A2E42C27F77}" srcId="{A6D2C8E5-28B0-4BF3-9FFD-50C9B7AD8C18}" destId="{A50DD0D1-AF43-43F0-B6E8-E42068214884}" srcOrd="1" destOrd="0" parTransId="{F3AB8D49-68E2-4B5B-ABB4-BAD49DEAE967}" sibTransId="{2D2A8AEE-8011-4344-B75F-98A3CC0B0C9A}"/>
    <dgm:cxn modelId="{9919C8E0-284A-4BC8-8084-CB71FFBADD22}" srcId="{A6D2C8E5-28B0-4BF3-9FFD-50C9B7AD8C18}" destId="{CF1025BF-2AEA-4E54-987D-0ABDA624FE8F}" srcOrd="3" destOrd="0" parTransId="{38D9BE20-27C8-44ED-A7D1-2DDB93871B9F}" sibTransId="{8E03DC43-123E-43D1-80AC-140129843BBD}"/>
    <dgm:cxn modelId="{C8A010E8-129C-479E-A051-CAFCE83B23F1}" srcId="{A6D2C8E5-28B0-4BF3-9FFD-50C9B7AD8C18}" destId="{A67147A4-52AD-4F99-9307-11BADBF7D76E}" srcOrd="0" destOrd="0" parTransId="{A89BFC25-C03D-4B86-8768-56A59EA6CB69}" sibTransId="{3BC06C4A-39E8-435E-BF23-99B8B565686A}"/>
    <dgm:cxn modelId="{B0319BF5-B0BB-4B48-AC17-D1CE5ADB034A}" srcId="{A6D2C8E5-28B0-4BF3-9FFD-50C9B7AD8C18}" destId="{FA1BE47C-2B08-4B52-9891-FED8FFD9E56C}" srcOrd="2" destOrd="0" parTransId="{0E9C761D-F661-4341-B167-D4F6C0A929E5}" sibTransId="{35871CCD-024B-49DB-BAE2-FD824A374D2B}"/>
    <dgm:cxn modelId="{7AD149F7-0684-4A2F-983B-BD79C0BA8997}" type="presOf" srcId="{A50DD0D1-AF43-43F0-B6E8-E42068214884}" destId="{D90ABB3F-B583-40D2-B8B7-3672182DF22F}" srcOrd="1" destOrd="0" presId="urn:microsoft.com/office/officeart/2005/8/layout/venn2"/>
    <dgm:cxn modelId="{EAA957FB-2398-433C-94CA-4E890440BA76}" type="presOf" srcId="{FA1BE47C-2B08-4B52-9891-FED8FFD9E56C}" destId="{8D9263EC-BCDF-4FBD-A5A4-353CC205AF9B}" srcOrd="1" destOrd="0" presId="urn:microsoft.com/office/officeart/2005/8/layout/venn2"/>
    <dgm:cxn modelId="{DB11A8FC-E6CE-4039-9693-7B1877741A7F}" type="presOf" srcId="{A6D2C8E5-28B0-4BF3-9FFD-50C9B7AD8C18}" destId="{61006E37-3390-4E8E-BCAE-705E7F05F74C}" srcOrd="0" destOrd="0" presId="urn:microsoft.com/office/officeart/2005/8/layout/venn2"/>
    <dgm:cxn modelId="{C497BFFC-1CC9-4464-A9F4-5268BF1972A6}" type="presParOf" srcId="{61006E37-3390-4E8E-BCAE-705E7F05F74C}" destId="{05A9FF80-1B20-45CC-997B-1EA69E0D79B4}" srcOrd="0" destOrd="0" presId="urn:microsoft.com/office/officeart/2005/8/layout/venn2"/>
    <dgm:cxn modelId="{7F6B7777-E0B5-4578-9C45-52998C71D391}" type="presParOf" srcId="{05A9FF80-1B20-45CC-997B-1EA69E0D79B4}" destId="{47A23D5B-19F5-4A1F-8897-C4166698C784}" srcOrd="0" destOrd="0" presId="urn:microsoft.com/office/officeart/2005/8/layout/venn2"/>
    <dgm:cxn modelId="{C633E052-932E-4367-8936-41AB00569DCD}" type="presParOf" srcId="{05A9FF80-1B20-45CC-997B-1EA69E0D79B4}" destId="{6042707A-B21A-4EE5-AA27-66B99C19021C}" srcOrd="1" destOrd="0" presId="urn:microsoft.com/office/officeart/2005/8/layout/venn2"/>
    <dgm:cxn modelId="{D92C9B08-79A7-4339-A6C8-B33F9088D781}" type="presParOf" srcId="{61006E37-3390-4E8E-BCAE-705E7F05F74C}" destId="{3966B582-6824-48E2-8CD9-5BC9972E0A14}" srcOrd="1" destOrd="0" presId="urn:microsoft.com/office/officeart/2005/8/layout/venn2"/>
    <dgm:cxn modelId="{A04721D7-BD21-4A07-8CA4-22FA3C05FC62}" type="presParOf" srcId="{3966B582-6824-48E2-8CD9-5BC9972E0A14}" destId="{10BE5D33-C8F3-4F85-9FD0-C23B5EC53DB9}" srcOrd="0" destOrd="0" presId="urn:microsoft.com/office/officeart/2005/8/layout/venn2"/>
    <dgm:cxn modelId="{5B7B1A03-5F01-4081-8D39-8753F951D0B5}" type="presParOf" srcId="{3966B582-6824-48E2-8CD9-5BC9972E0A14}" destId="{D90ABB3F-B583-40D2-B8B7-3672182DF22F}" srcOrd="1" destOrd="0" presId="urn:microsoft.com/office/officeart/2005/8/layout/venn2"/>
    <dgm:cxn modelId="{E6C1088F-D231-408F-ABCC-42D41F7C5CC6}" type="presParOf" srcId="{61006E37-3390-4E8E-BCAE-705E7F05F74C}" destId="{49F504BF-2914-49C3-A96A-35CB2AF50830}" srcOrd="2" destOrd="0" presId="urn:microsoft.com/office/officeart/2005/8/layout/venn2"/>
    <dgm:cxn modelId="{1FD12B63-A164-40C3-AAAF-626BA573D997}" type="presParOf" srcId="{49F504BF-2914-49C3-A96A-35CB2AF50830}" destId="{77943197-0EF7-4A29-B849-656048EF1E93}" srcOrd="0" destOrd="0" presId="urn:microsoft.com/office/officeart/2005/8/layout/venn2"/>
    <dgm:cxn modelId="{464AABC8-BA58-4481-AD5A-85E8AA45A0B7}" type="presParOf" srcId="{49F504BF-2914-49C3-A96A-35CB2AF50830}" destId="{8D9263EC-BCDF-4FBD-A5A4-353CC205AF9B}" srcOrd="1" destOrd="0" presId="urn:microsoft.com/office/officeart/2005/8/layout/venn2"/>
    <dgm:cxn modelId="{FA6F626C-D4AA-4FAC-B578-9366BF802128}" type="presParOf" srcId="{61006E37-3390-4E8E-BCAE-705E7F05F74C}" destId="{C7FBC235-C430-4526-B085-CDF6469ED333}" srcOrd="3" destOrd="0" presId="urn:microsoft.com/office/officeart/2005/8/layout/venn2"/>
    <dgm:cxn modelId="{F28A3CA2-A24B-449B-918B-05CBB931BCCD}" type="presParOf" srcId="{C7FBC235-C430-4526-B085-CDF6469ED333}" destId="{732711D6-EB8E-4488-93F0-BCE4EAC70043}" srcOrd="0" destOrd="0" presId="urn:microsoft.com/office/officeart/2005/8/layout/venn2"/>
    <dgm:cxn modelId="{5958113F-8CF3-4643-A6C5-19DEA57D85DB}" type="presParOf" srcId="{C7FBC235-C430-4526-B085-CDF6469ED333}" destId="{0105A62A-80FC-4243-B7DD-1BCA7790F34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8EB3BF-394D-45D2-8796-3D8BDDA37D18}" type="doc">
      <dgm:prSet loTypeId="urn:microsoft.com/office/officeart/2005/8/layout/orgChart1" loCatId="hierarchy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E0DFCEAC-5255-446A-868E-6440CE1B4145}">
      <dgm:prSet phldrT="[Text]"/>
      <dgm:spPr/>
      <dgm:t>
        <a:bodyPr/>
        <a:lstStyle/>
        <a:p>
          <a:r>
            <a:rPr lang="en-US"/>
            <a:t>Supervised Learning</a:t>
          </a:r>
        </a:p>
      </dgm:t>
    </dgm:pt>
    <dgm:pt modelId="{D2039101-4EEE-4868-BEDA-A75E85B97FC1}" type="parTrans" cxnId="{9DBE176B-162A-4A9E-87EA-3F60F7FFCE67}">
      <dgm:prSet/>
      <dgm:spPr/>
      <dgm:t>
        <a:bodyPr/>
        <a:lstStyle/>
        <a:p>
          <a:endParaRPr lang="en-US"/>
        </a:p>
      </dgm:t>
    </dgm:pt>
    <dgm:pt modelId="{37C1B934-E969-434B-9F54-02D661615D4C}" type="sibTrans" cxnId="{9DBE176B-162A-4A9E-87EA-3F60F7FFCE67}">
      <dgm:prSet/>
      <dgm:spPr/>
      <dgm:t>
        <a:bodyPr/>
        <a:lstStyle/>
        <a:p>
          <a:endParaRPr lang="en-US"/>
        </a:p>
      </dgm:t>
    </dgm:pt>
    <dgm:pt modelId="{F2302C25-ADC8-41AA-ACB3-3394B99107D6}">
      <dgm:prSet phldrT="[Text]"/>
      <dgm:spPr/>
      <dgm:t>
        <a:bodyPr/>
        <a:lstStyle/>
        <a:p>
          <a:r>
            <a:rPr lang="en-US" b="0" err="1"/>
            <a:t>Klassifizierung</a:t>
          </a:r>
          <a:endParaRPr lang="en-US" b="0"/>
        </a:p>
      </dgm:t>
    </dgm:pt>
    <dgm:pt modelId="{47B4F338-A56F-4588-B23B-88862309C22E}" type="parTrans" cxnId="{8EC5A726-A08A-43DD-AF57-17C87FD9976E}">
      <dgm:prSet/>
      <dgm:spPr/>
      <dgm:t>
        <a:bodyPr/>
        <a:lstStyle/>
        <a:p>
          <a:endParaRPr lang="en-US"/>
        </a:p>
      </dgm:t>
    </dgm:pt>
    <dgm:pt modelId="{56A2FC6B-E158-4B08-80A4-0FB2FE29C1EA}" type="sibTrans" cxnId="{8EC5A726-A08A-43DD-AF57-17C87FD9976E}">
      <dgm:prSet/>
      <dgm:spPr/>
      <dgm:t>
        <a:bodyPr/>
        <a:lstStyle/>
        <a:p>
          <a:endParaRPr lang="en-US"/>
        </a:p>
      </dgm:t>
    </dgm:pt>
    <dgm:pt modelId="{5065157B-D7B1-41BF-8C4D-0ABD791F1F52}">
      <dgm:prSet phldrT="[Text]"/>
      <dgm:spPr/>
      <dgm:t>
        <a:bodyPr/>
        <a:lstStyle/>
        <a:p>
          <a:r>
            <a:rPr lang="en-US" b="1">
              <a:solidFill>
                <a:schemeClr val="tx1"/>
              </a:solidFill>
              <a:latin typeface="Arial"/>
            </a:rPr>
            <a:t>Regression</a:t>
          </a:r>
          <a:endParaRPr lang="en-US" b="1">
            <a:solidFill>
              <a:schemeClr val="tx1"/>
            </a:solidFill>
          </a:endParaRPr>
        </a:p>
      </dgm:t>
    </dgm:pt>
    <dgm:pt modelId="{9E7D0888-F610-44CD-86D7-7479AE2DC59F}" type="parTrans" cxnId="{05700426-9BE7-404D-A0E7-F711D6036C04}">
      <dgm:prSet/>
      <dgm:spPr/>
      <dgm:t>
        <a:bodyPr/>
        <a:lstStyle/>
        <a:p>
          <a:endParaRPr lang="en-US"/>
        </a:p>
      </dgm:t>
    </dgm:pt>
    <dgm:pt modelId="{253D6EE6-BB64-4646-80C1-35EBE751479E}" type="sibTrans" cxnId="{05700426-9BE7-404D-A0E7-F711D6036C04}">
      <dgm:prSet/>
      <dgm:spPr/>
      <dgm:t>
        <a:bodyPr/>
        <a:lstStyle/>
        <a:p>
          <a:endParaRPr lang="en-US"/>
        </a:p>
      </dgm:t>
    </dgm:pt>
    <dgm:pt modelId="{EC9C0711-C46F-4814-A86B-752E258DB07B}">
      <dgm:prSet phldrT="[Text]"/>
      <dgm:spPr/>
      <dgm:t>
        <a:bodyPr/>
        <a:lstStyle/>
        <a:p>
          <a:r>
            <a:rPr lang="en-US"/>
            <a:t>Unsupervised Learning</a:t>
          </a:r>
        </a:p>
      </dgm:t>
    </dgm:pt>
    <dgm:pt modelId="{E6CAE082-7B0A-4B9D-ACBA-4FB7A5D8A1F3}" type="parTrans" cxnId="{559DBE07-CD46-40AE-BB7E-A89385F8753B}">
      <dgm:prSet/>
      <dgm:spPr/>
      <dgm:t>
        <a:bodyPr/>
        <a:lstStyle/>
        <a:p>
          <a:endParaRPr lang="en-US"/>
        </a:p>
      </dgm:t>
    </dgm:pt>
    <dgm:pt modelId="{E8E49545-06E0-430F-BB53-E74D7C3D5F8D}" type="sibTrans" cxnId="{559DBE07-CD46-40AE-BB7E-A89385F8753B}">
      <dgm:prSet/>
      <dgm:spPr/>
      <dgm:t>
        <a:bodyPr/>
        <a:lstStyle/>
        <a:p>
          <a:endParaRPr lang="en-US"/>
        </a:p>
      </dgm:t>
    </dgm:pt>
    <dgm:pt modelId="{E40DACDD-52FC-4A3B-9700-03EFA3A80652}">
      <dgm:prSet phldrT="[Text]"/>
      <dgm:spPr/>
      <dgm:t>
        <a:bodyPr/>
        <a:lstStyle/>
        <a:p>
          <a:r>
            <a:rPr lang="en-US">
              <a:solidFill>
                <a:schemeClr val="bg2"/>
              </a:solidFill>
            </a:rPr>
            <a:t>???</a:t>
          </a:r>
        </a:p>
      </dgm:t>
    </dgm:pt>
    <dgm:pt modelId="{F0C8A5F1-A780-4AB2-A5E4-BAF99AC48CB4}" type="parTrans" cxnId="{221DCC55-6ED2-4505-863C-381596A19520}">
      <dgm:prSet/>
      <dgm:spPr/>
      <dgm:t>
        <a:bodyPr/>
        <a:lstStyle/>
        <a:p>
          <a:endParaRPr lang="en-US"/>
        </a:p>
      </dgm:t>
    </dgm:pt>
    <dgm:pt modelId="{DB68503C-288D-44DD-9FB2-7B7C6DFAC8C8}" type="sibTrans" cxnId="{221DCC55-6ED2-4505-863C-381596A19520}">
      <dgm:prSet/>
      <dgm:spPr/>
      <dgm:t>
        <a:bodyPr/>
        <a:lstStyle/>
        <a:p>
          <a:endParaRPr lang="en-US"/>
        </a:p>
      </dgm:t>
    </dgm:pt>
    <dgm:pt modelId="{2B90DD25-EC21-4297-8DFC-9032B8AF56B1}">
      <dgm:prSet phldrT="[Text]"/>
      <dgm:spPr/>
      <dgm:t>
        <a:bodyPr/>
        <a:lstStyle/>
        <a:p>
          <a:r>
            <a:rPr lang="en-US"/>
            <a:t>Reinforcement Learning</a:t>
          </a:r>
        </a:p>
      </dgm:t>
    </dgm:pt>
    <dgm:pt modelId="{A814597F-2945-48BE-BBC7-C2EFCDE68714}" type="parTrans" cxnId="{4B602E66-0EC4-45AA-A0C1-4680331243C7}">
      <dgm:prSet/>
      <dgm:spPr/>
      <dgm:t>
        <a:bodyPr/>
        <a:lstStyle/>
        <a:p>
          <a:endParaRPr lang="de-DE"/>
        </a:p>
      </dgm:t>
    </dgm:pt>
    <dgm:pt modelId="{F91A91E0-3CF3-4A77-AAE8-E4D120A7B84B}" type="sibTrans" cxnId="{4B602E66-0EC4-45AA-A0C1-4680331243C7}">
      <dgm:prSet/>
      <dgm:spPr/>
      <dgm:t>
        <a:bodyPr/>
        <a:lstStyle/>
        <a:p>
          <a:endParaRPr lang="de-DE"/>
        </a:p>
      </dgm:t>
    </dgm:pt>
    <dgm:pt modelId="{474E336B-3733-4210-BA6C-5BCF1B28EB89}">
      <dgm:prSet phldrT="[Text]"/>
      <dgm:spPr/>
      <dgm:t>
        <a:bodyPr/>
        <a:lstStyle/>
        <a:p>
          <a:r>
            <a:rPr lang="en-US">
              <a:solidFill>
                <a:schemeClr val="bg2"/>
              </a:solidFill>
            </a:rPr>
            <a:t>???</a:t>
          </a:r>
        </a:p>
      </dgm:t>
    </dgm:pt>
    <dgm:pt modelId="{D5AABD08-047D-414A-8707-28020D6EC221}" type="parTrans" cxnId="{B3F62B29-85E7-43FB-9A61-45C96996707F}">
      <dgm:prSet/>
      <dgm:spPr/>
      <dgm:t>
        <a:bodyPr/>
        <a:lstStyle/>
        <a:p>
          <a:endParaRPr lang="de-DE"/>
        </a:p>
      </dgm:t>
    </dgm:pt>
    <dgm:pt modelId="{5AFBCCF2-D991-48BD-AAC4-B2AADB5305EF}" type="sibTrans" cxnId="{B3F62B29-85E7-43FB-9A61-45C96996707F}">
      <dgm:prSet/>
      <dgm:spPr/>
      <dgm:t>
        <a:bodyPr/>
        <a:lstStyle/>
        <a:p>
          <a:endParaRPr lang="de-DE"/>
        </a:p>
      </dgm:t>
    </dgm:pt>
    <dgm:pt modelId="{8D150AB9-A99D-44F4-A617-9F3741431709}">
      <dgm:prSet phldrT="[Text]"/>
      <dgm:spPr/>
      <dgm:t>
        <a:bodyPr/>
        <a:lstStyle/>
        <a:p>
          <a:r>
            <a:rPr lang="en-US" err="1"/>
            <a:t>Maschinelles</a:t>
          </a:r>
          <a:r>
            <a:rPr lang="en-US"/>
            <a:t> </a:t>
          </a:r>
          <a:r>
            <a:rPr lang="en-US" err="1"/>
            <a:t>Lernen</a:t>
          </a:r>
        </a:p>
      </dgm:t>
    </dgm:pt>
    <dgm:pt modelId="{98F78720-B9F3-4617-90ED-62B38AD1DD7B}" type="parTrans" cxnId="{26008EB5-72AB-4381-AB19-19A96A691820}">
      <dgm:prSet/>
      <dgm:spPr/>
      <dgm:t>
        <a:bodyPr/>
        <a:lstStyle/>
        <a:p>
          <a:endParaRPr lang="de-DE"/>
        </a:p>
      </dgm:t>
    </dgm:pt>
    <dgm:pt modelId="{D691EFAD-11D4-4BDC-8046-07B3F872DCDA}" type="sibTrans" cxnId="{26008EB5-72AB-4381-AB19-19A96A691820}">
      <dgm:prSet/>
      <dgm:spPr/>
      <dgm:t>
        <a:bodyPr/>
        <a:lstStyle/>
        <a:p>
          <a:endParaRPr lang="de-DE"/>
        </a:p>
      </dgm:t>
    </dgm:pt>
    <dgm:pt modelId="{CAD51946-5DAC-45A2-8EDE-9879DF12ACFF}">
      <dgm:prSet phldrT="[Text]"/>
      <dgm:spPr/>
      <dgm:t>
        <a:bodyPr/>
        <a:lstStyle/>
        <a:p>
          <a:r>
            <a:rPr lang="en-US" err="1"/>
            <a:t>Neuronale</a:t>
          </a:r>
          <a:r>
            <a:rPr lang="en-US"/>
            <a:t> </a:t>
          </a:r>
          <a:r>
            <a:rPr lang="en-US" err="1"/>
            <a:t>Netze</a:t>
          </a:r>
          <a:endParaRPr lang="en-US"/>
        </a:p>
      </dgm:t>
    </dgm:pt>
    <dgm:pt modelId="{05734D98-59BE-4060-B0D3-9ED053DC1010}" type="parTrans" cxnId="{CD13BB9A-31AF-4BCD-88C3-FDFC5A506B45}">
      <dgm:prSet/>
      <dgm:spPr/>
      <dgm:t>
        <a:bodyPr/>
        <a:lstStyle/>
        <a:p>
          <a:endParaRPr lang="de-DE"/>
        </a:p>
      </dgm:t>
    </dgm:pt>
    <dgm:pt modelId="{2DE6B691-2C78-4CEC-8068-7447F6F83B05}" type="sibTrans" cxnId="{CD13BB9A-31AF-4BCD-88C3-FDFC5A506B45}">
      <dgm:prSet/>
      <dgm:spPr/>
      <dgm:t>
        <a:bodyPr/>
        <a:lstStyle/>
        <a:p>
          <a:endParaRPr lang="de-DE"/>
        </a:p>
      </dgm:t>
    </dgm:pt>
    <dgm:pt modelId="{45F1EDC1-E740-4FF0-B307-D0FE71EBF618}">
      <dgm:prSet phldrT="[Text]"/>
      <dgm:spPr/>
      <dgm:t>
        <a:bodyPr/>
        <a:lstStyle/>
        <a:p>
          <a:r>
            <a:rPr lang="en-US"/>
            <a:t>Deep Learning</a:t>
          </a:r>
        </a:p>
      </dgm:t>
    </dgm:pt>
    <dgm:pt modelId="{BAD0989A-599F-4A23-9136-82D7AAFD5AB5}" type="parTrans" cxnId="{A5697989-2C0E-4423-B97C-B075353BF5F2}">
      <dgm:prSet/>
      <dgm:spPr/>
      <dgm:t>
        <a:bodyPr/>
        <a:lstStyle/>
        <a:p>
          <a:endParaRPr lang="de-DE"/>
        </a:p>
      </dgm:t>
    </dgm:pt>
    <dgm:pt modelId="{FB6A358B-5B50-4E23-ACB3-1FA884842D73}" type="sibTrans" cxnId="{A5697989-2C0E-4423-B97C-B075353BF5F2}">
      <dgm:prSet/>
      <dgm:spPr/>
      <dgm:t>
        <a:bodyPr/>
        <a:lstStyle/>
        <a:p>
          <a:endParaRPr lang="de-DE"/>
        </a:p>
      </dgm:t>
    </dgm:pt>
    <dgm:pt modelId="{BEE43720-3D2E-48FA-B105-379A288D882F}" type="pres">
      <dgm:prSet presAssocID="{6C8EB3BF-394D-45D2-8796-3D8BDDA37D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7AA3A14-D809-4B6E-B9C2-C00E946B2BC8}" type="pres">
      <dgm:prSet presAssocID="{8D150AB9-A99D-44F4-A617-9F3741431709}" presName="hierRoot1" presStyleCnt="0">
        <dgm:presLayoutVars>
          <dgm:hierBranch val="init"/>
        </dgm:presLayoutVars>
      </dgm:prSet>
      <dgm:spPr/>
    </dgm:pt>
    <dgm:pt modelId="{E3F7C5B6-B81C-40AD-A535-09F2EC3FB57F}" type="pres">
      <dgm:prSet presAssocID="{8D150AB9-A99D-44F4-A617-9F3741431709}" presName="rootComposite1" presStyleCnt="0"/>
      <dgm:spPr/>
    </dgm:pt>
    <dgm:pt modelId="{23395E87-EEA7-4CDF-AD16-DEB356EDBAE8}" type="pres">
      <dgm:prSet presAssocID="{8D150AB9-A99D-44F4-A617-9F3741431709}" presName="rootText1" presStyleLbl="node0" presStyleIdx="0" presStyleCnt="1">
        <dgm:presLayoutVars>
          <dgm:chPref val="3"/>
        </dgm:presLayoutVars>
      </dgm:prSet>
      <dgm:spPr/>
    </dgm:pt>
    <dgm:pt modelId="{2227F8DC-CA88-4C9B-87E4-69918A906D81}" type="pres">
      <dgm:prSet presAssocID="{8D150AB9-A99D-44F4-A617-9F3741431709}" presName="rootConnector1" presStyleLbl="node1" presStyleIdx="0" presStyleCnt="0"/>
      <dgm:spPr/>
    </dgm:pt>
    <dgm:pt modelId="{346B68A2-0831-457F-8E91-10B5760ADB24}" type="pres">
      <dgm:prSet presAssocID="{8D150AB9-A99D-44F4-A617-9F3741431709}" presName="hierChild2" presStyleCnt="0"/>
      <dgm:spPr/>
    </dgm:pt>
    <dgm:pt modelId="{EEE24207-7C9A-458C-A648-C3505FB5DE13}" type="pres">
      <dgm:prSet presAssocID="{D2039101-4EEE-4868-BEDA-A75E85B97FC1}" presName="Name37" presStyleLbl="parChTrans1D2" presStyleIdx="0" presStyleCnt="4"/>
      <dgm:spPr/>
    </dgm:pt>
    <dgm:pt modelId="{391D2871-CA4E-4C61-ADD0-30E6D351C170}" type="pres">
      <dgm:prSet presAssocID="{E0DFCEAC-5255-446A-868E-6440CE1B4145}" presName="hierRoot2" presStyleCnt="0">
        <dgm:presLayoutVars>
          <dgm:hierBranch val="init"/>
        </dgm:presLayoutVars>
      </dgm:prSet>
      <dgm:spPr/>
    </dgm:pt>
    <dgm:pt modelId="{503062AA-6F2C-4000-9EB7-C7E99871CEE7}" type="pres">
      <dgm:prSet presAssocID="{E0DFCEAC-5255-446A-868E-6440CE1B4145}" presName="rootComposite" presStyleCnt="0"/>
      <dgm:spPr/>
    </dgm:pt>
    <dgm:pt modelId="{4041F653-E67B-4C9A-B65C-939463BA36EE}" type="pres">
      <dgm:prSet presAssocID="{E0DFCEAC-5255-446A-868E-6440CE1B4145}" presName="rootText" presStyleLbl="node2" presStyleIdx="0" presStyleCnt="4">
        <dgm:presLayoutVars>
          <dgm:chPref val="3"/>
        </dgm:presLayoutVars>
      </dgm:prSet>
      <dgm:spPr/>
    </dgm:pt>
    <dgm:pt modelId="{9D862A82-96D7-4A3F-BCF0-961BCD394DD1}" type="pres">
      <dgm:prSet presAssocID="{E0DFCEAC-5255-446A-868E-6440CE1B4145}" presName="rootConnector" presStyleLbl="node2" presStyleIdx="0" presStyleCnt="4"/>
      <dgm:spPr/>
    </dgm:pt>
    <dgm:pt modelId="{2737EA26-0E99-4E88-8E81-2E10C0DE44DF}" type="pres">
      <dgm:prSet presAssocID="{E0DFCEAC-5255-446A-868E-6440CE1B4145}" presName="hierChild4" presStyleCnt="0"/>
      <dgm:spPr/>
    </dgm:pt>
    <dgm:pt modelId="{D9BBA796-E407-4C1C-8B66-00A29F3FB1A2}" type="pres">
      <dgm:prSet presAssocID="{47B4F338-A56F-4588-B23B-88862309C22E}" presName="Name37" presStyleLbl="parChTrans1D3" presStyleIdx="0" presStyleCnt="5"/>
      <dgm:spPr/>
    </dgm:pt>
    <dgm:pt modelId="{3E2DAEF6-9C4D-441A-B1B2-D9DE93979776}" type="pres">
      <dgm:prSet presAssocID="{F2302C25-ADC8-41AA-ACB3-3394B99107D6}" presName="hierRoot2" presStyleCnt="0">
        <dgm:presLayoutVars>
          <dgm:hierBranch val="init"/>
        </dgm:presLayoutVars>
      </dgm:prSet>
      <dgm:spPr/>
    </dgm:pt>
    <dgm:pt modelId="{23A619A3-AD9D-4261-95E4-A1AF9EE60965}" type="pres">
      <dgm:prSet presAssocID="{F2302C25-ADC8-41AA-ACB3-3394B99107D6}" presName="rootComposite" presStyleCnt="0"/>
      <dgm:spPr/>
    </dgm:pt>
    <dgm:pt modelId="{F935ADB9-EF01-43B1-9562-53B108EDC8DD}" type="pres">
      <dgm:prSet presAssocID="{F2302C25-ADC8-41AA-ACB3-3394B99107D6}" presName="rootText" presStyleLbl="node3" presStyleIdx="0" presStyleCnt="5">
        <dgm:presLayoutVars>
          <dgm:chPref val="3"/>
        </dgm:presLayoutVars>
      </dgm:prSet>
      <dgm:spPr/>
    </dgm:pt>
    <dgm:pt modelId="{76182A2E-71D8-41D0-9C33-88E250CC51E3}" type="pres">
      <dgm:prSet presAssocID="{F2302C25-ADC8-41AA-ACB3-3394B99107D6}" presName="rootConnector" presStyleLbl="node3" presStyleIdx="0" presStyleCnt="5"/>
      <dgm:spPr/>
    </dgm:pt>
    <dgm:pt modelId="{8B6E5AA3-86AC-45E8-9EA1-A2FCA2A09EB5}" type="pres">
      <dgm:prSet presAssocID="{F2302C25-ADC8-41AA-ACB3-3394B99107D6}" presName="hierChild4" presStyleCnt="0"/>
      <dgm:spPr/>
    </dgm:pt>
    <dgm:pt modelId="{54564F9A-081D-411B-9B95-B1CE549C975F}" type="pres">
      <dgm:prSet presAssocID="{F2302C25-ADC8-41AA-ACB3-3394B99107D6}" presName="hierChild5" presStyleCnt="0"/>
      <dgm:spPr/>
    </dgm:pt>
    <dgm:pt modelId="{747F91FE-559A-4524-89E1-2F34C7734361}" type="pres">
      <dgm:prSet presAssocID="{9E7D0888-F610-44CD-86D7-7479AE2DC59F}" presName="Name37" presStyleLbl="parChTrans1D3" presStyleIdx="1" presStyleCnt="5"/>
      <dgm:spPr/>
    </dgm:pt>
    <dgm:pt modelId="{576C3862-0F56-40E8-83B6-A29E8527F219}" type="pres">
      <dgm:prSet presAssocID="{5065157B-D7B1-41BF-8C4D-0ABD791F1F52}" presName="hierRoot2" presStyleCnt="0">
        <dgm:presLayoutVars>
          <dgm:hierBranch val="init"/>
        </dgm:presLayoutVars>
      </dgm:prSet>
      <dgm:spPr/>
    </dgm:pt>
    <dgm:pt modelId="{2753B089-D73B-42E0-9FAC-0CF2EA1C8CBB}" type="pres">
      <dgm:prSet presAssocID="{5065157B-D7B1-41BF-8C4D-0ABD791F1F52}" presName="rootComposite" presStyleCnt="0"/>
      <dgm:spPr/>
    </dgm:pt>
    <dgm:pt modelId="{891F8923-5630-40E7-A029-162ED2C9DC02}" type="pres">
      <dgm:prSet presAssocID="{5065157B-D7B1-41BF-8C4D-0ABD791F1F52}" presName="rootText" presStyleLbl="node3" presStyleIdx="1" presStyleCnt="5">
        <dgm:presLayoutVars>
          <dgm:chPref val="3"/>
        </dgm:presLayoutVars>
      </dgm:prSet>
      <dgm:spPr/>
    </dgm:pt>
    <dgm:pt modelId="{CD2EC972-5499-49EC-BD59-CC07D70B1F1A}" type="pres">
      <dgm:prSet presAssocID="{5065157B-D7B1-41BF-8C4D-0ABD791F1F52}" presName="rootConnector" presStyleLbl="node3" presStyleIdx="1" presStyleCnt="5"/>
      <dgm:spPr/>
    </dgm:pt>
    <dgm:pt modelId="{BDD7DFBE-D488-4E39-835E-E47FDA69B374}" type="pres">
      <dgm:prSet presAssocID="{5065157B-D7B1-41BF-8C4D-0ABD791F1F52}" presName="hierChild4" presStyleCnt="0"/>
      <dgm:spPr/>
    </dgm:pt>
    <dgm:pt modelId="{4F163A3E-43D7-4914-9B1D-A344E493E0F5}" type="pres">
      <dgm:prSet presAssocID="{5065157B-D7B1-41BF-8C4D-0ABD791F1F52}" presName="hierChild5" presStyleCnt="0"/>
      <dgm:spPr/>
    </dgm:pt>
    <dgm:pt modelId="{562087A7-F83C-4AE8-99E6-ED8A425AC513}" type="pres">
      <dgm:prSet presAssocID="{E0DFCEAC-5255-446A-868E-6440CE1B4145}" presName="hierChild5" presStyleCnt="0"/>
      <dgm:spPr/>
    </dgm:pt>
    <dgm:pt modelId="{BC876E69-47CE-4595-BCB9-DED883C0DBB2}" type="pres">
      <dgm:prSet presAssocID="{E6CAE082-7B0A-4B9D-ACBA-4FB7A5D8A1F3}" presName="Name37" presStyleLbl="parChTrans1D2" presStyleIdx="1" presStyleCnt="4"/>
      <dgm:spPr/>
    </dgm:pt>
    <dgm:pt modelId="{4953BDB2-89FB-48F0-A623-19CBA04D9D34}" type="pres">
      <dgm:prSet presAssocID="{EC9C0711-C46F-4814-A86B-752E258DB07B}" presName="hierRoot2" presStyleCnt="0">
        <dgm:presLayoutVars>
          <dgm:hierBranch val="init"/>
        </dgm:presLayoutVars>
      </dgm:prSet>
      <dgm:spPr/>
    </dgm:pt>
    <dgm:pt modelId="{D2FF594E-1580-47C5-B27B-BAC5F8456A6C}" type="pres">
      <dgm:prSet presAssocID="{EC9C0711-C46F-4814-A86B-752E258DB07B}" presName="rootComposite" presStyleCnt="0"/>
      <dgm:spPr/>
    </dgm:pt>
    <dgm:pt modelId="{D6D693D0-0F5E-43A1-86EC-9545711F24DE}" type="pres">
      <dgm:prSet presAssocID="{EC9C0711-C46F-4814-A86B-752E258DB07B}" presName="rootText" presStyleLbl="node2" presStyleIdx="1" presStyleCnt="4">
        <dgm:presLayoutVars>
          <dgm:chPref val="3"/>
        </dgm:presLayoutVars>
      </dgm:prSet>
      <dgm:spPr/>
    </dgm:pt>
    <dgm:pt modelId="{23D43C86-DACA-4C39-BF11-675030766F9A}" type="pres">
      <dgm:prSet presAssocID="{EC9C0711-C46F-4814-A86B-752E258DB07B}" presName="rootConnector" presStyleLbl="node2" presStyleIdx="1" presStyleCnt="4"/>
      <dgm:spPr/>
    </dgm:pt>
    <dgm:pt modelId="{3B922520-ACE5-4D62-81D4-AA7E45AC8B14}" type="pres">
      <dgm:prSet presAssocID="{EC9C0711-C46F-4814-A86B-752E258DB07B}" presName="hierChild4" presStyleCnt="0"/>
      <dgm:spPr/>
    </dgm:pt>
    <dgm:pt modelId="{7243104E-C9D8-455E-9221-C4C9FAFC28CD}" type="pres">
      <dgm:prSet presAssocID="{F0C8A5F1-A780-4AB2-A5E4-BAF99AC48CB4}" presName="Name37" presStyleLbl="parChTrans1D3" presStyleIdx="2" presStyleCnt="5"/>
      <dgm:spPr/>
    </dgm:pt>
    <dgm:pt modelId="{E27DA507-2EC9-46DA-8978-04A04E32C442}" type="pres">
      <dgm:prSet presAssocID="{E40DACDD-52FC-4A3B-9700-03EFA3A80652}" presName="hierRoot2" presStyleCnt="0">
        <dgm:presLayoutVars>
          <dgm:hierBranch val="init"/>
        </dgm:presLayoutVars>
      </dgm:prSet>
      <dgm:spPr/>
    </dgm:pt>
    <dgm:pt modelId="{9885D8B9-30D4-4680-9A29-D02BD688F594}" type="pres">
      <dgm:prSet presAssocID="{E40DACDD-52FC-4A3B-9700-03EFA3A80652}" presName="rootComposite" presStyleCnt="0"/>
      <dgm:spPr/>
    </dgm:pt>
    <dgm:pt modelId="{01105CD6-56AA-434C-A003-4D4DB08DB1C4}" type="pres">
      <dgm:prSet presAssocID="{E40DACDD-52FC-4A3B-9700-03EFA3A80652}" presName="rootText" presStyleLbl="node3" presStyleIdx="2" presStyleCnt="5">
        <dgm:presLayoutVars>
          <dgm:chPref val="3"/>
        </dgm:presLayoutVars>
      </dgm:prSet>
      <dgm:spPr/>
    </dgm:pt>
    <dgm:pt modelId="{EA79DF26-0F8F-4E66-830F-49F47F77BACC}" type="pres">
      <dgm:prSet presAssocID="{E40DACDD-52FC-4A3B-9700-03EFA3A80652}" presName="rootConnector" presStyleLbl="node3" presStyleIdx="2" presStyleCnt="5"/>
      <dgm:spPr/>
    </dgm:pt>
    <dgm:pt modelId="{087C2318-6B7B-4143-9B0B-375167F4B607}" type="pres">
      <dgm:prSet presAssocID="{E40DACDD-52FC-4A3B-9700-03EFA3A80652}" presName="hierChild4" presStyleCnt="0"/>
      <dgm:spPr/>
    </dgm:pt>
    <dgm:pt modelId="{A79DCA35-F612-4041-8F4B-E6AE6618EA34}" type="pres">
      <dgm:prSet presAssocID="{E40DACDD-52FC-4A3B-9700-03EFA3A80652}" presName="hierChild5" presStyleCnt="0"/>
      <dgm:spPr/>
    </dgm:pt>
    <dgm:pt modelId="{50C16F88-796A-4462-911B-2F772550FA99}" type="pres">
      <dgm:prSet presAssocID="{EC9C0711-C46F-4814-A86B-752E258DB07B}" presName="hierChild5" presStyleCnt="0"/>
      <dgm:spPr/>
    </dgm:pt>
    <dgm:pt modelId="{3B7225B6-72C4-41AA-BCF9-B20C30D61D7D}" type="pres">
      <dgm:prSet presAssocID="{A814597F-2945-48BE-BBC7-C2EFCDE68714}" presName="Name37" presStyleLbl="parChTrans1D2" presStyleIdx="2" presStyleCnt="4"/>
      <dgm:spPr/>
    </dgm:pt>
    <dgm:pt modelId="{D2FBFA51-09D2-42AA-A58A-4E9766FCDE40}" type="pres">
      <dgm:prSet presAssocID="{2B90DD25-EC21-4297-8DFC-9032B8AF56B1}" presName="hierRoot2" presStyleCnt="0">
        <dgm:presLayoutVars>
          <dgm:hierBranch val="init"/>
        </dgm:presLayoutVars>
      </dgm:prSet>
      <dgm:spPr/>
    </dgm:pt>
    <dgm:pt modelId="{4456BAD1-838F-479B-90F7-921CCC04032E}" type="pres">
      <dgm:prSet presAssocID="{2B90DD25-EC21-4297-8DFC-9032B8AF56B1}" presName="rootComposite" presStyleCnt="0"/>
      <dgm:spPr/>
    </dgm:pt>
    <dgm:pt modelId="{CE9C2771-90D2-414E-9664-3A91A3746E70}" type="pres">
      <dgm:prSet presAssocID="{2B90DD25-EC21-4297-8DFC-9032B8AF56B1}" presName="rootText" presStyleLbl="node2" presStyleIdx="2" presStyleCnt="4">
        <dgm:presLayoutVars>
          <dgm:chPref val="3"/>
        </dgm:presLayoutVars>
      </dgm:prSet>
      <dgm:spPr/>
    </dgm:pt>
    <dgm:pt modelId="{24BD74A2-0E8E-499A-B30D-B939D5529DF2}" type="pres">
      <dgm:prSet presAssocID="{2B90DD25-EC21-4297-8DFC-9032B8AF56B1}" presName="rootConnector" presStyleLbl="node2" presStyleIdx="2" presStyleCnt="4"/>
      <dgm:spPr/>
    </dgm:pt>
    <dgm:pt modelId="{9C50E8E7-CF7A-445E-936F-758C1A131B3C}" type="pres">
      <dgm:prSet presAssocID="{2B90DD25-EC21-4297-8DFC-9032B8AF56B1}" presName="hierChild4" presStyleCnt="0"/>
      <dgm:spPr/>
    </dgm:pt>
    <dgm:pt modelId="{9386DEDD-725A-4529-9B21-188749A0D48E}" type="pres">
      <dgm:prSet presAssocID="{D5AABD08-047D-414A-8707-28020D6EC221}" presName="Name37" presStyleLbl="parChTrans1D3" presStyleIdx="3" presStyleCnt="5"/>
      <dgm:spPr/>
    </dgm:pt>
    <dgm:pt modelId="{F51ACEA9-9641-4CF9-A4D2-85D6E455810A}" type="pres">
      <dgm:prSet presAssocID="{474E336B-3733-4210-BA6C-5BCF1B28EB89}" presName="hierRoot2" presStyleCnt="0">
        <dgm:presLayoutVars>
          <dgm:hierBranch val="init"/>
        </dgm:presLayoutVars>
      </dgm:prSet>
      <dgm:spPr/>
    </dgm:pt>
    <dgm:pt modelId="{40C263C4-051B-4ABF-8582-A5945953E93E}" type="pres">
      <dgm:prSet presAssocID="{474E336B-3733-4210-BA6C-5BCF1B28EB89}" presName="rootComposite" presStyleCnt="0"/>
      <dgm:spPr/>
    </dgm:pt>
    <dgm:pt modelId="{F4E6D867-F03C-4735-853C-4D14F37D85CF}" type="pres">
      <dgm:prSet presAssocID="{474E336B-3733-4210-BA6C-5BCF1B28EB89}" presName="rootText" presStyleLbl="node3" presStyleIdx="3" presStyleCnt="5">
        <dgm:presLayoutVars>
          <dgm:chPref val="3"/>
        </dgm:presLayoutVars>
      </dgm:prSet>
      <dgm:spPr/>
    </dgm:pt>
    <dgm:pt modelId="{AE16A148-AA00-4892-86D8-136D57AC4FDC}" type="pres">
      <dgm:prSet presAssocID="{474E336B-3733-4210-BA6C-5BCF1B28EB89}" presName="rootConnector" presStyleLbl="node3" presStyleIdx="3" presStyleCnt="5"/>
      <dgm:spPr/>
    </dgm:pt>
    <dgm:pt modelId="{8ECABA6A-2AD4-424F-8C33-8FB75ED79163}" type="pres">
      <dgm:prSet presAssocID="{474E336B-3733-4210-BA6C-5BCF1B28EB89}" presName="hierChild4" presStyleCnt="0"/>
      <dgm:spPr/>
    </dgm:pt>
    <dgm:pt modelId="{14D2F26B-0D8B-4F25-B9CD-3727373D10EE}" type="pres">
      <dgm:prSet presAssocID="{474E336B-3733-4210-BA6C-5BCF1B28EB89}" presName="hierChild5" presStyleCnt="0"/>
      <dgm:spPr/>
    </dgm:pt>
    <dgm:pt modelId="{21966444-9923-43F8-85D3-B95DB11AE28D}" type="pres">
      <dgm:prSet presAssocID="{2B90DD25-EC21-4297-8DFC-9032B8AF56B1}" presName="hierChild5" presStyleCnt="0"/>
      <dgm:spPr/>
    </dgm:pt>
    <dgm:pt modelId="{F575A66C-F054-4821-AF0A-32918F20B3F9}" type="pres">
      <dgm:prSet presAssocID="{05734D98-59BE-4060-B0D3-9ED053DC1010}" presName="Name37" presStyleLbl="parChTrans1D2" presStyleIdx="3" presStyleCnt="4"/>
      <dgm:spPr/>
    </dgm:pt>
    <dgm:pt modelId="{7EF1337B-B7FB-49C4-A7B8-4B07121CAF24}" type="pres">
      <dgm:prSet presAssocID="{CAD51946-5DAC-45A2-8EDE-9879DF12ACFF}" presName="hierRoot2" presStyleCnt="0">
        <dgm:presLayoutVars>
          <dgm:hierBranch val="init"/>
        </dgm:presLayoutVars>
      </dgm:prSet>
      <dgm:spPr/>
    </dgm:pt>
    <dgm:pt modelId="{611727B4-B1FC-4E40-B773-C48D0F260AF8}" type="pres">
      <dgm:prSet presAssocID="{CAD51946-5DAC-45A2-8EDE-9879DF12ACFF}" presName="rootComposite" presStyleCnt="0"/>
      <dgm:spPr/>
    </dgm:pt>
    <dgm:pt modelId="{491EC493-4CE0-4617-AD72-BA2B14466016}" type="pres">
      <dgm:prSet presAssocID="{CAD51946-5DAC-45A2-8EDE-9879DF12ACFF}" presName="rootText" presStyleLbl="node2" presStyleIdx="3" presStyleCnt="4">
        <dgm:presLayoutVars>
          <dgm:chPref val="3"/>
        </dgm:presLayoutVars>
      </dgm:prSet>
      <dgm:spPr/>
    </dgm:pt>
    <dgm:pt modelId="{84D6E99B-A65F-4C6F-A809-7D6E34591299}" type="pres">
      <dgm:prSet presAssocID="{CAD51946-5DAC-45A2-8EDE-9879DF12ACFF}" presName="rootConnector" presStyleLbl="node2" presStyleIdx="3" presStyleCnt="4"/>
      <dgm:spPr/>
    </dgm:pt>
    <dgm:pt modelId="{DF5574D0-BD66-4C2A-BE76-C2F719D5DA0A}" type="pres">
      <dgm:prSet presAssocID="{CAD51946-5DAC-45A2-8EDE-9879DF12ACFF}" presName="hierChild4" presStyleCnt="0"/>
      <dgm:spPr/>
    </dgm:pt>
    <dgm:pt modelId="{E8990515-2B03-45EA-AE37-3E22B3F23590}" type="pres">
      <dgm:prSet presAssocID="{BAD0989A-599F-4A23-9136-82D7AAFD5AB5}" presName="Name37" presStyleLbl="parChTrans1D3" presStyleIdx="4" presStyleCnt="5"/>
      <dgm:spPr/>
    </dgm:pt>
    <dgm:pt modelId="{6E175421-B93A-4C03-BE0A-60862F8FFB92}" type="pres">
      <dgm:prSet presAssocID="{45F1EDC1-E740-4FF0-B307-D0FE71EBF618}" presName="hierRoot2" presStyleCnt="0">
        <dgm:presLayoutVars>
          <dgm:hierBranch val="init"/>
        </dgm:presLayoutVars>
      </dgm:prSet>
      <dgm:spPr/>
    </dgm:pt>
    <dgm:pt modelId="{39065215-2AC2-4104-8EDD-41E73B49CADA}" type="pres">
      <dgm:prSet presAssocID="{45F1EDC1-E740-4FF0-B307-D0FE71EBF618}" presName="rootComposite" presStyleCnt="0"/>
      <dgm:spPr/>
    </dgm:pt>
    <dgm:pt modelId="{6FED207F-BB28-424E-9773-F5B1F77AE1A6}" type="pres">
      <dgm:prSet presAssocID="{45F1EDC1-E740-4FF0-B307-D0FE71EBF618}" presName="rootText" presStyleLbl="node3" presStyleIdx="4" presStyleCnt="5">
        <dgm:presLayoutVars>
          <dgm:chPref val="3"/>
        </dgm:presLayoutVars>
      </dgm:prSet>
      <dgm:spPr/>
    </dgm:pt>
    <dgm:pt modelId="{E3F8B051-63A6-4B22-A454-FC091EA87F2C}" type="pres">
      <dgm:prSet presAssocID="{45F1EDC1-E740-4FF0-B307-D0FE71EBF618}" presName="rootConnector" presStyleLbl="node3" presStyleIdx="4" presStyleCnt="5"/>
      <dgm:spPr/>
    </dgm:pt>
    <dgm:pt modelId="{0E2907A9-54FE-4CEE-8325-08E9B85062D8}" type="pres">
      <dgm:prSet presAssocID="{45F1EDC1-E740-4FF0-B307-D0FE71EBF618}" presName="hierChild4" presStyleCnt="0"/>
      <dgm:spPr/>
    </dgm:pt>
    <dgm:pt modelId="{C96E4742-A28F-45C6-99BA-63885245F77E}" type="pres">
      <dgm:prSet presAssocID="{45F1EDC1-E740-4FF0-B307-D0FE71EBF618}" presName="hierChild5" presStyleCnt="0"/>
      <dgm:spPr/>
    </dgm:pt>
    <dgm:pt modelId="{0E667DD7-BDE2-4CD4-B439-7835F72FCFED}" type="pres">
      <dgm:prSet presAssocID="{CAD51946-5DAC-45A2-8EDE-9879DF12ACFF}" presName="hierChild5" presStyleCnt="0"/>
      <dgm:spPr/>
    </dgm:pt>
    <dgm:pt modelId="{1BAA1E20-7A7A-4CBD-BE52-3158CBD56DB5}" type="pres">
      <dgm:prSet presAssocID="{8D150AB9-A99D-44F4-A617-9F3741431709}" presName="hierChild3" presStyleCnt="0"/>
      <dgm:spPr/>
    </dgm:pt>
  </dgm:ptLst>
  <dgm:cxnLst>
    <dgm:cxn modelId="{9014FB05-BA68-48C9-969E-712803E72C83}" type="presOf" srcId="{D2039101-4EEE-4868-BEDA-A75E85B97FC1}" destId="{EEE24207-7C9A-458C-A648-C3505FB5DE13}" srcOrd="0" destOrd="0" presId="urn:microsoft.com/office/officeart/2005/8/layout/orgChart1"/>
    <dgm:cxn modelId="{559DBE07-CD46-40AE-BB7E-A89385F8753B}" srcId="{8D150AB9-A99D-44F4-A617-9F3741431709}" destId="{EC9C0711-C46F-4814-A86B-752E258DB07B}" srcOrd="1" destOrd="0" parTransId="{E6CAE082-7B0A-4B9D-ACBA-4FB7A5D8A1F3}" sibTransId="{E8E49545-06E0-430F-BB53-E74D7C3D5F8D}"/>
    <dgm:cxn modelId="{D24E8908-091D-4922-B8A6-6EB70DF89F57}" type="presOf" srcId="{E40DACDD-52FC-4A3B-9700-03EFA3A80652}" destId="{01105CD6-56AA-434C-A003-4D4DB08DB1C4}" srcOrd="0" destOrd="0" presId="urn:microsoft.com/office/officeart/2005/8/layout/orgChart1"/>
    <dgm:cxn modelId="{05700426-9BE7-404D-A0E7-F711D6036C04}" srcId="{E0DFCEAC-5255-446A-868E-6440CE1B4145}" destId="{5065157B-D7B1-41BF-8C4D-0ABD791F1F52}" srcOrd="1" destOrd="0" parTransId="{9E7D0888-F610-44CD-86D7-7479AE2DC59F}" sibTransId="{253D6EE6-BB64-4646-80C1-35EBE751479E}"/>
    <dgm:cxn modelId="{8EC5A726-A08A-43DD-AF57-17C87FD9976E}" srcId="{E0DFCEAC-5255-446A-868E-6440CE1B4145}" destId="{F2302C25-ADC8-41AA-ACB3-3394B99107D6}" srcOrd="0" destOrd="0" parTransId="{47B4F338-A56F-4588-B23B-88862309C22E}" sibTransId="{56A2FC6B-E158-4B08-80A4-0FB2FE29C1EA}"/>
    <dgm:cxn modelId="{B3F62B29-85E7-43FB-9A61-45C96996707F}" srcId="{2B90DD25-EC21-4297-8DFC-9032B8AF56B1}" destId="{474E336B-3733-4210-BA6C-5BCF1B28EB89}" srcOrd="0" destOrd="0" parTransId="{D5AABD08-047D-414A-8707-28020D6EC221}" sibTransId="{5AFBCCF2-D991-48BD-AAC4-B2AADB5305EF}"/>
    <dgm:cxn modelId="{6EADDA2F-030A-4695-9769-E1409339A647}" type="presOf" srcId="{05734D98-59BE-4060-B0D3-9ED053DC1010}" destId="{F575A66C-F054-4821-AF0A-32918F20B3F9}" srcOrd="0" destOrd="0" presId="urn:microsoft.com/office/officeart/2005/8/layout/orgChart1"/>
    <dgm:cxn modelId="{28FDB630-8D34-493F-A4B6-62C5D97E9DCF}" type="presOf" srcId="{5065157B-D7B1-41BF-8C4D-0ABD791F1F52}" destId="{CD2EC972-5499-49EC-BD59-CC07D70B1F1A}" srcOrd="1" destOrd="0" presId="urn:microsoft.com/office/officeart/2005/8/layout/orgChart1"/>
    <dgm:cxn modelId="{4977553E-0658-4F30-8EFD-0B1D513995ED}" type="presOf" srcId="{F2302C25-ADC8-41AA-ACB3-3394B99107D6}" destId="{F935ADB9-EF01-43B1-9562-53B108EDC8DD}" srcOrd="0" destOrd="0" presId="urn:microsoft.com/office/officeart/2005/8/layout/orgChart1"/>
    <dgm:cxn modelId="{1D3A7D3E-C762-4F0C-A32B-4C5AA40197E6}" type="presOf" srcId="{8D150AB9-A99D-44F4-A617-9F3741431709}" destId="{23395E87-EEA7-4CDF-AD16-DEB356EDBAE8}" srcOrd="0" destOrd="0" presId="urn:microsoft.com/office/officeart/2005/8/layout/orgChart1"/>
    <dgm:cxn modelId="{2238893F-0F04-4A47-9F14-859745A9CF53}" type="presOf" srcId="{A814597F-2945-48BE-BBC7-C2EFCDE68714}" destId="{3B7225B6-72C4-41AA-BCF9-B20C30D61D7D}" srcOrd="0" destOrd="0" presId="urn:microsoft.com/office/officeart/2005/8/layout/orgChart1"/>
    <dgm:cxn modelId="{F8F8AD5F-A801-434D-89CA-F2BC9742038E}" type="presOf" srcId="{9E7D0888-F610-44CD-86D7-7479AE2DC59F}" destId="{747F91FE-559A-4524-89E1-2F34C7734361}" srcOrd="0" destOrd="0" presId="urn:microsoft.com/office/officeart/2005/8/layout/orgChart1"/>
    <dgm:cxn modelId="{8405D544-E2BE-4153-AFB6-C7410F551907}" type="presOf" srcId="{CAD51946-5DAC-45A2-8EDE-9879DF12ACFF}" destId="{491EC493-4CE0-4617-AD72-BA2B14466016}" srcOrd="0" destOrd="0" presId="urn:microsoft.com/office/officeart/2005/8/layout/orgChart1"/>
    <dgm:cxn modelId="{4B602E66-0EC4-45AA-A0C1-4680331243C7}" srcId="{8D150AB9-A99D-44F4-A617-9F3741431709}" destId="{2B90DD25-EC21-4297-8DFC-9032B8AF56B1}" srcOrd="2" destOrd="0" parTransId="{A814597F-2945-48BE-BBC7-C2EFCDE68714}" sibTransId="{F91A91E0-3CF3-4A77-AAE8-E4D120A7B84B}"/>
    <dgm:cxn modelId="{4EC89249-4FF4-40D4-A167-992BE51997B8}" type="presOf" srcId="{47B4F338-A56F-4588-B23B-88862309C22E}" destId="{D9BBA796-E407-4C1C-8B66-00A29F3FB1A2}" srcOrd="0" destOrd="0" presId="urn:microsoft.com/office/officeart/2005/8/layout/orgChart1"/>
    <dgm:cxn modelId="{9DBE176B-162A-4A9E-87EA-3F60F7FFCE67}" srcId="{8D150AB9-A99D-44F4-A617-9F3741431709}" destId="{E0DFCEAC-5255-446A-868E-6440CE1B4145}" srcOrd="0" destOrd="0" parTransId="{D2039101-4EEE-4868-BEDA-A75E85B97FC1}" sibTransId="{37C1B934-E969-434B-9F54-02D661615D4C}"/>
    <dgm:cxn modelId="{26DF8A6C-DFFF-4A8C-B3E8-BE1C3E17EF39}" type="presOf" srcId="{EC9C0711-C46F-4814-A86B-752E258DB07B}" destId="{D6D693D0-0F5E-43A1-86EC-9545711F24DE}" srcOrd="0" destOrd="0" presId="urn:microsoft.com/office/officeart/2005/8/layout/orgChart1"/>
    <dgm:cxn modelId="{EFB8FB6F-05E7-4BA3-B591-919F63071BC9}" type="presOf" srcId="{EC9C0711-C46F-4814-A86B-752E258DB07B}" destId="{23D43C86-DACA-4C39-BF11-675030766F9A}" srcOrd="1" destOrd="0" presId="urn:microsoft.com/office/officeart/2005/8/layout/orgChart1"/>
    <dgm:cxn modelId="{23BAF771-0D96-4D4F-A84C-877A939DF004}" type="presOf" srcId="{E0DFCEAC-5255-446A-868E-6440CE1B4145}" destId="{9D862A82-96D7-4A3F-BCF0-961BCD394DD1}" srcOrd="1" destOrd="0" presId="urn:microsoft.com/office/officeart/2005/8/layout/orgChart1"/>
    <dgm:cxn modelId="{221DCC55-6ED2-4505-863C-381596A19520}" srcId="{EC9C0711-C46F-4814-A86B-752E258DB07B}" destId="{E40DACDD-52FC-4A3B-9700-03EFA3A80652}" srcOrd="0" destOrd="0" parTransId="{F0C8A5F1-A780-4AB2-A5E4-BAF99AC48CB4}" sibTransId="{DB68503C-288D-44DD-9FB2-7B7C6DFAC8C8}"/>
    <dgm:cxn modelId="{2FAC7476-E3FA-4259-9A9C-38C95D891041}" type="presOf" srcId="{474E336B-3733-4210-BA6C-5BCF1B28EB89}" destId="{AE16A148-AA00-4892-86D8-136D57AC4FDC}" srcOrd="1" destOrd="0" presId="urn:microsoft.com/office/officeart/2005/8/layout/orgChart1"/>
    <dgm:cxn modelId="{D8FD3A7E-2097-411A-A0AA-97328DF755F4}" type="presOf" srcId="{2B90DD25-EC21-4297-8DFC-9032B8AF56B1}" destId="{24BD74A2-0E8E-499A-B30D-B939D5529DF2}" srcOrd="1" destOrd="0" presId="urn:microsoft.com/office/officeart/2005/8/layout/orgChart1"/>
    <dgm:cxn modelId="{DF45E77F-C9BF-45D9-BF55-6ED7633CDF45}" type="presOf" srcId="{F0C8A5F1-A780-4AB2-A5E4-BAF99AC48CB4}" destId="{7243104E-C9D8-455E-9221-C4C9FAFC28CD}" srcOrd="0" destOrd="0" presId="urn:microsoft.com/office/officeart/2005/8/layout/orgChart1"/>
    <dgm:cxn modelId="{A5697989-2C0E-4423-B97C-B075353BF5F2}" srcId="{CAD51946-5DAC-45A2-8EDE-9879DF12ACFF}" destId="{45F1EDC1-E740-4FF0-B307-D0FE71EBF618}" srcOrd="0" destOrd="0" parTransId="{BAD0989A-599F-4A23-9136-82D7AAFD5AB5}" sibTransId="{FB6A358B-5B50-4E23-ACB3-1FA884842D73}"/>
    <dgm:cxn modelId="{CD13BB9A-31AF-4BCD-88C3-FDFC5A506B45}" srcId="{8D150AB9-A99D-44F4-A617-9F3741431709}" destId="{CAD51946-5DAC-45A2-8EDE-9879DF12ACFF}" srcOrd="3" destOrd="0" parTransId="{05734D98-59BE-4060-B0D3-9ED053DC1010}" sibTransId="{2DE6B691-2C78-4CEC-8068-7447F6F83B05}"/>
    <dgm:cxn modelId="{26008EB5-72AB-4381-AB19-19A96A691820}" srcId="{6C8EB3BF-394D-45D2-8796-3D8BDDA37D18}" destId="{8D150AB9-A99D-44F4-A617-9F3741431709}" srcOrd="0" destOrd="0" parTransId="{98F78720-B9F3-4617-90ED-62B38AD1DD7B}" sibTransId="{D691EFAD-11D4-4BDC-8046-07B3F872DCDA}"/>
    <dgm:cxn modelId="{2C1098B6-B924-4E00-83BE-D71F73BD3320}" type="presOf" srcId="{F2302C25-ADC8-41AA-ACB3-3394B99107D6}" destId="{76182A2E-71D8-41D0-9C33-88E250CC51E3}" srcOrd="1" destOrd="0" presId="urn:microsoft.com/office/officeart/2005/8/layout/orgChart1"/>
    <dgm:cxn modelId="{545FB8BA-EF9C-4722-AC50-28AD35DC149C}" type="presOf" srcId="{D5AABD08-047D-414A-8707-28020D6EC221}" destId="{9386DEDD-725A-4529-9B21-188749A0D48E}" srcOrd="0" destOrd="0" presId="urn:microsoft.com/office/officeart/2005/8/layout/orgChart1"/>
    <dgm:cxn modelId="{3806ABC0-5BF6-4952-8FE4-9DCFA007D1E9}" type="presOf" srcId="{474E336B-3733-4210-BA6C-5BCF1B28EB89}" destId="{F4E6D867-F03C-4735-853C-4D14F37D85CF}" srcOrd="0" destOrd="0" presId="urn:microsoft.com/office/officeart/2005/8/layout/orgChart1"/>
    <dgm:cxn modelId="{F6EB2FC4-AC7C-4D26-A40B-AFFC46EA2AD0}" type="presOf" srcId="{E40DACDD-52FC-4A3B-9700-03EFA3A80652}" destId="{EA79DF26-0F8F-4E66-830F-49F47F77BACC}" srcOrd="1" destOrd="0" presId="urn:microsoft.com/office/officeart/2005/8/layout/orgChart1"/>
    <dgm:cxn modelId="{79B0B3CD-0502-4983-8EB5-2895934CA44E}" type="presOf" srcId="{2B90DD25-EC21-4297-8DFC-9032B8AF56B1}" destId="{CE9C2771-90D2-414E-9664-3A91A3746E70}" srcOrd="0" destOrd="0" presId="urn:microsoft.com/office/officeart/2005/8/layout/orgChart1"/>
    <dgm:cxn modelId="{4F6C3DD4-B3F9-47AA-AD57-0371C4289B25}" type="presOf" srcId="{CAD51946-5DAC-45A2-8EDE-9879DF12ACFF}" destId="{84D6E99B-A65F-4C6F-A809-7D6E34591299}" srcOrd="1" destOrd="0" presId="urn:microsoft.com/office/officeart/2005/8/layout/orgChart1"/>
    <dgm:cxn modelId="{B58691D6-E930-4777-B1CD-34B8D0FE1F5A}" type="presOf" srcId="{45F1EDC1-E740-4FF0-B307-D0FE71EBF618}" destId="{6FED207F-BB28-424E-9773-F5B1F77AE1A6}" srcOrd="0" destOrd="0" presId="urn:microsoft.com/office/officeart/2005/8/layout/orgChart1"/>
    <dgm:cxn modelId="{84E610D8-06F7-4EFB-9C90-F3447B373313}" type="presOf" srcId="{E6CAE082-7B0A-4B9D-ACBA-4FB7A5D8A1F3}" destId="{BC876E69-47CE-4595-BCB9-DED883C0DBB2}" srcOrd="0" destOrd="0" presId="urn:microsoft.com/office/officeart/2005/8/layout/orgChart1"/>
    <dgm:cxn modelId="{B5F510DB-C35E-40C5-ABB0-5A836E322AA6}" type="presOf" srcId="{5065157B-D7B1-41BF-8C4D-0ABD791F1F52}" destId="{891F8923-5630-40E7-A029-162ED2C9DC02}" srcOrd="0" destOrd="0" presId="urn:microsoft.com/office/officeart/2005/8/layout/orgChart1"/>
    <dgm:cxn modelId="{AF8CA5DE-4D84-4DB7-860C-363445C85CA6}" type="presOf" srcId="{E0DFCEAC-5255-446A-868E-6440CE1B4145}" destId="{4041F653-E67B-4C9A-B65C-939463BA36EE}" srcOrd="0" destOrd="0" presId="urn:microsoft.com/office/officeart/2005/8/layout/orgChart1"/>
    <dgm:cxn modelId="{B48431E1-399C-4183-AEE7-88ABF515D26A}" type="presOf" srcId="{BAD0989A-599F-4A23-9136-82D7AAFD5AB5}" destId="{E8990515-2B03-45EA-AE37-3E22B3F23590}" srcOrd="0" destOrd="0" presId="urn:microsoft.com/office/officeart/2005/8/layout/orgChart1"/>
    <dgm:cxn modelId="{8C0407ED-63C2-45FB-911B-406C0BCC9BD8}" type="presOf" srcId="{8D150AB9-A99D-44F4-A617-9F3741431709}" destId="{2227F8DC-CA88-4C9B-87E4-69918A906D81}" srcOrd="1" destOrd="0" presId="urn:microsoft.com/office/officeart/2005/8/layout/orgChart1"/>
    <dgm:cxn modelId="{FF9120F8-5352-44A1-A307-0F0B3F8BCEAA}" type="presOf" srcId="{6C8EB3BF-394D-45D2-8796-3D8BDDA37D18}" destId="{BEE43720-3D2E-48FA-B105-379A288D882F}" srcOrd="0" destOrd="0" presId="urn:microsoft.com/office/officeart/2005/8/layout/orgChart1"/>
    <dgm:cxn modelId="{076478FD-BCDF-4458-B94A-4636AD9DE7C5}" type="presOf" srcId="{45F1EDC1-E740-4FF0-B307-D0FE71EBF618}" destId="{E3F8B051-63A6-4B22-A454-FC091EA87F2C}" srcOrd="1" destOrd="0" presId="urn:microsoft.com/office/officeart/2005/8/layout/orgChart1"/>
    <dgm:cxn modelId="{48F0B3E1-9967-4042-B2D9-887F7411939A}" type="presParOf" srcId="{BEE43720-3D2E-48FA-B105-379A288D882F}" destId="{97AA3A14-D809-4B6E-B9C2-C00E946B2BC8}" srcOrd="0" destOrd="0" presId="urn:microsoft.com/office/officeart/2005/8/layout/orgChart1"/>
    <dgm:cxn modelId="{0443BF50-A6EC-492B-A12B-76345EC758DB}" type="presParOf" srcId="{97AA3A14-D809-4B6E-B9C2-C00E946B2BC8}" destId="{E3F7C5B6-B81C-40AD-A535-09F2EC3FB57F}" srcOrd="0" destOrd="0" presId="urn:microsoft.com/office/officeart/2005/8/layout/orgChart1"/>
    <dgm:cxn modelId="{7560EF82-C1D4-4D7E-BCD6-3B9745C4B674}" type="presParOf" srcId="{E3F7C5B6-B81C-40AD-A535-09F2EC3FB57F}" destId="{23395E87-EEA7-4CDF-AD16-DEB356EDBAE8}" srcOrd="0" destOrd="0" presId="urn:microsoft.com/office/officeart/2005/8/layout/orgChart1"/>
    <dgm:cxn modelId="{C18FD715-46A8-4EFA-BBA9-B81CB665D6FB}" type="presParOf" srcId="{E3F7C5B6-B81C-40AD-A535-09F2EC3FB57F}" destId="{2227F8DC-CA88-4C9B-87E4-69918A906D81}" srcOrd="1" destOrd="0" presId="urn:microsoft.com/office/officeart/2005/8/layout/orgChart1"/>
    <dgm:cxn modelId="{2B2B50EA-EE98-4D13-BFE7-3845D91134FB}" type="presParOf" srcId="{97AA3A14-D809-4B6E-B9C2-C00E946B2BC8}" destId="{346B68A2-0831-457F-8E91-10B5760ADB24}" srcOrd="1" destOrd="0" presId="urn:microsoft.com/office/officeart/2005/8/layout/orgChart1"/>
    <dgm:cxn modelId="{8B22BF5C-F517-4C30-8617-11947C654950}" type="presParOf" srcId="{346B68A2-0831-457F-8E91-10B5760ADB24}" destId="{EEE24207-7C9A-458C-A648-C3505FB5DE13}" srcOrd="0" destOrd="0" presId="urn:microsoft.com/office/officeart/2005/8/layout/orgChart1"/>
    <dgm:cxn modelId="{D204E352-B209-4071-9390-C2C86A95440C}" type="presParOf" srcId="{346B68A2-0831-457F-8E91-10B5760ADB24}" destId="{391D2871-CA4E-4C61-ADD0-30E6D351C170}" srcOrd="1" destOrd="0" presId="urn:microsoft.com/office/officeart/2005/8/layout/orgChart1"/>
    <dgm:cxn modelId="{E6ECAE2C-DFCF-4272-87B0-BD4A290D3EBE}" type="presParOf" srcId="{391D2871-CA4E-4C61-ADD0-30E6D351C170}" destId="{503062AA-6F2C-4000-9EB7-C7E99871CEE7}" srcOrd="0" destOrd="0" presId="urn:microsoft.com/office/officeart/2005/8/layout/orgChart1"/>
    <dgm:cxn modelId="{CCCEC3D4-8687-41DC-8D12-94104F4C244F}" type="presParOf" srcId="{503062AA-6F2C-4000-9EB7-C7E99871CEE7}" destId="{4041F653-E67B-4C9A-B65C-939463BA36EE}" srcOrd="0" destOrd="0" presId="urn:microsoft.com/office/officeart/2005/8/layout/orgChart1"/>
    <dgm:cxn modelId="{55400E5F-932B-43AF-A876-A7074D22E7C9}" type="presParOf" srcId="{503062AA-6F2C-4000-9EB7-C7E99871CEE7}" destId="{9D862A82-96D7-4A3F-BCF0-961BCD394DD1}" srcOrd="1" destOrd="0" presId="urn:microsoft.com/office/officeart/2005/8/layout/orgChart1"/>
    <dgm:cxn modelId="{3CB19BA6-DB05-458A-A34D-A80C54527822}" type="presParOf" srcId="{391D2871-CA4E-4C61-ADD0-30E6D351C170}" destId="{2737EA26-0E99-4E88-8E81-2E10C0DE44DF}" srcOrd="1" destOrd="0" presId="urn:microsoft.com/office/officeart/2005/8/layout/orgChart1"/>
    <dgm:cxn modelId="{085ECF3C-616B-4F3B-AF74-4D58C71B437E}" type="presParOf" srcId="{2737EA26-0E99-4E88-8E81-2E10C0DE44DF}" destId="{D9BBA796-E407-4C1C-8B66-00A29F3FB1A2}" srcOrd="0" destOrd="0" presId="urn:microsoft.com/office/officeart/2005/8/layout/orgChart1"/>
    <dgm:cxn modelId="{3B3BB6A4-1444-41EC-9BFE-8D91BD4E0EC4}" type="presParOf" srcId="{2737EA26-0E99-4E88-8E81-2E10C0DE44DF}" destId="{3E2DAEF6-9C4D-441A-B1B2-D9DE93979776}" srcOrd="1" destOrd="0" presId="urn:microsoft.com/office/officeart/2005/8/layout/orgChart1"/>
    <dgm:cxn modelId="{E8542289-5C1A-4A3C-9AA5-2EB22A2426BD}" type="presParOf" srcId="{3E2DAEF6-9C4D-441A-B1B2-D9DE93979776}" destId="{23A619A3-AD9D-4261-95E4-A1AF9EE60965}" srcOrd="0" destOrd="0" presId="urn:microsoft.com/office/officeart/2005/8/layout/orgChart1"/>
    <dgm:cxn modelId="{5E47A07B-8137-4229-9295-D92305A2D9EF}" type="presParOf" srcId="{23A619A3-AD9D-4261-95E4-A1AF9EE60965}" destId="{F935ADB9-EF01-43B1-9562-53B108EDC8DD}" srcOrd="0" destOrd="0" presId="urn:microsoft.com/office/officeart/2005/8/layout/orgChart1"/>
    <dgm:cxn modelId="{86DD967E-6077-4632-BFCD-A2367A0B8FD4}" type="presParOf" srcId="{23A619A3-AD9D-4261-95E4-A1AF9EE60965}" destId="{76182A2E-71D8-41D0-9C33-88E250CC51E3}" srcOrd="1" destOrd="0" presId="urn:microsoft.com/office/officeart/2005/8/layout/orgChart1"/>
    <dgm:cxn modelId="{E6CB0AC0-4BA9-4EAE-81C1-BF38FA1F0F1A}" type="presParOf" srcId="{3E2DAEF6-9C4D-441A-B1B2-D9DE93979776}" destId="{8B6E5AA3-86AC-45E8-9EA1-A2FCA2A09EB5}" srcOrd="1" destOrd="0" presId="urn:microsoft.com/office/officeart/2005/8/layout/orgChart1"/>
    <dgm:cxn modelId="{6B7D3C2D-138D-4573-B933-B1BD83962F7E}" type="presParOf" srcId="{3E2DAEF6-9C4D-441A-B1B2-D9DE93979776}" destId="{54564F9A-081D-411B-9B95-B1CE549C975F}" srcOrd="2" destOrd="0" presId="urn:microsoft.com/office/officeart/2005/8/layout/orgChart1"/>
    <dgm:cxn modelId="{ACB4679C-3903-45FD-903A-B8420B3C8CE3}" type="presParOf" srcId="{2737EA26-0E99-4E88-8E81-2E10C0DE44DF}" destId="{747F91FE-559A-4524-89E1-2F34C7734361}" srcOrd="2" destOrd="0" presId="urn:microsoft.com/office/officeart/2005/8/layout/orgChart1"/>
    <dgm:cxn modelId="{B0676B31-DCCF-440D-AFBA-7DC5554D5123}" type="presParOf" srcId="{2737EA26-0E99-4E88-8E81-2E10C0DE44DF}" destId="{576C3862-0F56-40E8-83B6-A29E8527F219}" srcOrd="3" destOrd="0" presId="urn:microsoft.com/office/officeart/2005/8/layout/orgChart1"/>
    <dgm:cxn modelId="{5BCB9AA2-A12C-415B-95EF-C5FCEC2014BC}" type="presParOf" srcId="{576C3862-0F56-40E8-83B6-A29E8527F219}" destId="{2753B089-D73B-42E0-9FAC-0CF2EA1C8CBB}" srcOrd="0" destOrd="0" presId="urn:microsoft.com/office/officeart/2005/8/layout/orgChart1"/>
    <dgm:cxn modelId="{E1A7903A-0C87-4108-ADE0-AC755C5E200F}" type="presParOf" srcId="{2753B089-D73B-42E0-9FAC-0CF2EA1C8CBB}" destId="{891F8923-5630-40E7-A029-162ED2C9DC02}" srcOrd="0" destOrd="0" presId="urn:microsoft.com/office/officeart/2005/8/layout/orgChart1"/>
    <dgm:cxn modelId="{C2FA19AB-9BAC-4A98-9E67-B4AD33DE8002}" type="presParOf" srcId="{2753B089-D73B-42E0-9FAC-0CF2EA1C8CBB}" destId="{CD2EC972-5499-49EC-BD59-CC07D70B1F1A}" srcOrd="1" destOrd="0" presId="urn:microsoft.com/office/officeart/2005/8/layout/orgChart1"/>
    <dgm:cxn modelId="{735778BB-9CD0-4794-B5B2-1051215D0EE7}" type="presParOf" srcId="{576C3862-0F56-40E8-83B6-A29E8527F219}" destId="{BDD7DFBE-D488-4E39-835E-E47FDA69B374}" srcOrd="1" destOrd="0" presId="urn:microsoft.com/office/officeart/2005/8/layout/orgChart1"/>
    <dgm:cxn modelId="{79CEE12D-5C50-439E-8F49-3F7F82563BED}" type="presParOf" srcId="{576C3862-0F56-40E8-83B6-A29E8527F219}" destId="{4F163A3E-43D7-4914-9B1D-A344E493E0F5}" srcOrd="2" destOrd="0" presId="urn:microsoft.com/office/officeart/2005/8/layout/orgChart1"/>
    <dgm:cxn modelId="{F1BC7BE2-C63A-4439-947E-0C1C2D628BE2}" type="presParOf" srcId="{391D2871-CA4E-4C61-ADD0-30E6D351C170}" destId="{562087A7-F83C-4AE8-99E6-ED8A425AC513}" srcOrd="2" destOrd="0" presId="urn:microsoft.com/office/officeart/2005/8/layout/orgChart1"/>
    <dgm:cxn modelId="{51863B6F-97B2-4C4E-A278-F01FEF6BC1A7}" type="presParOf" srcId="{346B68A2-0831-457F-8E91-10B5760ADB24}" destId="{BC876E69-47CE-4595-BCB9-DED883C0DBB2}" srcOrd="2" destOrd="0" presId="urn:microsoft.com/office/officeart/2005/8/layout/orgChart1"/>
    <dgm:cxn modelId="{0C535EF0-02AF-4694-8276-31FA495B2D72}" type="presParOf" srcId="{346B68A2-0831-457F-8E91-10B5760ADB24}" destId="{4953BDB2-89FB-48F0-A623-19CBA04D9D34}" srcOrd="3" destOrd="0" presId="urn:microsoft.com/office/officeart/2005/8/layout/orgChart1"/>
    <dgm:cxn modelId="{B861ED61-1524-45EE-9C94-6C02803F1201}" type="presParOf" srcId="{4953BDB2-89FB-48F0-A623-19CBA04D9D34}" destId="{D2FF594E-1580-47C5-B27B-BAC5F8456A6C}" srcOrd="0" destOrd="0" presId="urn:microsoft.com/office/officeart/2005/8/layout/orgChart1"/>
    <dgm:cxn modelId="{45410131-5F08-4C75-844D-BBAC3107D14D}" type="presParOf" srcId="{D2FF594E-1580-47C5-B27B-BAC5F8456A6C}" destId="{D6D693D0-0F5E-43A1-86EC-9545711F24DE}" srcOrd="0" destOrd="0" presId="urn:microsoft.com/office/officeart/2005/8/layout/orgChart1"/>
    <dgm:cxn modelId="{09937534-AA31-4F8C-90BB-65ACC81E6D0D}" type="presParOf" srcId="{D2FF594E-1580-47C5-B27B-BAC5F8456A6C}" destId="{23D43C86-DACA-4C39-BF11-675030766F9A}" srcOrd="1" destOrd="0" presId="urn:microsoft.com/office/officeart/2005/8/layout/orgChart1"/>
    <dgm:cxn modelId="{7AF69464-1D9C-4E72-B734-6F4FBE5BE219}" type="presParOf" srcId="{4953BDB2-89FB-48F0-A623-19CBA04D9D34}" destId="{3B922520-ACE5-4D62-81D4-AA7E45AC8B14}" srcOrd="1" destOrd="0" presId="urn:microsoft.com/office/officeart/2005/8/layout/orgChart1"/>
    <dgm:cxn modelId="{7EC6F067-7EFD-4F84-9BA5-D4F844E598E4}" type="presParOf" srcId="{3B922520-ACE5-4D62-81D4-AA7E45AC8B14}" destId="{7243104E-C9D8-455E-9221-C4C9FAFC28CD}" srcOrd="0" destOrd="0" presId="urn:microsoft.com/office/officeart/2005/8/layout/orgChart1"/>
    <dgm:cxn modelId="{10CC2BDC-AC06-4ACC-939A-9C60EE9F65E0}" type="presParOf" srcId="{3B922520-ACE5-4D62-81D4-AA7E45AC8B14}" destId="{E27DA507-2EC9-46DA-8978-04A04E32C442}" srcOrd="1" destOrd="0" presId="urn:microsoft.com/office/officeart/2005/8/layout/orgChart1"/>
    <dgm:cxn modelId="{5599517F-7CD3-4BF0-8E89-E7B02C7E533E}" type="presParOf" srcId="{E27DA507-2EC9-46DA-8978-04A04E32C442}" destId="{9885D8B9-30D4-4680-9A29-D02BD688F594}" srcOrd="0" destOrd="0" presId="urn:microsoft.com/office/officeart/2005/8/layout/orgChart1"/>
    <dgm:cxn modelId="{72FA6D16-6465-4B2D-B0BB-B6A0CBA00453}" type="presParOf" srcId="{9885D8B9-30D4-4680-9A29-D02BD688F594}" destId="{01105CD6-56AA-434C-A003-4D4DB08DB1C4}" srcOrd="0" destOrd="0" presId="urn:microsoft.com/office/officeart/2005/8/layout/orgChart1"/>
    <dgm:cxn modelId="{944559EA-C157-4AE5-B51C-C025D715E2BF}" type="presParOf" srcId="{9885D8B9-30D4-4680-9A29-D02BD688F594}" destId="{EA79DF26-0F8F-4E66-830F-49F47F77BACC}" srcOrd="1" destOrd="0" presId="urn:microsoft.com/office/officeart/2005/8/layout/orgChart1"/>
    <dgm:cxn modelId="{423D5AAD-1084-4C86-B51D-1E98A285E87D}" type="presParOf" srcId="{E27DA507-2EC9-46DA-8978-04A04E32C442}" destId="{087C2318-6B7B-4143-9B0B-375167F4B607}" srcOrd="1" destOrd="0" presId="urn:microsoft.com/office/officeart/2005/8/layout/orgChart1"/>
    <dgm:cxn modelId="{8392E023-76D1-4E0B-A467-90BFF014E55A}" type="presParOf" srcId="{E27DA507-2EC9-46DA-8978-04A04E32C442}" destId="{A79DCA35-F612-4041-8F4B-E6AE6618EA34}" srcOrd="2" destOrd="0" presId="urn:microsoft.com/office/officeart/2005/8/layout/orgChart1"/>
    <dgm:cxn modelId="{54579E3D-9710-498C-BBFD-87FC01D50A43}" type="presParOf" srcId="{4953BDB2-89FB-48F0-A623-19CBA04D9D34}" destId="{50C16F88-796A-4462-911B-2F772550FA99}" srcOrd="2" destOrd="0" presId="urn:microsoft.com/office/officeart/2005/8/layout/orgChart1"/>
    <dgm:cxn modelId="{936DEA14-5F4B-4736-8CF0-9F749E396516}" type="presParOf" srcId="{346B68A2-0831-457F-8E91-10B5760ADB24}" destId="{3B7225B6-72C4-41AA-BCF9-B20C30D61D7D}" srcOrd="4" destOrd="0" presId="urn:microsoft.com/office/officeart/2005/8/layout/orgChart1"/>
    <dgm:cxn modelId="{214C38A5-52C8-4E44-AFBB-9898EF283D47}" type="presParOf" srcId="{346B68A2-0831-457F-8E91-10B5760ADB24}" destId="{D2FBFA51-09D2-42AA-A58A-4E9766FCDE40}" srcOrd="5" destOrd="0" presId="urn:microsoft.com/office/officeart/2005/8/layout/orgChart1"/>
    <dgm:cxn modelId="{4074DCF9-7B7C-4BDC-B23D-86CFAB8F93CB}" type="presParOf" srcId="{D2FBFA51-09D2-42AA-A58A-4E9766FCDE40}" destId="{4456BAD1-838F-479B-90F7-921CCC04032E}" srcOrd="0" destOrd="0" presId="urn:microsoft.com/office/officeart/2005/8/layout/orgChart1"/>
    <dgm:cxn modelId="{5613385F-6A33-4AEC-804A-11D7803059E0}" type="presParOf" srcId="{4456BAD1-838F-479B-90F7-921CCC04032E}" destId="{CE9C2771-90D2-414E-9664-3A91A3746E70}" srcOrd="0" destOrd="0" presId="urn:microsoft.com/office/officeart/2005/8/layout/orgChart1"/>
    <dgm:cxn modelId="{EF9D621C-09BC-4745-9FD6-3615575D01D5}" type="presParOf" srcId="{4456BAD1-838F-479B-90F7-921CCC04032E}" destId="{24BD74A2-0E8E-499A-B30D-B939D5529DF2}" srcOrd="1" destOrd="0" presId="urn:microsoft.com/office/officeart/2005/8/layout/orgChart1"/>
    <dgm:cxn modelId="{F2B404BA-5D08-4D44-ACA2-BD73DFF5095F}" type="presParOf" srcId="{D2FBFA51-09D2-42AA-A58A-4E9766FCDE40}" destId="{9C50E8E7-CF7A-445E-936F-758C1A131B3C}" srcOrd="1" destOrd="0" presId="urn:microsoft.com/office/officeart/2005/8/layout/orgChart1"/>
    <dgm:cxn modelId="{38AF66E6-4991-4979-981C-3A6DB7C5067A}" type="presParOf" srcId="{9C50E8E7-CF7A-445E-936F-758C1A131B3C}" destId="{9386DEDD-725A-4529-9B21-188749A0D48E}" srcOrd="0" destOrd="0" presId="urn:microsoft.com/office/officeart/2005/8/layout/orgChart1"/>
    <dgm:cxn modelId="{F2AE5F39-144D-45DF-8AC1-388FBEE266B7}" type="presParOf" srcId="{9C50E8E7-CF7A-445E-936F-758C1A131B3C}" destId="{F51ACEA9-9641-4CF9-A4D2-85D6E455810A}" srcOrd="1" destOrd="0" presId="urn:microsoft.com/office/officeart/2005/8/layout/orgChart1"/>
    <dgm:cxn modelId="{AAF519B5-77A9-4365-BC1E-75019D7C900B}" type="presParOf" srcId="{F51ACEA9-9641-4CF9-A4D2-85D6E455810A}" destId="{40C263C4-051B-4ABF-8582-A5945953E93E}" srcOrd="0" destOrd="0" presId="urn:microsoft.com/office/officeart/2005/8/layout/orgChart1"/>
    <dgm:cxn modelId="{B3D011CF-BCE1-4A7F-B9C2-43E52DE0A32D}" type="presParOf" srcId="{40C263C4-051B-4ABF-8582-A5945953E93E}" destId="{F4E6D867-F03C-4735-853C-4D14F37D85CF}" srcOrd="0" destOrd="0" presId="urn:microsoft.com/office/officeart/2005/8/layout/orgChart1"/>
    <dgm:cxn modelId="{2047AC02-46DC-4669-9F5E-115D3A1B636C}" type="presParOf" srcId="{40C263C4-051B-4ABF-8582-A5945953E93E}" destId="{AE16A148-AA00-4892-86D8-136D57AC4FDC}" srcOrd="1" destOrd="0" presId="urn:microsoft.com/office/officeart/2005/8/layout/orgChart1"/>
    <dgm:cxn modelId="{34FB2B96-EB65-418A-BAAB-5977AF469470}" type="presParOf" srcId="{F51ACEA9-9641-4CF9-A4D2-85D6E455810A}" destId="{8ECABA6A-2AD4-424F-8C33-8FB75ED79163}" srcOrd="1" destOrd="0" presId="urn:microsoft.com/office/officeart/2005/8/layout/orgChart1"/>
    <dgm:cxn modelId="{C3BCA396-6889-49DA-A55B-A3330BD0B6B1}" type="presParOf" srcId="{F51ACEA9-9641-4CF9-A4D2-85D6E455810A}" destId="{14D2F26B-0D8B-4F25-B9CD-3727373D10EE}" srcOrd="2" destOrd="0" presId="urn:microsoft.com/office/officeart/2005/8/layout/orgChart1"/>
    <dgm:cxn modelId="{EE792A79-78FC-4D52-BC57-4FB8DDEF578E}" type="presParOf" srcId="{D2FBFA51-09D2-42AA-A58A-4E9766FCDE40}" destId="{21966444-9923-43F8-85D3-B95DB11AE28D}" srcOrd="2" destOrd="0" presId="urn:microsoft.com/office/officeart/2005/8/layout/orgChart1"/>
    <dgm:cxn modelId="{3CA22207-B239-4FFA-8022-A9BEA0C22317}" type="presParOf" srcId="{346B68A2-0831-457F-8E91-10B5760ADB24}" destId="{F575A66C-F054-4821-AF0A-32918F20B3F9}" srcOrd="6" destOrd="0" presId="urn:microsoft.com/office/officeart/2005/8/layout/orgChart1"/>
    <dgm:cxn modelId="{92AD6066-2970-4060-A96C-3ACA619254B5}" type="presParOf" srcId="{346B68A2-0831-457F-8E91-10B5760ADB24}" destId="{7EF1337B-B7FB-49C4-A7B8-4B07121CAF24}" srcOrd="7" destOrd="0" presId="urn:microsoft.com/office/officeart/2005/8/layout/orgChart1"/>
    <dgm:cxn modelId="{6374E524-520C-4BC3-816B-12133205BC65}" type="presParOf" srcId="{7EF1337B-B7FB-49C4-A7B8-4B07121CAF24}" destId="{611727B4-B1FC-4E40-B773-C48D0F260AF8}" srcOrd="0" destOrd="0" presId="urn:microsoft.com/office/officeart/2005/8/layout/orgChart1"/>
    <dgm:cxn modelId="{E0B3745A-8D4C-42E7-96C8-A397208800A1}" type="presParOf" srcId="{611727B4-B1FC-4E40-B773-C48D0F260AF8}" destId="{491EC493-4CE0-4617-AD72-BA2B14466016}" srcOrd="0" destOrd="0" presId="urn:microsoft.com/office/officeart/2005/8/layout/orgChart1"/>
    <dgm:cxn modelId="{A5562889-FF88-4183-92D9-1063F00CBAB3}" type="presParOf" srcId="{611727B4-B1FC-4E40-B773-C48D0F260AF8}" destId="{84D6E99B-A65F-4C6F-A809-7D6E34591299}" srcOrd="1" destOrd="0" presId="urn:microsoft.com/office/officeart/2005/8/layout/orgChart1"/>
    <dgm:cxn modelId="{BDA0E337-7815-4C75-A4F5-11066C8EBC42}" type="presParOf" srcId="{7EF1337B-B7FB-49C4-A7B8-4B07121CAF24}" destId="{DF5574D0-BD66-4C2A-BE76-C2F719D5DA0A}" srcOrd="1" destOrd="0" presId="urn:microsoft.com/office/officeart/2005/8/layout/orgChart1"/>
    <dgm:cxn modelId="{D98E29ED-A06D-49E2-BD31-A872186AFD59}" type="presParOf" srcId="{DF5574D0-BD66-4C2A-BE76-C2F719D5DA0A}" destId="{E8990515-2B03-45EA-AE37-3E22B3F23590}" srcOrd="0" destOrd="0" presId="urn:microsoft.com/office/officeart/2005/8/layout/orgChart1"/>
    <dgm:cxn modelId="{7E3A1768-57BB-4840-BD03-18AD65407822}" type="presParOf" srcId="{DF5574D0-BD66-4C2A-BE76-C2F719D5DA0A}" destId="{6E175421-B93A-4C03-BE0A-60862F8FFB92}" srcOrd="1" destOrd="0" presId="urn:microsoft.com/office/officeart/2005/8/layout/orgChart1"/>
    <dgm:cxn modelId="{CE0EB650-697D-452C-AA6E-69B8E6EBB705}" type="presParOf" srcId="{6E175421-B93A-4C03-BE0A-60862F8FFB92}" destId="{39065215-2AC2-4104-8EDD-41E73B49CADA}" srcOrd="0" destOrd="0" presId="urn:microsoft.com/office/officeart/2005/8/layout/orgChart1"/>
    <dgm:cxn modelId="{50EA9236-3C98-48A9-BCB3-B634578AB915}" type="presParOf" srcId="{39065215-2AC2-4104-8EDD-41E73B49CADA}" destId="{6FED207F-BB28-424E-9773-F5B1F77AE1A6}" srcOrd="0" destOrd="0" presId="urn:microsoft.com/office/officeart/2005/8/layout/orgChart1"/>
    <dgm:cxn modelId="{3E7B4FA6-1FFC-4BB0-A1B4-26D4CF1176C9}" type="presParOf" srcId="{39065215-2AC2-4104-8EDD-41E73B49CADA}" destId="{E3F8B051-63A6-4B22-A454-FC091EA87F2C}" srcOrd="1" destOrd="0" presId="urn:microsoft.com/office/officeart/2005/8/layout/orgChart1"/>
    <dgm:cxn modelId="{EC95AFC2-787F-4430-A745-3A657DFF670B}" type="presParOf" srcId="{6E175421-B93A-4C03-BE0A-60862F8FFB92}" destId="{0E2907A9-54FE-4CEE-8325-08E9B85062D8}" srcOrd="1" destOrd="0" presId="urn:microsoft.com/office/officeart/2005/8/layout/orgChart1"/>
    <dgm:cxn modelId="{E6B87DE0-2EC8-47E6-B43A-7223CB313EC2}" type="presParOf" srcId="{6E175421-B93A-4C03-BE0A-60862F8FFB92}" destId="{C96E4742-A28F-45C6-99BA-63885245F77E}" srcOrd="2" destOrd="0" presId="urn:microsoft.com/office/officeart/2005/8/layout/orgChart1"/>
    <dgm:cxn modelId="{4DF4286C-D391-4C48-A06C-24CC6335CFBD}" type="presParOf" srcId="{7EF1337B-B7FB-49C4-A7B8-4B07121CAF24}" destId="{0E667DD7-BDE2-4CD4-B439-7835F72FCFED}" srcOrd="2" destOrd="0" presId="urn:microsoft.com/office/officeart/2005/8/layout/orgChart1"/>
    <dgm:cxn modelId="{667B1811-699A-43F1-88FA-9703685DCAC4}" type="presParOf" srcId="{97AA3A14-D809-4B6E-B9C2-C00E946B2BC8}" destId="{1BAA1E20-7A7A-4CBD-BE52-3158CBD56DB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23D5B-19F5-4A1F-8897-C4166698C784}">
      <dsp:nvSpPr>
        <dsp:cNvPr id="0" name=""/>
        <dsp:cNvSpPr/>
      </dsp:nvSpPr>
      <dsp:spPr>
        <a:xfrm>
          <a:off x="618470" y="0"/>
          <a:ext cx="4452653" cy="36782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/>
            <a:t>Künstliche Intelligenz</a:t>
          </a:r>
        </a:p>
      </dsp:txBody>
      <dsp:txXfrm>
        <a:off x="2222316" y="183911"/>
        <a:ext cx="1244961" cy="551735"/>
      </dsp:txXfrm>
    </dsp:sp>
    <dsp:sp modelId="{10BE5D33-C8F3-4F85-9FD0-C23B5EC53DB9}">
      <dsp:nvSpPr>
        <dsp:cNvPr id="0" name=""/>
        <dsp:cNvSpPr/>
      </dsp:nvSpPr>
      <dsp:spPr>
        <a:xfrm>
          <a:off x="1028778" y="675942"/>
          <a:ext cx="3634157" cy="294258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kern="1200"/>
            <a:t>Maschinelles Lernen</a:t>
          </a:r>
        </a:p>
      </dsp:txBody>
      <dsp:txXfrm>
        <a:off x="2210787" y="852497"/>
        <a:ext cx="1270137" cy="529666"/>
      </dsp:txXfrm>
    </dsp:sp>
    <dsp:sp modelId="{77943197-0EF7-4A29-B849-656048EF1E93}">
      <dsp:nvSpPr>
        <dsp:cNvPr id="0" name=""/>
        <dsp:cNvSpPr/>
      </dsp:nvSpPr>
      <dsp:spPr>
        <a:xfrm>
          <a:off x="1741326" y="1307870"/>
          <a:ext cx="2206942" cy="220694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kern="1200"/>
            <a:t>Neuronale Netze</a:t>
          </a:r>
        </a:p>
      </dsp:txBody>
      <dsp:txXfrm>
        <a:off x="2330579" y="1473391"/>
        <a:ext cx="1028435" cy="496561"/>
      </dsp:txXfrm>
    </dsp:sp>
    <dsp:sp modelId="{732711D6-EB8E-4488-93F0-BCE4EAC70043}">
      <dsp:nvSpPr>
        <dsp:cNvPr id="0" name=""/>
        <dsp:cNvSpPr/>
      </dsp:nvSpPr>
      <dsp:spPr>
        <a:xfrm>
          <a:off x="2110209" y="1931089"/>
          <a:ext cx="1471294" cy="14712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/>
            <a:t>Deep Learning</a:t>
          </a:r>
        </a:p>
      </dsp:txBody>
      <dsp:txXfrm>
        <a:off x="2325675" y="2298912"/>
        <a:ext cx="1040362" cy="735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90515-2B03-45EA-AE37-3E22B3F23590}">
      <dsp:nvSpPr>
        <dsp:cNvPr id="0" name=""/>
        <dsp:cNvSpPr/>
      </dsp:nvSpPr>
      <dsp:spPr>
        <a:xfrm>
          <a:off x="7753672" y="1936954"/>
          <a:ext cx="240100" cy="736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6308"/>
              </a:lnTo>
              <a:lnTo>
                <a:pt x="240100" y="73630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5A66C-F054-4821-AF0A-32918F20B3F9}">
      <dsp:nvSpPr>
        <dsp:cNvPr id="0" name=""/>
        <dsp:cNvSpPr/>
      </dsp:nvSpPr>
      <dsp:spPr>
        <a:xfrm>
          <a:off x="5488722" y="800477"/>
          <a:ext cx="2905218" cy="336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070"/>
              </a:lnTo>
              <a:lnTo>
                <a:pt x="2905218" y="168070"/>
              </a:lnTo>
              <a:lnTo>
                <a:pt x="2905218" y="33614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86DEDD-725A-4529-9B21-188749A0D48E}">
      <dsp:nvSpPr>
        <dsp:cNvPr id="0" name=""/>
        <dsp:cNvSpPr/>
      </dsp:nvSpPr>
      <dsp:spPr>
        <a:xfrm>
          <a:off x="5816860" y="1936954"/>
          <a:ext cx="240100" cy="736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6308"/>
              </a:lnTo>
              <a:lnTo>
                <a:pt x="240100" y="73630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7225B6-72C4-41AA-BCF9-B20C30D61D7D}">
      <dsp:nvSpPr>
        <dsp:cNvPr id="0" name=""/>
        <dsp:cNvSpPr/>
      </dsp:nvSpPr>
      <dsp:spPr>
        <a:xfrm>
          <a:off x="5488722" y="800477"/>
          <a:ext cx="968406" cy="336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070"/>
              </a:lnTo>
              <a:lnTo>
                <a:pt x="968406" y="168070"/>
              </a:lnTo>
              <a:lnTo>
                <a:pt x="968406" y="33614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3104E-C9D8-455E-9221-C4C9FAFC28CD}">
      <dsp:nvSpPr>
        <dsp:cNvPr id="0" name=""/>
        <dsp:cNvSpPr/>
      </dsp:nvSpPr>
      <dsp:spPr>
        <a:xfrm>
          <a:off x="3880047" y="1936954"/>
          <a:ext cx="240100" cy="736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6308"/>
              </a:lnTo>
              <a:lnTo>
                <a:pt x="240100" y="73630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876E69-47CE-4595-BCB9-DED883C0DBB2}">
      <dsp:nvSpPr>
        <dsp:cNvPr id="0" name=""/>
        <dsp:cNvSpPr/>
      </dsp:nvSpPr>
      <dsp:spPr>
        <a:xfrm>
          <a:off x="4520316" y="800477"/>
          <a:ext cx="968406" cy="336140"/>
        </a:xfrm>
        <a:custGeom>
          <a:avLst/>
          <a:gdLst/>
          <a:ahLst/>
          <a:cxnLst/>
          <a:rect l="0" t="0" r="0" b="0"/>
          <a:pathLst>
            <a:path>
              <a:moveTo>
                <a:pt x="968406" y="0"/>
              </a:moveTo>
              <a:lnTo>
                <a:pt x="968406" y="168070"/>
              </a:lnTo>
              <a:lnTo>
                <a:pt x="0" y="168070"/>
              </a:lnTo>
              <a:lnTo>
                <a:pt x="0" y="33614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7F91FE-559A-4524-89E1-2F34C7734361}">
      <dsp:nvSpPr>
        <dsp:cNvPr id="0" name=""/>
        <dsp:cNvSpPr/>
      </dsp:nvSpPr>
      <dsp:spPr>
        <a:xfrm>
          <a:off x="1943235" y="1936954"/>
          <a:ext cx="240100" cy="1872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2785"/>
              </a:lnTo>
              <a:lnTo>
                <a:pt x="240100" y="187278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BBA796-E407-4C1C-8B66-00A29F3FB1A2}">
      <dsp:nvSpPr>
        <dsp:cNvPr id="0" name=""/>
        <dsp:cNvSpPr/>
      </dsp:nvSpPr>
      <dsp:spPr>
        <a:xfrm>
          <a:off x="1943235" y="1936954"/>
          <a:ext cx="240100" cy="736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6308"/>
              </a:lnTo>
              <a:lnTo>
                <a:pt x="240100" y="73630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E24207-7C9A-458C-A648-C3505FB5DE13}">
      <dsp:nvSpPr>
        <dsp:cNvPr id="0" name=""/>
        <dsp:cNvSpPr/>
      </dsp:nvSpPr>
      <dsp:spPr>
        <a:xfrm>
          <a:off x="2583504" y="800477"/>
          <a:ext cx="2905218" cy="336140"/>
        </a:xfrm>
        <a:custGeom>
          <a:avLst/>
          <a:gdLst/>
          <a:ahLst/>
          <a:cxnLst/>
          <a:rect l="0" t="0" r="0" b="0"/>
          <a:pathLst>
            <a:path>
              <a:moveTo>
                <a:pt x="2905218" y="0"/>
              </a:moveTo>
              <a:lnTo>
                <a:pt x="2905218" y="168070"/>
              </a:lnTo>
              <a:lnTo>
                <a:pt x="0" y="168070"/>
              </a:lnTo>
              <a:lnTo>
                <a:pt x="0" y="33614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95E87-EEA7-4CDF-AD16-DEB356EDBAE8}">
      <dsp:nvSpPr>
        <dsp:cNvPr id="0" name=""/>
        <dsp:cNvSpPr/>
      </dsp:nvSpPr>
      <dsp:spPr>
        <a:xfrm>
          <a:off x="4688386" y="142"/>
          <a:ext cx="1600671" cy="800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err="1"/>
            <a:t>Maschinelles</a:t>
          </a:r>
          <a:r>
            <a:rPr lang="en-US" sz="1900" kern="1200"/>
            <a:t> </a:t>
          </a:r>
          <a:r>
            <a:rPr lang="en-US" sz="1900" kern="1200" err="1"/>
            <a:t>Lernen</a:t>
          </a:r>
        </a:p>
      </dsp:txBody>
      <dsp:txXfrm>
        <a:off x="4688386" y="142"/>
        <a:ext cx="1600671" cy="800335"/>
      </dsp:txXfrm>
    </dsp:sp>
    <dsp:sp modelId="{4041F653-E67B-4C9A-B65C-939463BA36EE}">
      <dsp:nvSpPr>
        <dsp:cNvPr id="0" name=""/>
        <dsp:cNvSpPr/>
      </dsp:nvSpPr>
      <dsp:spPr>
        <a:xfrm>
          <a:off x="1783168" y="1136618"/>
          <a:ext cx="1600671" cy="800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Supervised Learning</a:t>
          </a:r>
        </a:p>
      </dsp:txBody>
      <dsp:txXfrm>
        <a:off x="1783168" y="1136618"/>
        <a:ext cx="1600671" cy="800335"/>
      </dsp:txXfrm>
    </dsp:sp>
    <dsp:sp modelId="{F935ADB9-EF01-43B1-9562-53B108EDC8DD}">
      <dsp:nvSpPr>
        <dsp:cNvPr id="0" name=""/>
        <dsp:cNvSpPr/>
      </dsp:nvSpPr>
      <dsp:spPr>
        <a:xfrm>
          <a:off x="2183336" y="2273095"/>
          <a:ext cx="1600671" cy="800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err="1"/>
            <a:t>Klassifizierung</a:t>
          </a:r>
          <a:endParaRPr lang="en-US" sz="1900" b="0" kern="1200"/>
        </a:p>
      </dsp:txBody>
      <dsp:txXfrm>
        <a:off x="2183336" y="2273095"/>
        <a:ext cx="1600671" cy="800335"/>
      </dsp:txXfrm>
    </dsp:sp>
    <dsp:sp modelId="{891F8923-5630-40E7-A029-162ED2C9DC02}">
      <dsp:nvSpPr>
        <dsp:cNvPr id="0" name=""/>
        <dsp:cNvSpPr/>
      </dsp:nvSpPr>
      <dsp:spPr>
        <a:xfrm>
          <a:off x="2183336" y="3409572"/>
          <a:ext cx="1600671" cy="800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solidFill>
                <a:schemeClr val="tx1"/>
              </a:solidFill>
              <a:latin typeface="Arial"/>
            </a:rPr>
            <a:t>Regression</a:t>
          </a:r>
          <a:endParaRPr lang="en-US" sz="1900" b="1" kern="1200">
            <a:solidFill>
              <a:schemeClr val="tx1"/>
            </a:solidFill>
          </a:endParaRPr>
        </a:p>
      </dsp:txBody>
      <dsp:txXfrm>
        <a:off x="2183336" y="3409572"/>
        <a:ext cx="1600671" cy="800335"/>
      </dsp:txXfrm>
    </dsp:sp>
    <dsp:sp modelId="{D6D693D0-0F5E-43A1-86EC-9545711F24DE}">
      <dsp:nvSpPr>
        <dsp:cNvPr id="0" name=""/>
        <dsp:cNvSpPr/>
      </dsp:nvSpPr>
      <dsp:spPr>
        <a:xfrm>
          <a:off x="3719980" y="1136618"/>
          <a:ext cx="1600671" cy="800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Unsupervised Learning</a:t>
          </a:r>
        </a:p>
      </dsp:txBody>
      <dsp:txXfrm>
        <a:off x="3719980" y="1136618"/>
        <a:ext cx="1600671" cy="800335"/>
      </dsp:txXfrm>
    </dsp:sp>
    <dsp:sp modelId="{01105CD6-56AA-434C-A003-4D4DB08DB1C4}">
      <dsp:nvSpPr>
        <dsp:cNvPr id="0" name=""/>
        <dsp:cNvSpPr/>
      </dsp:nvSpPr>
      <dsp:spPr>
        <a:xfrm>
          <a:off x="4120148" y="2273095"/>
          <a:ext cx="1600671" cy="800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bg2"/>
              </a:solidFill>
            </a:rPr>
            <a:t>???</a:t>
          </a:r>
        </a:p>
      </dsp:txBody>
      <dsp:txXfrm>
        <a:off x="4120148" y="2273095"/>
        <a:ext cx="1600671" cy="800335"/>
      </dsp:txXfrm>
    </dsp:sp>
    <dsp:sp modelId="{CE9C2771-90D2-414E-9664-3A91A3746E70}">
      <dsp:nvSpPr>
        <dsp:cNvPr id="0" name=""/>
        <dsp:cNvSpPr/>
      </dsp:nvSpPr>
      <dsp:spPr>
        <a:xfrm>
          <a:off x="5656793" y="1136618"/>
          <a:ext cx="1600671" cy="800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Reinforcement Learning</a:t>
          </a:r>
        </a:p>
      </dsp:txBody>
      <dsp:txXfrm>
        <a:off x="5656793" y="1136618"/>
        <a:ext cx="1600671" cy="800335"/>
      </dsp:txXfrm>
    </dsp:sp>
    <dsp:sp modelId="{F4E6D867-F03C-4735-853C-4D14F37D85CF}">
      <dsp:nvSpPr>
        <dsp:cNvPr id="0" name=""/>
        <dsp:cNvSpPr/>
      </dsp:nvSpPr>
      <dsp:spPr>
        <a:xfrm>
          <a:off x="6056960" y="2273095"/>
          <a:ext cx="1600671" cy="800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bg2"/>
              </a:solidFill>
            </a:rPr>
            <a:t>???</a:t>
          </a:r>
        </a:p>
      </dsp:txBody>
      <dsp:txXfrm>
        <a:off x="6056960" y="2273095"/>
        <a:ext cx="1600671" cy="800335"/>
      </dsp:txXfrm>
    </dsp:sp>
    <dsp:sp modelId="{491EC493-4CE0-4617-AD72-BA2B14466016}">
      <dsp:nvSpPr>
        <dsp:cNvPr id="0" name=""/>
        <dsp:cNvSpPr/>
      </dsp:nvSpPr>
      <dsp:spPr>
        <a:xfrm>
          <a:off x="7593605" y="1136618"/>
          <a:ext cx="1600671" cy="800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err="1"/>
            <a:t>Neuronale</a:t>
          </a:r>
          <a:r>
            <a:rPr lang="en-US" sz="1900" kern="1200"/>
            <a:t> </a:t>
          </a:r>
          <a:r>
            <a:rPr lang="en-US" sz="1900" kern="1200" err="1"/>
            <a:t>Netze</a:t>
          </a:r>
          <a:endParaRPr lang="en-US" sz="1900" kern="1200"/>
        </a:p>
      </dsp:txBody>
      <dsp:txXfrm>
        <a:off x="7593605" y="1136618"/>
        <a:ext cx="1600671" cy="800335"/>
      </dsp:txXfrm>
    </dsp:sp>
    <dsp:sp modelId="{6FED207F-BB28-424E-9773-F5B1F77AE1A6}">
      <dsp:nvSpPr>
        <dsp:cNvPr id="0" name=""/>
        <dsp:cNvSpPr/>
      </dsp:nvSpPr>
      <dsp:spPr>
        <a:xfrm>
          <a:off x="7993773" y="2273095"/>
          <a:ext cx="1600671" cy="800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Deep Learning</a:t>
          </a:r>
        </a:p>
      </dsp:txBody>
      <dsp:txXfrm>
        <a:off x="7993773" y="2273095"/>
        <a:ext cx="1600671" cy="800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F818E-1E91-4866-99E0-ED18990D21A0}" type="datetimeFigureOut">
              <a:rPr lang="de-DE" smtClean="0"/>
              <a:t>30.08.2023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IT &amp; Gesellschaft - Maximilian Kurscheidt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71506-9360-49A9-B331-A8A2A422D4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5716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AC312-DB76-4E81-BC73-DF6B25F2DD69}" type="datetimeFigureOut">
              <a:rPr lang="de-DE" smtClean="0"/>
              <a:t>30.08.2023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IT &amp; Gesellschaft - Maximilian Kurscheidt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F03CB-9ED1-4835-B01A-EE77F2B02B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9871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k-means-clusterin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/>
              <a:t>Sprach und </a:t>
            </a:r>
            <a:r>
              <a:rPr lang="de-DE" err="1"/>
              <a:t>gesichtserkennung</a:t>
            </a:r>
            <a:r>
              <a:rPr lang="de-DE"/>
              <a:t> DL</a:t>
            </a:r>
          </a:p>
          <a:p>
            <a:pPr marL="171450" indent="-171450">
              <a:buFontTx/>
              <a:buChar char="-"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43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614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="0" i="0">
                <a:solidFill>
                  <a:srgbClr val="D1D5DB"/>
                </a:solidFill>
                <a:effectLst/>
                <a:latin typeface="Söhne"/>
              </a:rPr>
              <a:t>Alle Daten sind gelabelt</a:t>
            </a:r>
          </a:p>
          <a:p>
            <a:pPr marL="171450" indent="-171450">
              <a:buFontTx/>
              <a:buChar char="-"/>
            </a:pPr>
            <a:endParaRPr lang="de-DE" b="0" i="0">
              <a:solidFill>
                <a:srgbClr val="D1D5DB"/>
              </a:solidFill>
              <a:effectLst/>
              <a:latin typeface="Söhne"/>
            </a:endParaRPr>
          </a:p>
          <a:p>
            <a:pPr marL="171450" indent="-171450">
              <a:buFontTx/>
              <a:buChar char="-"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917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="0" i="0">
                <a:solidFill>
                  <a:srgbClr val="D1D5DB"/>
                </a:solidFill>
                <a:effectLst/>
                <a:latin typeface="Söhne"/>
              </a:rPr>
              <a:t>Keine definierte Lösung</a:t>
            </a:r>
          </a:p>
          <a:p>
            <a:pPr marL="171450" indent="-171450">
              <a:buFontTx/>
              <a:buChar char="-"/>
            </a:pPr>
            <a:r>
              <a:rPr lang="de-DE" b="0" i="0">
                <a:solidFill>
                  <a:srgbClr val="D1D5DB"/>
                </a:solidFill>
                <a:effectLst/>
                <a:latin typeface="Söhne"/>
              </a:rPr>
              <a:t>Daten sind nicht gelabelt</a:t>
            </a:r>
          </a:p>
          <a:p>
            <a:pPr marL="171450" indent="-171450">
              <a:buFontTx/>
              <a:buChar char="-"/>
            </a:pPr>
            <a:r>
              <a:rPr lang="de-DE" b="0" i="0">
                <a:solidFill>
                  <a:srgbClr val="D1D5DB"/>
                </a:solidFill>
                <a:effectLst/>
                <a:latin typeface="Söhne"/>
              </a:rPr>
              <a:t>Es gibt verschiedene Probleme, die mit </a:t>
            </a:r>
            <a:r>
              <a:rPr lang="de-DE" b="0" i="0" err="1">
                <a:solidFill>
                  <a:srgbClr val="D1D5DB"/>
                </a:solidFill>
                <a:effectLst/>
                <a:latin typeface="Söhne"/>
              </a:rPr>
              <a:t>unsupervised</a:t>
            </a:r>
            <a:r>
              <a:rPr lang="de-DE" b="0" i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de-DE" b="0" i="0" err="1">
                <a:solidFill>
                  <a:srgbClr val="D1D5DB"/>
                </a:solidFill>
                <a:effectLst/>
                <a:latin typeface="Söhne"/>
              </a:rPr>
              <a:t>learning</a:t>
            </a:r>
            <a:r>
              <a:rPr lang="de-DE" b="0" i="0">
                <a:solidFill>
                  <a:srgbClr val="D1D5DB"/>
                </a:solidFill>
                <a:effectLst/>
                <a:latin typeface="Söhne"/>
              </a:rPr>
              <a:t> gelöst werden können</a:t>
            </a:r>
          </a:p>
          <a:p>
            <a:pPr marL="171450" indent="-171450">
              <a:buFontTx/>
              <a:buChar char="-"/>
            </a:pPr>
            <a:endParaRPr lang="de-DE" b="0" i="0">
              <a:solidFill>
                <a:srgbClr val="D1D5DB"/>
              </a:solidFill>
              <a:effectLst/>
              <a:latin typeface="Söhne"/>
            </a:endParaRPr>
          </a:p>
          <a:p>
            <a:pPr marL="171450" indent="-171450">
              <a:buFontTx/>
              <a:buChar char="-"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384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- Wir werden uns heute auf Clustering fokussieren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946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Visualizing K-Means Clustering (naftaliharris.com)</a:t>
            </a:r>
            <a:endParaRPr lang="en-US"/>
          </a:p>
          <a:p>
            <a:r>
              <a:rPr lang="en-US"/>
              <a:t>- </a:t>
            </a:r>
            <a:r>
              <a:rPr lang="en-US" err="1"/>
              <a:t>Mit</a:t>
            </a:r>
            <a:r>
              <a:rPr lang="en-US"/>
              <a:t> dem Link </a:t>
            </a:r>
            <a:r>
              <a:rPr lang="en-US" err="1"/>
              <a:t>können</a:t>
            </a:r>
            <a:r>
              <a:rPr lang="en-US"/>
              <a:t> </a:t>
            </a:r>
            <a:r>
              <a:rPr lang="en-US" err="1"/>
              <a:t>Schüler</a:t>
            </a:r>
            <a:r>
              <a:rPr lang="en-US"/>
              <a:t> </a:t>
            </a:r>
            <a:r>
              <a:rPr lang="en-US" err="1"/>
              <a:t>selbst</a:t>
            </a:r>
            <a:r>
              <a:rPr lang="en-US"/>
              <a:t> K-Means Clustering </a:t>
            </a:r>
            <a:r>
              <a:rPr lang="en-US" err="1"/>
              <a:t>Visualisieren</a:t>
            </a:r>
            <a:r>
              <a:rPr lang="en-US"/>
              <a:t>!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259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/>
              <a:t>Wir werden zusammen die Schritte von k-</a:t>
            </a:r>
            <a:r>
              <a:rPr lang="de-DE" err="1"/>
              <a:t>means</a:t>
            </a:r>
            <a:r>
              <a:rPr lang="de-DE"/>
              <a:t> Clustering durchgehen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/>
              <a:t>Wer möchte, kann den QR-Code einscannen und am Handy mitmachen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/>
              <a:t>https://www.naftaliharris.com/blog/visualizing-k-means-clustering/</a:t>
            </a:r>
          </a:p>
          <a:p>
            <a:pPr marL="171450" indent="-171450">
              <a:buFontTx/>
              <a:buChar char="-"/>
            </a:pPr>
            <a:r>
              <a:rPr lang="de-DE"/>
              <a:t>Einstellungen für Webseite:</a:t>
            </a:r>
          </a:p>
          <a:p>
            <a:pPr marL="628650" lvl="1" indent="-171450">
              <a:buFontTx/>
              <a:buChar char="-"/>
            </a:pPr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pick </a:t>
            </a:r>
            <a:r>
              <a:rPr lang="de-DE" err="1"/>
              <a:t>the</a:t>
            </a:r>
            <a:r>
              <a:rPr lang="de-DE"/>
              <a:t> initial </a:t>
            </a:r>
            <a:r>
              <a:rPr lang="de-DE" err="1"/>
              <a:t>centroids</a:t>
            </a:r>
            <a:r>
              <a:rPr lang="de-DE"/>
              <a:t>?</a:t>
            </a:r>
          </a:p>
          <a:p>
            <a:pPr marL="1085850" lvl="2" indent="-171450">
              <a:buFontTx/>
              <a:buChar char="-"/>
            </a:pPr>
            <a:r>
              <a:rPr lang="de-DE" err="1"/>
              <a:t>Randomly</a:t>
            </a:r>
            <a:endParaRPr lang="de-DE"/>
          </a:p>
          <a:p>
            <a:pPr marL="628650" lvl="1" indent="-171450">
              <a:buFontTx/>
              <a:buChar char="-"/>
            </a:pPr>
            <a:r>
              <a:rPr lang="de-DE" err="1"/>
              <a:t>What</a:t>
            </a:r>
            <a:r>
              <a:rPr lang="de-DE"/>
              <a:t> </a:t>
            </a:r>
            <a:r>
              <a:rPr lang="de-DE" err="1"/>
              <a:t>kind</a:t>
            </a:r>
            <a:r>
              <a:rPr lang="de-DE"/>
              <a:t> of </a:t>
            </a:r>
            <a:r>
              <a:rPr lang="de-DE" err="1"/>
              <a:t>data</a:t>
            </a:r>
            <a:r>
              <a:rPr lang="de-DE"/>
              <a:t> </a:t>
            </a:r>
            <a:r>
              <a:rPr lang="de-DE" err="1"/>
              <a:t>would</a:t>
            </a:r>
            <a:r>
              <a:rPr lang="de-DE"/>
              <a:t> </a:t>
            </a:r>
            <a:r>
              <a:rPr lang="de-DE" err="1"/>
              <a:t>you</a:t>
            </a:r>
            <a:r>
              <a:rPr lang="de-DE"/>
              <a:t> like?</a:t>
            </a:r>
          </a:p>
          <a:p>
            <a:pPr marL="1085850" lvl="2" indent="-171450">
              <a:buFontTx/>
              <a:buChar char="-"/>
            </a:pPr>
            <a:r>
              <a:rPr lang="de-DE" err="1"/>
              <a:t>Packed</a:t>
            </a:r>
            <a:r>
              <a:rPr lang="de-DE"/>
              <a:t> </a:t>
            </a:r>
            <a:r>
              <a:rPr lang="de-DE" err="1"/>
              <a:t>Circles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391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Beispiel mit Webseite auf Folie davor:</a:t>
            </a:r>
          </a:p>
          <a:p>
            <a:pPr marL="228600" indent="-228600">
              <a:buAutoNum type="arabicPeriod"/>
            </a:pPr>
            <a:r>
              <a:rPr lang="de-DE"/>
              <a:t>k=7</a:t>
            </a:r>
          </a:p>
          <a:p>
            <a:pPr marL="228600" indent="-228600">
              <a:buAutoNum type="arabicPeriod"/>
            </a:pPr>
            <a:r>
              <a:rPr lang="de-DE"/>
              <a:t>7 </a:t>
            </a:r>
            <a:r>
              <a:rPr lang="de-DE" err="1"/>
              <a:t>Centroids</a:t>
            </a:r>
            <a:r>
              <a:rPr lang="de-DE"/>
              <a:t> erstellen</a:t>
            </a:r>
          </a:p>
          <a:p>
            <a:pPr marL="0" indent="0">
              <a:buNone/>
            </a:pPr>
            <a:r>
              <a:rPr lang="de-DE"/>
              <a:t>3. + 4. werden beim Drücken von „GO!“ erledigt</a:t>
            </a:r>
          </a:p>
          <a:p>
            <a:pPr marL="0" indent="0">
              <a:buNone/>
            </a:pPr>
            <a:r>
              <a:rPr lang="de-DE"/>
              <a:t>5. „Update </a:t>
            </a:r>
            <a:r>
              <a:rPr lang="de-DE" err="1"/>
              <a:t>Centroids</a:t>
            </a:r>
            <a:r>
              <a:rPr lang="de-DE"/>
              <a:t>“</a:t>
            </a:r>
          </a:p>
          <a:p>
            <a:pPr marL="0" indent="0">
              <a:buNone/>
            </a:pPr>
            <a:r>
              <a:rPr lang="de-DE"/>
              <a:t>6. „</a:t>
            </a:r>
            <a:r>
              <a:rPr lang="de-DE" err="1"/>
              <a:t>Reassign</a:t>
            </a:r>
            <a:r>
              <a:rPr lang="de-DE"/>
              <a:t> Points“</a:t>
            </a:r>
          </a:p>
          <a:p>
            <a:pPr marL="0" indent="0">
              <a:buNone/>
            </a:pPr>
            <a:r>
              <a:rPr lang="de-DE"/>
              <a:t>7. „Update </a:t>
            </a:r>
            <a:r>
              <a:rPr lang="de-DE" err="1"/>
              <a:t>Centroids</a:t>
            </a:r>
            <a:r>
              <a:rPr lang="de-DE"/>
              <a:t>“</a:t>
            </a:r>
          </a:p>
          <a:p>
            <a:pPr marL="0" indent="0">
              <a:buNone/>
            </a:pPr>
            <a:r>
              <a:rPr lang="de-DE"/>
              <a:t>8. ….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/>
              <a:t>Irgendwann werden sich die </a:t>
            </a:r>
            <a:r>
              <a:rPr lang="de-DE" err="1"/>
              <a:t>Centroids</a:t>
            </a:r>
            <a:r>
              <a:rPr lang="de-DE"/>
              <a:t> nicht mehr ändern. Dann ist der Algorithmus konvergiert.</a:t>
            </a:r>
          </a:p>
          <a:p>
            <a:pPr marL="228600" indent="-228600">
              <a:buAutoNum type="arabicPeriod"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97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6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6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grpSp>
        <p:nvGrpSpPr>
          <p:cNvPr id="27" name="Regieanweisungen"/>
          <p:cNvGrpSpPr/>
          <p:nvPr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en-US"/>
              <a:t>Seminarkurs KI – tech. – Unsupervised Learning</a:t>
            </a:r>
            <a:endParaRPr lang="de-DE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fld id="{38C8B667-3734-4FD9-9F7F-A4B0DFB430C1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fld id="{261DE793-3413-470E-A431-6059ECCDFAFA}" type="datetime1">
              <a:rPr lang="de-DE" smtClean="0"/>
              <a:t>30.08.2023</a:t>
            </a:fld>
            <a:endParaRPr lang="de-DE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Thema des Referats Thema des Referats Thema des Referats Thema des Referats 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  <p:pic>
        <p:nvPicPr>
          <p:cNvPr id="4" name="Grafik 3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42C66394-4493-AFD3-A596-AC58BD9DF52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00" y="-1"/>
            <a:ext cx="1636589" cy="115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933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orient="horz" pos="78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D23F-C6DB-4D9D-A803-986092288AD9}" type="datetime1">
              <a:rPr lang="de-DE" smtClean="0"/>
              <a:t>30.08.2023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Seminarkurs KI – tech. – Unsupervised Learning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5592519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565404"/>
            <a:ext cx="5591487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5241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850A-4824-41DE-AF0D-3C0894630C4D}" type="datetime1">
              <a:rPr lang="de-DE" smtClean="0"/>
              <a:t>30.08.2023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Seminarkurs KI – tech. – Unsupervised Learning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0"/>
            <a:ext cx="11377085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11377084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5539903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774D-21FE-4A63-8C4D-34397E3A16A3}" type="datetime1">
              <a:rPr lang="de-DE" smtClean="0"/>
              <a:t>30.08.2023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Seminarkurs KI – tech. – Unsupervised Learning</a:t>
            </a:r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210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3CA4-ED14-43C0-92F7-E3544FF15329}" type="datetime1">
              <a:rPr lang="de-DE" smtClean="0"/>
              <a:t>30.08.2023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Seminarkurs KI – tech. – Unsupervised Learning</a:t>
            </a:r>
            <a:endParaRPr lang="de-DE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C8B667-3734-4FD9-9F7F-A4B0DFB430C1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Bei Fragen kontaktieren Sie bitte:</a:t>
            </a:r>
            <a:br>
              <a:rPr lang="de-DE"/>
            </a:br>
            <a:r>
              <a:rPr lang="de-DE"/>
              <a:t>Vorname Nachname (Menü &gt; Listenebne erhöhen)</a:t>
            </a:r>
            <a:br>
              <a:rPr lang="de-DE"/>
            </a:br>
            <a:r>
              <a:rPr lang="de-DE"/>
              <a:t>Fakultät XY | Fachrichtung </a:t>
            </a:r>
            <a:br>
              <a:rPr lang="de-DE"/>
            </a:br>
            <a:r>
              <a:rPr lang="de-DE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097092"/>
            <a:ext cx="969548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Schlusswort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06234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AA48-F3A8-403F-AABF-9EE121B9437C}" type="datetime1">
              <a:rPr lang="de-DE" smtClean="0"/>
              <a:t>30.08.2023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Seminarkurs KI – tech. – Unsupervised Learning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A6D9-F076-4F89-ADA2-89BAF04B42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256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8617-755D-40D0-8BD9-50E8BB236F18}" type="datetime1">
              <a:rPr lang="de-DE" smtClean="0"/>
              <a:t>30.08.2023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Seminarkurs KI – tech. – Unsupervised Learning</a:t>
            </a:r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05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fld id="{78542B85-0409-4275-9F39-29180AC5F9FE}" type="datetime1">
              <a:rPr lang="de-DE" smtClean="0"/>
              <a:t>30.08.2023</a:t>
            </a:fld>
            <a:endParaRPr lang="de-DE"/>
          </a:p>
        </p:txBody>
      </p:sp>
      <p:grpSp>
        <p:nvGrpSpPr>
          <p:cNvPr id="27" name="Regieanweisungen"/>
          <p:cNvGrpSpPr/>
          <p:nvPr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7" name="Logo HHN">
            <a:extLst>
              <a:ext uri="{FF2B5EF4-FFF2-40B4-BE49-F238E27FC236}">
                <a16:creationId xmlns:a16="http://schemas.microsoft.com/office/drawing/2014/main" id="{0D523BEA-89A6-4B17-B26B-DE39D2806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C8B667-3734-4FD9-9F7F-A4B0DFB430C1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98550D75-11A3-4422-6679-B7531805F94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00" y="-1"/>
            <a:ext cx="1636589" cy="115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orient="horz" pos="78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fld id="{8024E502-8903-4982-B412-CB6D706F207C}" type="datetime1">
              <a:rPr lang="de-DE" smtClean="0"/>
              <a:t>30.08.2023</a:t>
            </a:fld>
            <a:endParaRPr lang="de-DE"/>
          </a:p>
        </p:txBody>
      </p:sp>
      <p:grpSp>
        <p:nvGrpSpPr>
          <p:cNvPr id="27" name="Regieanweisungen"/>
          <p:cNvGrpSpPr/>
          <p:nvPr/>
        </p:nvGrpSpPr>
        <p:grpSpPr>
          <a:xfrm>
            <a:off x="406400" y="-468000"/>
            <a:ext cx="14521600" cy="7668001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3E29E0E6-E9A4-45BD-AC05-6A30C96DF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PLATZHALTER INSTITUTS-LOGO über den Button Bild einfügen Logo laden 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C8B667-3734-4FD9-9F7F-A4B0DFB430C1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3AEA8BBA-DE14-F0AF-F5AB-457903569C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00" y="-1"/>
            <a:ext cx="1636589" cy="115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43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orient="horz" pos="78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fld id="{9E26FCC4-FEEB-4604-949A-A726A2A80882}" type="datetime1">
              <a:rPr lang="de-DE" smtClean="0"/>
              <a:t>30.08.2023</a:t>
            </a:fld>
            <a:endParaRPr lang="de-DE"/>
          </a:p>
        </p:txBody>
      </p:sp>
      <p:grpSp>
        <p:nvGrpSpPr>
          <p:cNvPr id="13" name="Regieanweisungen"/>
          <p:cNvGrpSpPr/>
          <p:nvPr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9" name="Logo HHN">
            <a:extLst>
              <a:ext uri="{FF2B5EF4-FFF2-40B4-BE49-F238E27FC236}">
                <a16:creationId xmlns:a16="http://schemas.microsoft.com/office/drawing/2014/main" id="{89C540CF-8626-4B8A-AECD-DE59103C5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74" y="305319"/>
            <a:ext cx="2064615" cy="697187"/>
          </a:xfrm>
          <a:prstGeom prst="rect">
            <a:avLst/>
          </a:prstGeom>
        </p:spPr>
      </p:pic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C8B667-3734-4FD9-9F7F-A4B0DFB430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80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ZWISCHENTITEL TRENNERSEITE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EFB3-4837-48EC-AA32-430AB96F4E19}" type="datetime1">
              <a:rPr lang="de-DE" smtClean="0"/>
              <a:t>30.08.2023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Seminarkurs KI – tech. – Unsupervised Learning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C8B667-3734-4FD9-9F7F-A4B0DFB430C1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Zusatz Info</a:t>
            </a:r>
          </a:p>
        </p:txBody>
      </p:sp>
      <p:grpSp>
        <p:nvGrpSpPr>
          <p:cNvPr id="14" name="Regieanweisungen"/>
          <p:cNvGrpSpPr/>
          <p:nvPr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04368BE0-163A-441F-AAC7-4D3A9B154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  <p:pic>
        <p:nvPicPr>
          <p:cNvPr id="6" name="Grafik 5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CA5FA7BA-C11A-3B10-1D9F-C2DA1DD4BA1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084" y="34429"/>
            <a:ext cx="1224377" cy="86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24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256-BB3D-41AF-97D2-BCFFA37783D2}" type="datetime1">
              <a:rPr lang="de-DE" smtClean="0"/>
              <a:t>30.08.2023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Seminarkurs KI – tech. – Unsupervised Learning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033591"/>
            <a:ext cx="11377084" cy="42100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94939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3054-07F3-4431-974A-E8B8C8742F79}" type="datetime1">
              <a:rPr lang="de-DE" smtClean="0"/>
              <a:t>30.08.2023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Seminarkurs KI – tech. – Unsupervised Learning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1"/>
            <a:ext cx="11377084" cy="223188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320182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B0B9-72A2-4C03-AB90-86E7B12EAAAD}" type="datetime1">
              <a:rPr lang="de-DE" smtClean="0"/>
              <a:t>30.08.2023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Seminarkurs KI – tech. – Unsupervised Learning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3"/>
            <a:ext cx="3862917" cy="3960020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092337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>
          <p15:clr>
            <a:srgbClr val="FBAE40"/>
          </p15:clr>
        </p15:guide>
        <p15:guide id="2" pos="4989">
          <p15:clr>
            <a:srgbClr val="FBAE40"/>
          </p15:clr>
        </p15:guide>
        <p15:guide id="3" orient="horz" pos="381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971550"/>
            <a:ext cx="12191999" cy="5886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 &gt;&gt; Menü &gt; Einfügen &gt; Bilder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17E5-91F2-47F6-AD41-48E8DA8DC458}" type="datetime1">
              <a:rPr lang="de-DE" smtClean="0"/>
              <a:t>30.08.2023</a:t>
            </a:fld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2"/>
            <a:ext cx="12192000" cy="5886449"/>
          </a:xfrm>
          <a:blipFill>
            <a:blip r:embed="rId2"/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Zitat auf erster Ebene // für Autor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Seminarkurs KI – tech. – Unsupervised Learning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C8B667-3734-4FD9-9F7F-A4B0DFB430C1}" type="slidenum">
              <a:rPr lang="de-DE" smtClean="0"/>
              <a:t>‹Nr.›</a:t>
            </a:fld>
            <a:endParaRPr lang="de-DE"/>
          </a:p>
        </p:txBody>
      </p:sp>
      <p:grpSp>
        <p:nvGrpSpPr>
          <p:cNvPr id="13" name="Regieanweisungen"/>
          <p:cNvGrpSpPr/>
          <p:nvPr/>
        </p:nvGrpSpPr>
        <p:grpSpPr>
          <a:xfrm>
            <a:off x="-2352000" y="-468000"/>
            <a:ext cx="1728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6" name="Logo HHN">
            <a:extLst>
              <a:ext uri="{FF2B5EF4-FFF2-40B4-BE49-F238E27FC236}">
                <a16:creationId xmlns:a16="http://schemas.microsoft.com/office/drawing/2014/main" id="{CD8A692E-F6AC-4E01-99E6-965C59B26C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sp>
        <p:nvSpPr>
          <p:cNvPr id="28" name="Titel 9">
            <a:extLst>
              <a:ext uri="{FF2B5EF4-FFF2-40B4-BE49-F238E27FC236}">
                <a16:creationId xmlns:a16="http://schemas.microsoft.com/office/drawing/2014/main" id="{806AA2DC-065A-4166-A62B-2A250A3B3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321200" cy="1119600"/>
          </a:xfrm>
          <a:blipFill>
            <a:blip r:embed="rId6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/>
              <a:t>Bitte nicht</a:t>
            </a:r>
            <a:br>
              <a:rPr lang="pt-BR"/>
            </a:br>
            <a:r>
              <a:rPr lang="pt-BR"/>
              <a:t>verschieben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40526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7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/>
        </p:nvCxnSpPr>
        <p:spPr>
          <a:xfrm>
            <a:off x="406400" y="180000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2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fld id="{66E65428-D1A3-4435-BB7E-4EF06908BA73}" type="datetime1">
              <a:rPr lang="de-DE" smtClean="0"/>
              <a:t>30.08.2023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en-US"/>
              <a:t>Seminarkurs KI – tech. – Unsupervised Learning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fld id="{38C8B667-3734-4FD9-9F7F-A4B0DFB430C1}" type="slidenum">
              <a:rPr lang="de-DE" smtClean="0"/>
              <a:t>‹Nr.›</a:t>
            </a:fld>
            <a:endParaRPr lang="de-DE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5" name="Grafik 24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9D98C100-1EAE-4E5F-6F11-1DBC4FEA9080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084" y="34429"/>
            <a:ext cx="1224377" cy="86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0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 dt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2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fld id="{2AD0E6B8-9756-4238-8D10-919D0F7C2E3E}" type="datetime1">
              <a:rPr lang="de-DE" smtClean="0"/>
              <a:t>30.08.2023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en-US"/>
              <a:t>Seminarkurs KI – tech. – Unsupervised Learning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3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dt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2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R2e3Ls9H_fc?feature=oembed" TargetMode="External"/><Relationship Id="rId4" Type="http://schemas.openxmlformats.org/officeDocument/2006/relationships/image" Target="../media/image4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18" Type="http://schemas.openxmlformats.org/officeDocument/2006/relationships/image" Target="../media/image34.svg"/><Relationship Id="rId3" Type="http://schemas.openxmlformats.org/officeDocument/2006/relationships/image" Target="../media/image13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2.svg"/><Relationship Id="rId20" Type="http://schemas.openxmlformats.org/officeDocument/2006/relationships/image" Target="../media/image36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24" Type="http://schemas.openxmlformats.org/officeDocument/2006/relationships/image" Target="../media/image40.sv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6.svg"/><Relationship Id="rId19" Type="http://schemas.openxmlformats.org/officeDocument/2006/relationships/image" Target="../media/image35.png"/><Relationship Id="rId4" Type="http://schemas.openxmlformats.org/officeDocument/2006/relationships/image" Target="../media/image14.svg"/><Relationship Id="rId9" Type="http://schemas.openxmlformats.org/officeDocument/2006/relationships/image" Target="../media/image25.png"/><Relationship Id="rId14" Type="http://schemas.openxmlformats.org/officeDocument/2006/relationships/image" Target="../media/image30.svg"/><Relationship Id="rId22" Type="http://schemas.openxmlformats.org/officeDocument/2006/relationships/image" Target="../media/image3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B09A4B1D-3BE8-476E-D4DA-14F664507817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207A558-EF81-A16D-FC02-6F993CC14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Regression: Hausaufgaben </a:t>
            </a:r>
            <a:r>
              <a:rPr lang="de-DE" err="1"/>
              <a:t>nachbearbeitung</a:t>
            </a:r>
            <a:endParaRPr lang="de-DE"/>
          </a:p>
        </p:txBody>
      </p:sp>
      <p:sp>
        <p:nvSpPr>
          <p:cNvPr id="5" name="Vertikaler Textplatzhalter 4">
            <a:extLst>
              <a:ext uri="{FF2B5EF4-FFF2-40B4-BE49-F238E27FC236}">
                <a16:creationId xmlns:a16="http://schemas.microsoft.com/office/drawing/2014/main" id="{549D17FB-4502-DA07-C002-7C82B128710B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5A4EB2-A4BB-2876-44F3-211D10BE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E7BCA2-325B-9316-54AF-68F45B7DC38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793875" y="6372225"/>
            <a:ext cx="10398125" cy="252413"/>
          </a:xfrm>
        </p:spPr>
        <p:txBody>
          <a:bodyPr/>
          <a:lstStyle/>
          <a:p>
            <a:r>
              <a:rPr lang="en-US"/>
              <a:t>Seminarkurs KI – tech. – Unsupervised Learning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723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9DD5E6F-E9F2-6DE0-6F18-681EB0D9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Seminarkurs KI – tech. – Unsupervised Learning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53C04FF-31C9-175D-0596-97F0224A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10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D1A084A-A7FE-3626-EBF9-86BC9B23F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Arten von </a:t>
            </a:r>
            <a:r>
              <a:rPr lang="de-DE" err="1"/>
              <a:t>unsupervised</a:t>
            </a:r>
            <a:r>
              <a:rPr lang="de-DE"/>
              <a:t> </a:t>
            </a:r>
            <a:r>
              <a:rPr lang="de-DE" err="1"/>
              <a:t>learning</a:t>
            </a:r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519D737-368B-AF63-D58C-2FDFC068EB0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Dimensionsreduktion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/>
              <a:t>Assoziation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837B522-A296-DF45-1AA5-F68303EEB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298" y="1873189"/>
            <a:ext cx="4733700" cy="446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04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6D8796E-8404-3AAA-F75F-8194760C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Seminarkurs KI – tech. – Unsupervised Learning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535540E-6BAD-4DF0-0454-AEC23483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11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D3CD913-0E17-14B1-1A20-2EA4CB16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Wofür kann Clustering verwendet werden?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06A9E56-2EC7-CA5C-59C6-EAAD1F42E92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6405" y="2033591"/>
            <a:ext cx="11377084" cy="448162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Streaming Dienste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/>
              <a:t>Erfasste Daten: # geschaute Folgen, # geschaute Minuten, …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/>
              <a:t>Clustering, um aktiven Nutzern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Sport (z.B. Fußball)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/>
              <a:t>Erfasste Features: geschossene Tore, gelaufene Meter, erfolgreiche Pässe…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/>
              <a:t>Clustering, um Spieler mit ähnlichen Stärken und Schwächen zusammen zu trainieren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E-Mail Marketing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/>
              <a:t>Konsumenten clustern um ähnlichen Kunden die gleiche Werbung zu schicken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Banktransaktionen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/>
              <a:t>Ähnliche  Transaktionen clustern, um betrügerische Aktivitäten zu erkennen</a:t>
            </a:r>
          </a:p>
        </p:txBody>
      </p:sp>
    </p:spTree>
    <p:extLst>
      <p:ext uri="{BB962C8B-B14F-4D97-AF65-F5344CB8AC3E}">
        <p14:creationId xmlns:p14="http://schemas.microsoft.com/office/powerpoint/2010/main" val="2652040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5715B9F-FB75-AA4D-40E3-01732C29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Seminarkurs KI – tech. – Unsupervised Learning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899C404-0AB7-16FE-0C0C-4348CD49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12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AAAFD4D-FAA3-D817-11B9-F97B1E18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Algorithmus 1 K-</a:t>
            </a:r>
            <a:r>
              <a:rPr lang="de-DE" err="1"/>
              <a:t>means</a:t>
            </a:r>
            <a:r>
              <a:rPr lang="de-DE"/>
              <a:t> </a:t>
            </a:r>
            <a:r>
              <a:rPr lang="de-DE" err="1"/>
              <a:t>clustering</a:t>
            </a:r>
            <a:endParaRPr lang="de-DE"/>
          </a:p>
        </p:txBody>
      </p:sp>
      <p:pic>
        <p:nvPicPr>
          <p:cNvPr id="6" name="Onlinemedien 5" title="K-Means Clustering Explanation and Visualization">
            <a:hlinkClick r:id="" action="ppaction://media"/>
            <a:extLst>
              <a:ext uri="{FF2B5EF4-FFF2-40B4-BE49-F238E27FC236}">
                <a16:creationId xmlns:a16="http://schemas.microsoft.com/office/drawing/2014/main" id="{E5FB2FDD-DA42-2508-2669-ED505B61283B}"/>
              </a:ext>
            </a:extLst>
          </p:cNvPr>
          <p:cNvPicPr>
            <a:picLocks noGrp="1" noRot="1" noChangeAspect="1"/>
          </p:cNvPicPr>
          <p:nvPr>
            <p:ph idx="13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333206" y="3708083"/>
            <a:ext cx="1524000" cy="86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0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6A52401-462D-82FE-7DED-55094824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Seminarkurs KI – tech. – Unsupervised Learning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F46C76B-2A41-38E8-96CE-99F225E9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38C8B667-3734-4FD9-9F7F-A4B0DFB430C1}" type="slidenum">
              <a:rPr lang="de-DE" smtClean="0"/>
              <a:pPr>
                <a:spcAft>
                  <a:spcPts val="600"/>
                </a:spcAft>
              </a:pPr>
              <a:t>13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8E6B879-C233-EF67-D233-9A4B9C27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DE"/>
              <a:t>K-</a:t>
            </a:r>
            <a:r>
              <a:rPr lang="de-DE" err="1"/>
              <a:t>Means</a:t>
            </a:r>
            <a:r>
              <a:rPr lang="de-DE"/>
              <a:t> Clustering</a:t>
            </a:r>
            <a:br>
              <a:rPr lang="de-DE"/>
            </a:br>
            <a:r>
              <a:rPr lang="de-DE"/>
              <a:t>schritt für schritt</a:t>
            </a:r>
          </a:p>
        </p:txBody>
      </p:sp>
      <p:sp>
        <p:nvSpPr>
          <p:cNvPr id="12" name="Vertical Text Placeholder 4">
            <a:extLst>
              <a:ext uri="{FF2B5EF4-FFF2-40B4-BE49-F238E27FC236}">
                <a16:creationId xmlns:a16="http://schemas.microsoft.com/office/drawing/2014/main" id="{D157E83C-93F1-CF49-3C62-98CB3937DF74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406400" y="2033702"/>
            <a:ext cx="5920259" cy="4209936"/>
          </a:xfrm>
        </p:spPr>
        <p:txBody>
          <a:bodyPr/>
          <a:lstStyle/>
          <a:p>
            <a:r>
              <a:rPr lang="en-US" err="1"/>
              <a:t>Einstellungen</a:t>
            </a:r>
            <a:r>
              <a:rPr lang="en-US"/>
              <a:t> für die </a:t>
            </a:r>
            <a:r>
              <a:rPr lang="en-US" err="1"/>
              <a:t>Webseite</a:t>
            </a:r>
            <a:r>
              <a:rPr lang="en-US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How to pick the initial centroids?</a:t>
            </a:r>
            <a:br>
              <a:rPr lang="en-US"/>
            </a:br>
            <a:r>
              <a:rPr lang="en-US"/>
              <a:t>	Randomly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What kind of data would you like?</a:t>
            </a:r>
            <a:br>
              <a:rPr lang="en-US"/>
            </a:br>
            <a:r>
              <a:rPr lang="en-US"/>
              <a:t>	Packed Circles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7" name="Grafik 6" descr="Ein Bild, das Muster, Quadrat, Pixel enthält.&#10;&#10;Automatisch generierte Beschreibung">
            <a:extLst>
              <a:ext uri="{FF2B5EF4-FFF2-40B4-BE49-F238E27FC236}">
                <a16:creationId xmlns:a16="http://schemas.microsoft.com/office/drawing/2014/main" id="{6FA63F8E-A866-9D50-C6C2-68D369835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716" y="2207211"/>
            <a:ext cx="3862917" cy="38629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1958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AA0F413-D550-CBF7-4B35-D63142DBC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Seminarkurs KI – tech. – Unsupervised Learning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831B4E0-3EBE-67F8-C5D8-A120DF66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14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7B63058-4340-D313-C9B7-C699306A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K-</a:t>
            </a:r>
            <a:r>
              <a:rPr lang="de-DE" err="1"/>
              <a:t>Means</a:t>
            </a:r>
            <a:r>
              <a:rPr lang="de-DE"/>
              <a:t> </a:t>
            </a:r>
            <a:r>
              <a:rPr lang="de-DE" err="1"/>
              <a:t>clustering</a:t>
            </a:r>
            <a:br>
              <a:rPr lang="de-DE"/>
            </a:br>
            <a:r>
              <a:rPr lang="de-DE"/>
              <a:t>Schritt für schritt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CFD573A-1FD8-2087-BC24-D6BE543B0F6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000"/>
              <a:t>Zahl „k“ festlegen, die Anzahl an Cluster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/>
              <a:t>Zufällig k </a:t>
            </a:r>
            <a:r>
              <a:rPr lang="de-DE" sz="2000" err="1"/>
              <a:t>Centroids</a:t>
            </a:r>
            <a:r>
              <a:rPr lang="de-DE" sz="2000"/>
              <a:t> initialisieren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/>
              <a:t>Die Entfernung (euklidische Distanz) zwischen jedem Datenpunkt und jedem </a:t>
            </a:r>
            <a:r>
              <a:rPr lang="de-DE" sz="2000" err="1"/>
              <a:t>Centroid</a:t>
            </a:r>
            <a:r>
              <a:rPr lang="de-DE" sz="2000"/>
              <a:t> berechnen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/>
              <a:t>Jeden Datenpunkt einem </a:t>
            </a:r>
            <a:r>
              <a:rPr lang="de-DE" sz="2000" err="1"/>
              <a:t>Centroid</a:t>
            </a:r>
            <a:r>
              <a:rPr lang="de-DE" sz="2000"/>
              <a:t> zuweisen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/>
              <a:t>Der Durchschnitt aller Datenpunkte in jedem Cluster ist der neue </a:t>
            </a:r>
            <a:r>
              <a:rPr lang="de-DE" sz="2000" err="1"/>
              <a:t>Centroid</a:t>
            </a:r>
            <a:endParaRPr lang="de-DE" sz="2000"/>
          </a:p>
          <a:p>
            <a:pPr marL="457200" indent="-457200">
              <a:buFont typeface="+mj-lt"/>
              <a:buAutoNum type="arabicPeriod"/>
            </a:pPr>
            <a:r>
              <a:rPr lang="de-DE" sz="2000"/>
              <a:t>Schritte 3-5 wiederholen bis:</a:t>
            </a:r>
          </a:p>
          <a:p>
            <a:pPr marL="745203" lvl="1" indent="-457200"/>
            <a:r>
              <a:rPr lang="de-DE" sz="2000"/>
              <a:t>Der Algorithmus konvergiert; es gibt keine Änderungen der </a:t>
            </a:r>
            <a:r>
              <a:rPr lang="de-DE" sz="2000" err="1"/>
              <a:t>Centroids</a:t>
            </a:r>
            <a:r>
              <a:rPr lang="de-DE" sz="2000"/>
              <a:t> mehr</a:t>
            </a:r>
          </a:p>
          <a:p>
            <a:pPr marL="745203" lvl="1" indent="-457200"/>
            <a:r>
              <a:rPr lang="de-DE" sz="2000"/>
              <a:t>Maximale Anzahl an Iterationen ist erreicht</a:t>
            </a:r>
          </a:p>
        </p:txBody>
      </p:sp>
    </p:spTree>
    <p:extLst>
      <p:ext uri="{BB962C8B-B14F-4D97-AF65-F5344CB8AC3E}">
        <p14:creationId xmlns:p14="http://schemas.microsoft.com/office/powerpoint/2010/main" val="4077666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F062D3F-3261-355D-07C3-4B10BB06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Seminarkurs KI – tech. – Unsupervised Learning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501A886-5B5A-60E0-1C58-6D53F3CC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15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B609F5F-4BB5-0275-FF78-1A67E890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Erinnerung</a:t>
            </a:r>
            <a:br>
              <a:rPr lang="de-DE"/>
            </a:br>
            <a:r>
              <a:rPr lang="de-DE"/>
              <a:t>Daten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F6C4008-D039-335D-ACB1-4559D3CFBA51}"/>
              </a:ext>
            </a:extLst>
          </p:cNvPr>
          <p:cNvSpPr/>
          <p:nvPr/>
        </p:nvSpPr>
        <p:spPr>
          <a:xfrm>
            <a:off x="406401" y="2663190"/>
            <a:ext cx="4663440" cy="5257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Training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FF98DBF-242D-5D19-9BF9-B2325A9D3B10}"/>
              </a:ext>
            </a:extLst>
          </p:cNvPr>
          <p:cNvSpPr/>
          <p:nvPr/>
        </p:nvSpPr>
        <p:spPr>
          <a:xfrm>
            <a:off x="5245101" y="2663190"/>
            <a:ext cx="2567940" cy="525780"/>
          </a:xfrm>
          <a:prstGeom prst="rect">
            <a:avLst/>
          </a:prstGeom>
          <a:solidFill>
            <a:srgbClr val="AB0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Validierung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253C03F-A42D-9FB1-52C2-3ADA6098C828}"/>
              </a:ext>
            </a:extLst>
          </p:cNvPr>
          <p:cNvSpPr/>
          <p:nvPr/>
        </p:nvSpPr>
        <p:spPr>
          <a:xfrm>
            <a:off x="8700771" y="2663190"/>
            <a:ext cx="2567940" cy="525780"/>
          </a:xfrm>
          <a:prstGeom prst="rect">
            <a:avLst/>
          </a:prstGeom>
          <a:solidFill>
            <a:srgbClr val="64B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Evaluation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488C8F8-6695-6AA8-669A-8EE7ACCA9F9D}"/>
              </a:ext>
            </a:extLst>
          </p:cNvPr>
          <p:cNvSpPr txBox="1"/>
          <p:nvPr/>
        </p:nvSpPr>
        <p:spPr>
          <a:xfrm>
            <a:off x="406401" y="3250585"/>
            <a:ext cx="441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Mehrere Modelle trainieren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56BBF31-6F6F-9D6E-63C9-C66837C79859}"/>
              </a:ext>
            </a:extLst>
          </p:cNvPr>
          <p:cNvSpPr txBox="1"/>
          <p:nvPr/>
        </p:nvSpPr>
        <p:spPr>
          <a:xfrm>
            <a:off x="5245101" y="3244398"/>
            <a:ext cx="256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Trainierte Modelle validieren. Welches ist das beste?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A45AC10-F6BA-E333-B596-4AED923F9C93}"/>
              </a:ext>
            </a:extLst>
          </p:cNvPr>
          <p:cNvSpPr txBox="1"/>
          <p:nvPr/>
        </p:nvSpPr>
        <p:spPr>
          <a:xfrm>
            <a:off x="8700771" y="3218385"/>
            <a:ext cx="256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Das beste Modell evaluieren</a:t>
            </a:r>
          </a:p>
        </p:txBody>
      </p:sp>
      <p:sp>
        <p:nvSpPr>
          <p:cNvPr id="14" name="Geschweifte Klammer links 13">
            <a:extLst>
              <a:ext uri="{FF2B5EF4-FFF2-40B4-BE49-F238E27FC236}">
                <a16:creationId xmlns:a16="http://schemas.microsoft.com/office/drawing/2014/main" id="{88AB0620-5019-43F6-2DDF-D15E21C9F2FA}"/>
              </a:ext>
            </a:extLst>
          </p:cNvPr>
          <p:cNvSpPr/>
          <p:nvPr/>
        </p:nvSpPr>
        <p:spPr>
          <a:xfrm rot="16200000">
            <a:off x="3456588" y="739423"/>
            <a:ext cx="1306266" cy="7406639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eschweifte Klammer links 14">
            <a:extLst>
              <a:ext uri="{FF2B5EF4-FFF2-40B4-BE49-F238E27FC236}">
                <a16:creationId xmlns:a16="http://schemas.microsoft.com/office/drawing/2014/main" id="{920DCFE4-9DFB-16AD-BDB1-15162148E226}"/>
              </a:ext>
            </a:extLst>
          </p:cNvPr>
          <p:cNvSpPr/>
          <p:nvPr/>
        </p:nvSpPr>
        <p:spPr>
          <a:xfrm rot="16200000">
            <a:off x="9331610" y="3158774"/>
            <a:ext cx="1306266" cy="2567937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4E33DF3-F724-E4D3-8345-85369911C81C}"/>
              </a:ext>
            </a:extLst>
          </p:cNvPr>
          <p:cNvSpPr txBox="1"/>
          <p:nvPr/>
        </p:nvSpPr>
        <p:spPr>
          <a:xfrm>
            <a:off x="2612391" y="5327183"/>
            <a:ext cx="441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Modelle sehen diese Daten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232AE97-208C-356E-1429-F38A3F2B3087}"/>
              </a:ext>
            </a:extLst>
          </p:cNvPr>
          <p:cNvSpPr txBox="1"/>
          <p:nvPr/>
        </p:nvSpPr>
        <p:spPr>
          <a:xfrm>
            <a:off x="8700769" y="5297768"/>
            <a:ext cx="2567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Modelle sehen dieses Set nicht. Komplett unbekannte Daten für Modelle.</a:t>
            </a:r>
          </a:p>
        </p:txBody>
      </p:sp>
    </p:spTree>
    <p:extLst>
      <p:ext uri="{BB962C8B-B14F-4D97-AF65-F5344CB8AC3E}">
        <p14:creationId xmlns:p14="http://schemas.microsoft.com/office/powerpoint/2010/main" val="426720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FF9FD84-E18F-B469-CAF5-83881C56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Seminarkurs KI – tech. – Unsupervised Learning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EC9EC46-F786-D484-0119-6448E7B3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16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4AA9DAB-353A-225B-5B8E-56D0F8B5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Notebook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22576F5-5BD5-F45B-F1A8-E8E62696FFE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116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1834390-5200-CD47-4755-7D6BBA57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Seminarkurs KI – tech. – Unsupervised Learning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65DBA06-5A50-DD3B-1DA2-6EFBBFED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17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FBB55E8-D754-F00C-D1D7-1F276357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Elbow </a:t>
            </a:r>
            <a:r>
              <a:rPr lang="de-DE" err="1"/>
              <a:t>method</a:t>
            </a:r>
            <a:r>
              <a:rPr lang="de-DE"/>
              <a:t>? TODO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4475D3E-21D6-90E5-19EF-94EBA14AAA1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378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9DB7F83-EBFA-1DB3-4189-EF0528B0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Seminarkurs KI – tech. – Unsupervised Learning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03B8751-42F7-E9A9-7CA4-9E506764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18</a:t>
            </a:fld>
            <a:endParaRPr lang="de-DE"/>
          </a:p>
        </p:txBody>
      </p:sp>
      <p:sp>
        <p:nvSpPr>
          <p:cNvPr id="4" name="Vertikaler Textplatzhalter 3">
            <a:extLst>
              <a:ext uri="{FF2B5EF4-FFF2-40B4-BE49-F238E27FC236}">
                <a16:creationId xmlns:a16="http://schemas.microsoft.com/office/drawing/2014/main" id="{294EF42F-E345-FDAF-B6E7-698196749435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Vertikaler Textplatzhalter 4">
            <a:extLst>
              <a:ext uri="{FF2B5EF4-FFF2-40B4-BE49-F238E27FC236}">
                <a16:creationId xmlns:a16="http://schemas.microsoft.com/office/drawing/2014/main" id="{7EE6E934-F168-F6EB-4D3B-70C35238710C}"/>
              </a:ext>
            </a:extLst>
          </p:cNvPr>
          <p:cNvSpPr>
            <a:spLocks noGrp="1"/>
          </p:cNvSpPr>
          <p:nvPr>
            <p:ph type="body" orient="vert" idx="14"/>
          </p:nvPr>
        </p:nvSpPr>
        <p:spPr/>
        <p:txBody>
          <a:bodyPr/>
          <a:lstStyle/>
          <a:p>
            <a:r>
              <a:rPr lang="de-DE"/>
              <a:t>Dankeschön! Fragen?!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2E4925CE-02C7-9D4C-8B60-007990B69A1C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428518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5FABBB7-C911-2F8D-9114-92A3F73F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Seminarkurs KI – </a:t>
            </a:r>
            <a:r>
              <a:rPr lang="de-DE" dirty="0" err="1"/>
              <a:t>tech</a:t>
            </a:r>
            <a:r>
              <a:rPr lang="de-DE" dirty="0"/>
              <a:t>. – Unsupervised Learning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D70C077-34CE-3F65-147B-87199E64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2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101A017-AA31-ABFD-25B6-C2147678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todo</a:t>
            </a:r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A1EECA0-073E-4905-F492-9F7589A76C1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err="1"/>
              <a:t>Jupyter</a:t>
            </a:r>
            <a:r>
              <a:rPr lang="de-DE"/>
              <a:t> </a:t>
            </a:r>
            <a:r>
              <a:rPr lang="de-DE" err="1"/>
              <a:t>notebook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0325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">
            <a:extLst>
              <a:ext uri="{FF2B5EF4-FFF2-40B4-BE49-F238E27FC236}">
                <a16:creationId xmlns:a16="http://schemas.microsoft.com/office/drawing/2014/main" id="{DC3F7553-5111-C72D-22AB-420F473B5C2C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651B55-B946-B9EF-7100-2776B63A24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sz="5000" err="1"/>
              <a:t>UnSupervised</a:t>
            </a:r>
            <a:r>
              <a:rPr lang="en-US" sz="5000"/>
              <a:t> Learning</a:t>
            </a:r>
            <a:endParaRPr lang="en-US"/>
          </a:p>
        </p:txBody>
      </p:sp>
      <p:sp>
        <p:nvSpPr>
          <p:cNvPr id="13" name="Vertical Text Placeholder 4">
            <a:extLst>
              <a:ext uri="{FF2B5EF4-FFF2-40B4-BE49-F238E27FC236}">
                <a16:creationId xmlns:a16="http://schemas.microsoft.com/office/drawing/2014/main" id="{229DAE72-2CC6-F021-BFDA-E91110F8E85E}"/>
              </a:ext>
            </a:extLst>
          </p:cNvPr>
          <p:cNvSpPr>
            <a:spLocks noGrp="1"/>
          </p:cNvSpPr>
          <p:nvPr>
            <p:ph type="body" orient="vert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DA9FE30-0C39-3DEA-EBFA-BFA0F9A6A040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560A8E56-F893-38F9-DEC5-9A4599082A07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639D4-D02F-DC2E-4DE6-0A536F56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38C8B667-3734-4FD9-9F7F-A4B0DFB430C1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5C996-3609-41BE-7BD5-DBC9482E4C8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793875" y="6372225"/>
            <a:ext cx="10398125" cy="252413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Seminarkurs KI – tech. – Unsupervised Learning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434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2388557-4AE5-2B75-FBB3-0E1FA0FF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Seminarkurs KI – tech. – Unsupervised Learning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C84B071-791B-93F5-264F-DB770F4B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38C8B667-3734-4FD9-9F7F-A4B0DFB430C1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9114A4D-AFC4-AE7A-04F0-57A33A93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DE"/>
              <a:t>KI vs. ML VS. DL</a:t>
            </a:r>
            <a:br>
              <a:rPr lang="de-DE"/>
            </a:br>
            <a:r>
              <a:rPr lang="de-DE"/>
              <a:t>TODO Beispiele?</a:t>
            </a:r>
          </a:p>
        </p:txBody>
      </p:sp>
      <p:sp>
        <p:nvSpPr>
          <p:cNvPr id="11" name="Vertical Text Placeholder 4">
            <a:extLst>
              <a:ext uri="{FF2B5EF4-FFF2-40B4-BE49-F238E27FC236}">
                <a16:creationId xmlns:a16="http://schemas.microsoft.com/office/drawing/2014/main" id="{A3480F4D-3DB8-9906-AA1A-FA0785AB1AC3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92990882-C9C6-F33C-21AA-B457C44005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3860049"/>
              </p:ext>
            </p:extLst>
          </p:nvPr>
        </p:nvGraphicFramePr>
        <p:xfrm>
          <a:off x="406405" y="2565404"/>
          <a:ext cx="5689595" cy="3678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E8653F41-EAC7-33A3-289F-06760D8524DE}"/>
              </a:ext>
            </a:extLst>
          </p:cNvPr>
          <p:cNvSpPr/>
          <p:nvPr/>
        </p:nvSpPr>
        <p:spPr>
          <a:xfrm rot="20482458">
            <a:off x="3938655" y="3127259"/>
            <a:ext cx="2743444" cy="396000"/>
          </a:xfrm>
          <a:prstGeom prst="rightArrow">
            <a:avLst>
              <a:gd name="adj1" fmla="val 50000"/>
              <a:gd name="adj2" fmla="val 109288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6C70357-6BDD-EBF6-B0B2-7EAC97D241B2}"/>
              </a:ext>
            </a:extLst>
          </p:cNvPr>
          <p:cNvSpPr txBox="1"/>
          <p:nvPr/>
        </p:nvSpPr>
        <p:spPr>
          <a:xfrm>
            <a:off x="6673495" y="2565404"/>
            <a:ext cx="4312508" cy="923330"/>
          </a:xfrm>
          <a:prstGeom prst="rect">
            <a:avLst/>
          </a:prstGeom>
          <a:noFill/>
          <a:ln w="28575">
            <a:solidFill>
              <a:srgbClr val="667E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Überwachtes Lernen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Unüberwachtes Lernen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Bestärkendes Lernen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35BFF2F-96C2-F7B1-C20A-8F926E3BB6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67" y="2565404"/>
            <a:ext cx="8662087" cy="441596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12722A4-5400-DE8F-0A95-3A65E5D08E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279" y="4671221"/>
            <a:ext cx="4605345" cy="2347823"/>
          </a:xfrm>
          <a:prstGeom prst="rect">
            <a:avLst/>
          </a:prstGeom>
        </p:spPr>
      </p:pic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4DD84630-59F0-4E08-CD07-31452E05BE12}"/>
              </a:ext>
            </a:extLst>
          </p:cNvPr>
          <p:cNvSpPr/>
          <p:nvPr/>
        </p:nvSpPr>
        <p:spPr>
          <a:xfrm>
            <a:off x="3794234" y="4302816"/>
            <a:ext cx="5035515" cy="396000"/>
          </a:xfrm>
          <a:prstGeom prst="rightArrow">
            <a:avLst>
              <a:gd name="adj1" fmla="val 50000"/>
              <a:gd name="adj2" fmla="val 109288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A7513582-2032-66C7-6F83-32C7C5F91ADF}"/>
              </a:ext>
            </a:extLst>
          </p:cNvPr>
          <p:cNvSpPr/>
          <p:nvPr/>
        </p:nvSpPr>
        <p:spPr>
          <a:xfrm rot="900000">
            <a:off x="3722679" y="5408061"/>
            <a:ext cx="2443862" cy="396000"/>
          </a:xfrm>
          <a:prstGeom prst="rightArrow">
            <a:avLst>
              <a:gd name="adj1" fmla="val 50000"/>
              <a:gd name="adj2" fmla="val 109288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75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A12D03-D49E-3069-8CA8-21B0F684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Seminarkurs KI – tech. – Unsupervised Learning</a:t>
            </a:r>
            <a:endParaRPr lang="de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DD8149-FA21-94D3-59F4-BD0DEBAD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5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BBAE66-5AC8-C73F-4E4A-C4DEA88F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Wo </a:t>
            </a:r>
            <a:r>
              <a:rPr lang="en-US" err="1">
                <a:cs typeface="Arial"/>
              </a:rPr>
              <a:t>befinden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wir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uns</a:t>
            </a:r>
            <a:r>
              <a:rPr lang="en-US">
                <a:cs typeface="Arial"/>
              </a:rPr>
              <a:t>?</a:t>
            </a:r>
            <a:endParaRPr lang="en-US"/>
          </a:p>
        </p:txBody>
      </p:sp>
      <p:graphicFrame>
        <p:nvGraphicFramePr>
          <p:cNvPr id="6" name="Diagram 6">
            <a:extLst>
              <a:ext uri="{FF2B5EF4-FFF2-40B4-BE49-F238E27FC236}">
                <a16:creationId xmlns:a16="http://schemas.microsoft.com/office/drawing/2014/main" id="{60C765E1-87FE-FA26-5139-36E44A29E800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016851521"/>
              </p:ext>
            </p:extLst>
          </p:nvPr>
        </p:nvGraphicFramePr>
        <p:xfrm>
          <a:off x="406400" y="2033588"/>
          <a:ext cx="11377613" cy="4210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309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77FBF4E-3841-3C21-F390-4B3F8BDB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Seminarkurs KI – tech. – Unsupervised Learning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E4494D0-AC5B-F3AE-2236-7D714980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6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C8B132F-D6E4-54F1-EC01-69DB780F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Erinnerung: </a:t>
            </a:r>
            <a:r>
              <a:rPr lang="de-DE" err="1"/>
              <a:t>Supervised</a:t>
            </a:r>
            <a:r>
              <a:rPr lang="de-DE"/>
              <a:t> Learning</a:t>
            </a:r>
            <a:endParaRPr lang="en-US"/>
          </a:p>
        </p:txBody>
      </p:sp>
      <p:pic>
        <p:nvPicPr>
          <p:cNvPr id="7" name="Grafik 6" descr="Kopf mit Zahnrädern mit einfarbiger Füllung">
            <a:extLst>
              <a:ext uri="{FF2B5EF4-FFF2-40B4-BE49-F238E27FC236}">
                <a16:creationId xmlns:a16="http://schemas.microsoft.com/office/drawing/2014/main" id="{E3F824A7-6591-B568-306A-0FE1F863D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9156" y="5469271"/>
            <a:ext cx="914400" cy="9144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ACC9A0E-DD20-0C71-1517-0CA7D8C210B2}"/>
              </a:ext>
            </a:extLst>
          </p:cNvPr>
          <p:cNvSpPr txBox="1"/>
          <p:nvPr/>
        </p:nvSpPr>
        <p:spPr>
          <a:xfrm>
            <a:off x="406401" y="1992868"/>
            <a:ext cx="221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/>
              <a:t>Training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370E47D-B65A-A013-AB77-F8FD074C66F3}"/>
              </a:ext>
            </a:extLst>
          </p:cNvPr>
          <p:cNvSpPr txBox="1"/>
          <p:nvPr/>
        </p:nvSpPr>
        <p:spPr>
          <a:xfrm>
            <a:off x="6674456" y="1988403"/>
            <a:ext cx="221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/>
              <a:t>Anwendung</a:t>
            </a:r>
          </a:p>
        </p:txBody>
      </p:sp>
      <p:pic>
        <p:nvPicPr>
          <p:cNvPr id="16" name="Grafik 15" descr="Banane Silhouette">
            <a:extLst>
              <a:ext uri="{FF2B5EF4-FFF2-40B4-BE49-F238E27FC236}">
                <a16:creationId xmlns:a16="http://schemas.microsoft.com/office/drawing/2014/main" id="{D2554147-0893-21A1-25CC-3579B39E8E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99156" y="2685276"/>
            <a:ext cx="914400" cy="914400"/>
          </a:xfrm>
          <a:prstGeom prst="rect">
            <a:avLst/>
          </a:prstGeom>
        </p:spPr>
      </p:pic>
      <p:pic>
        <p:nvPicPr>
          <p:cNvPr id="18" name="Grafik 17" descr="Apfel Silhouette">
            <a:extLst>
              <a:ext uri="{FF2B5EF4-FFF2-40B4-BE49-F238E27FC236}">
                <a16:creationId xmlns:a16="http://schemas.microsoft.com/office/drawing/2014/main" id="{578D4D9E-1E53-8E2B-2E84-C1E9E3D425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06225" y="2707334"/>
            <a:ext cx="914400" cy="914400"/>
          </a:xfrm>
          <a:prstGeom prst="rect">
            <a:avLst/>
          </a:prstGeom>
        </p:spPr>
      </p:pic>
      <p:pic>
        <p:nvPicPr>
          <p:cNvPr id="20" name="Grafik 19" descr="Erdbeere Silhouette">
            <a:extLst>
              <a:ext uri="{FF2B5EF4-FFF2-40B4-BE49-F238E27FC236}">
                <a16:creationId xmlns:a16="http://schemas.microsoft.com/office/drawing/2014/main" id="{E192B57B-4C9F-580C-F030-2D3C2D59D9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2087" y="2684881"/>
            <a:ext cx="914400" cy="914400"/>
          </a:xfrm>
          <a:prstGeom prst="rect">
            <a:avLst/>
          </a:prstGeom>
        </p:spPr>
      </p:pic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DEE7FE5F-17DC-9C39-6199-F98DCC38B80E}"/>
              </a:ext>
            </a:extLst>
          </p:cNvPr>
          <p:cNvSpPr/>
          <p:nvPr/>
        </p:nvSpPr>
        <p:spPr>
          <a:xfrm rot="5400000">
            <a:off x="2399153" y="4614307"/>
            <a:ext cx="914401" cy="311562"/>
          </a:xfrm>
          <a:prstGeom prst="rightArrow">
            <a:avLst>
              <a:gd name="adj1" fmla="val 50000"/>
              <a:gd name="adj2" fmla="val 104265"/>
            </a:avLst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1BD6737-82F1-5BD4-0CA5-B24682D89AE5}"/>
              </a:ext>
            </a:extLst>
          </p:cNvPr>
          <p:cNvSpPr txBox="1"/>
          <p:nvPr/>
        </p:nvSpPr>
        <p:spPr>
          <a:xfrm>
            <a:off x="564368" y="3715608"/>
            <a:ext cx="136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„Erdbeere“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76224B0-FEAA-2822-5CC6-B8741C4C4322}"/>
              </a:ext>
            </a:extLst>
          </p:cNvPr>
          <p:cNvSpPr txBox="1"/>
          <p:nvPr/>
        </p:nvSpPr>
        <p:spPr>
          <a:xfrm>
            <a:off x="2247343" y="3727635"/>
            <a:ext cx="12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„Banane“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883E18A-DC4D-7D61-6EBF-F3E960986BB9}"/>
              </a:ext>
            </a:extLst>
          </p:cNvPr>
          <p:cNvSpPr txBox="1"/>
          <p:nvPr/>
        </p:nvSpPr>
        <p:spPr>
          <a:xfrm>
            <a:off x="3854412" y="3715608"/>
            <a:ext cx="12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„Apfel“</a:t>
            </a:r>
          </a:p>
        </p:txBody>
      </p:sp>
      <p:pic>
        <p:nvPicPr>
          <p:cNvPr id="25" name="Grafik 24" descr="Kopf mit Zahnrädern mit einfarbiger Füllung">
            <a:extLst>
              <a:ext uri="{FF2B5EF4-FFF2-40B4-BE49-F238E27FC236}">
                <a16:creationId xmlns:a16="http://schemas.microsoft.com/office/drawing/2014/main" id="{EBA048CE-0253-59D0-CE36-2C8483EE7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6147" y="3898649"/>
            <a:ext cx="914400" cy="914400"/>
          </a:xfrm>
          <a:prstGeom prst="rect">
            <a:avLst/>
          </a:prstGeom>
        </p:spPr>
      </p:pic>
      <p:pic>
        <p:nvPicPr>
          <p:cNvPr id="26" name="Grafik 25" descr="Apfel Silhouette">
            <a:extLst>
              <a:ext uri="{FF2B5EF4-FFF2-40B4-BE49-F238E27FC236}">
                <a16:creationId xmlns:a16="http://schemas.microsoft.com/office/drawing/2014/main" id="{F4624920-7790-BE56-073A-ABFEBF86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16147" y="1992868"/>
            <a:ext cx="914400" cy="914400"/>
          </a:xfrm>
          <a:prstGeom prst="rect">
            <a:avLst/>
          </a:prstGeom>
        </p:spPr>
      </p:pic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6198B37D-D4CE-A321-8576-A2EFCB958A3E}"/>
              </a:ext>
            </a:extLst>
          </p:cNvPr>
          <p:cNvSpPr/>
          <p:nvPr/>
        </p:nvSpPr>
        <p:spPr>
          <a:xfrm rot="5400000">
            <a:off x="9609335" y="3207845"/>
            <a:ext cx="712173" cy="327412"/>
          </a:xfrm>
          <a:prstGeom prst="rightArrow">
            <a:avLst>
              <a:gd name="adj1" fmla="val 50000"/>
              <a:gd name="adj2" fmla="val 104265"/>
            </a:avLst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641D51C-3C4E-62BB-B394-C584587D6505}"/>
              </a:ext>
            </a:extLst>
          </p:cNvPr>
          <p:cNvSpPr txBox="1"/>
          <p:nvPr/>
        </p:nvSpPr>
        <p:spPr>
          <a:xfrm>
            <a:off x="9356408" y="5900270"/>
            <a:ext cx="12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„Apfel“</a:t>
            </a:r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823F4E19-C3B4-1072-CF8B-49ECEB597390}"/>
              </a:ext>
            </a:extLst>
          </p:cNvPr>
          <p:cNvSpPr/>
          <p:nvPr/>
        </p:nvSpPr>
        <p:spPr>
          <a:xfrm rot="5400000">
            <a:off x="9590008" y="5119020"/>
            <a:ext cx="717235" cy="311563"/>
          </a:xfrm>
          <a:prstGeom prst="rightArrow">
            <a:avLst>
              <a:gd name="adj1" fmla="val 50000"/>
              <a:gd name="adj2" fmla="val 104265"/>
            </a:avLst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42A86253-3231-68D1-EDC8-2577830E42D1}"/>
              </a:ext>
            </a:extLst>
          </p:cNvPr>
          <p:cNvSpPr/>
          <p:nvPr/>
        </p:nvSpPr>
        <p:spPr>
          <a:xfrm rot="16200000">
            <a:off x="2006895" y="5269299"/>
            <a:ext cx="661126" cy="1261942"/>
          </a:xfrm>
          <a:prstGeom prst="circular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BF135E6-26AC-AFEC-345F-33FB9472FF9C}"/>
              </a:ext>
            </a:extLst>
          </p:cNvPr>
          <p:cNvSpPr txBox="1"/>
          <p:nvPr/>
        </p:nvSpPr>
        <p:spPr>
          <a:xfrm>
            <a:off x="722686" y="5715604"/>
            <a:ext cx="105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Lernen</a:t>
            </a:r>
          </a:p>
        </p:txBody>
      </p:sp>
    </p:spTree>
    <p:extLst>
      <p:ext uri="{BB962C8B-B14F-4D97-AF65-F5344CB8AC3E}">
        <p14:creationId xmlns:p14="http://schemas.microsoft.com/office/powerpoint/2010/main" val="339071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77FBF4E-3841-3C21-F390-4B3F8BDB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Seminarkurs KI – tech. – Unsupervised Learning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E4494D0-AC5B-F3AE-2236-7D714980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7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C8B132F-D6E4-54F1-EC01-69DB780F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Erinnerung: Unüberwachtes Lernen</a:t>
            </a:r>
            <a:br>
              <a:rPr lang="de-DE"/>
            </a:br>
            <a:endParaRPr lang="de-DE"/>
          </a:p>
        </p:txBody>
      </p:sp>
      <p:pic>
        <p:nvPicPr>
          <p:cNvPr id="7" name="Grafik 6" descr="Kopf mit Zahnrädern mit einfarbiger Füllung">
            <a:extLst>
              <a:ext uri="{FF2B5EF4-FFF2-40B4-BE49-F238E27FC236}">
                <a16:creationId xmlns:a16="http://schemas.microsoft.com/office/drawing/2014/main" id="{E3F824A7-6591-B568-306A-0FE1F863D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9156" y="5469271"/>
            <a:ext cx="914400" cy="9144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ACC9A0E-DD20-0C71-1517-0CA7D8C210B2}"/>
              </a:ext>
            </a:extLst>
          </p:cNvPr>
          <p:cNvSpPr txBox="1"/>
          <p:nvPr/>
        </p:nvSpPr>
        <p:spPr>
          <a:xfrm>
            <a:off x="406401" y="1992868"/>
            <a:ext cx="221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/>
              <a:t>Training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370E47D-B65A-A013-AB77-F8FD074C66F3}"/>
              </a:ext>
            </a:extLst>
          </p:cNvPr>
          <p:cNvSpPr txBox="1"/>
          <p:nvPr/>
        </p:nvSpPr>
        <p:spPr>
          <a:xfrm>
            <a:off x="6674456" y="1988403"/>
            <a:ext cx="221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/>
              <a:t>Anwendung</a:t>
            </a:r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DEE7FE5F-17DC-9C39-6199-F98DCC38B80E}"/>
              </a:ext>
            </a:extLst>
          </p:cNvPr>
          <p:cNvSpPr/>
          <p:nvPr/>
        </p:nvSpPr>
        <p:spPr>
          <a:xfrm rot="5400000">
            <a:off x="2399153" y="4614307"/>
            <a:ext cx="914401" cy="311562"/>
          </a:xfrm>
          <a:prstGeom prst="rightArrow">
            <a:avLst>
              <a:gd name="adj1" fmla="val 50000"/>
              <a:gd name="adj2" fmla="val 104265"/>
            </a:avLst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 descr="Kopf mit Zahnrädern mit einfarbiger Füllung">
            <a:extLst>
              <a:ext uri="{FF2B5EF4-FFF2-40B4-BE49-F238E27FC236}">
                <a16:creationId xmlns:a16="http://schemas.microsoft.com/office/drawing/2014/main" id="{EBA048CE-0253-59D0-CE36-2C8483EE7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73347" y="4351376"/>
            <a:ext cx="914400" cy="914400"/>
          </a:xfrm>
          <a:prstGeom prst="rect">
            <a:avLst/>
          </a:prstGeom>
        </p:spPr>
      </p:pic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6198B37D-D4CE-A321-8576-A2EFCB958A3E}"/>
              </a:ext>
            </a:extLst>
          </p:cNvPr>
          <p:cNvSpPr/>
          <p:nvPr/>
        </p:nvSpPr>
        <p:spPr>
          <a:xfrm rot="5400000">
            <a:off x="10039111" y="3700224"/>
            <a:ext cx="712173" cy="327412"/>
          </a:xfrm>
          <a:prstGeom prst="rightArrow">
            <a:avLst>
              <a:gd name="adj1" fmla="val 50000"/>
              <a:gd name="adj2" fmla="val 104265"/>
            </a:avLst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 descr="Raupe Silhouette">
            <a:extLst>
              <a:ext uri="{FF2B5EF4-FFF2-40B4-BE49-F238E27FC236}">
                <a16:creationId xmlns:a16="http://schemas.microsoft.com/office/drawing/2014/main" id="{7D61FBB9-A1CB-F3E8-C4CA-9E65C78994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34281" y="4811918"/>
            <a:ext cx="914400" cy="914400"/>
          </a:xfrm>
          <a:prstGeom prst="rect">
            <a:avLst/>
          </a:prstGeom>
        </p:spPr>
      </p:pic>
      <p:pic>
        <p:nvPicPr>
          <p:cNvPr id="9" name="Grafik 8" descr="Heuschrecke Silhouette">
            <a:extLst>
              <a:ext uri="{FF2B5EF4-FFF2-40B4-BE49-F238E27FC236}">
                <a16:creationId xmlns:a16="http://schemas.microsoft.com/office/drawing/2014/main" id="{758AE95F-A5D2-BC32-F1EC-C5B70A1A53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83158" y="2450945"/>
            <a:ext cx="914400" cy="914400"/>
          </a:xfrm>
          <a:prstGeom prst="rect">
            <a:avLst/>
          </a:prstGeom>
        </p:spPr>
      </p:pic>
      <p:pic>
        <p:nvPicPr>
          <p:cNvPr id="13" name="Grafik 12" descr="Maikäfer Silhouette">
            <a:extLst>
              <a:ext uri="{FF2B5EF4-FFF2-40B4-BE49-F238E27FC236}">
                <a16:creationId xmlns:a16="http://schemas.microsoft.com/office/drawing/2014/main" id="{53FA998B-AC66-8E86-4471-E1BB9DF0AA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03347" y="3227694"/>
            <a:ext cx="914400" cy="914400"/>
          </a:xfrm>
          <a:prstGeom prst="rect">
            <a:avLst/>
          </a:prstGeom>
        </p:spPr>
      </p:pic>
      <p:pic>
        <p:nvPicPr>
          <p:cNvPr id="15" name="Grafik 14" descr="Schmetterling Silhouette">
            <a:extLst>
              <a:ext uri="{FF2B5EF4-FFF2-40B4-BE49-F238E27FC236}">
                <a16:creationId xmlns:a16="http://schemas.microsoft.com/office/drawing/2014/main" id="{2652EC44-6738-C58D-632B-FC8412DEE2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53952" y="4770181"/>
            <a:ext cx="914400" cy="914400"/>
          </a:xfrm>
          <a:prstGeom prst="rect">
            <a:avLst/>
          </a:prstGeom>
        </p:spPr>
      </p:pic>
      <p:pic>
        <p:nvPicPr>
          <p:cNvPr id="31" name="Grafik 30" descr="Fuchs Silhouette">
            <a:extLst>
              <a:ext uri="{FF2B5EF4-FFF2-40B4-BE49-F238E27FC236}">
                <a16:creationId xmlns:a16="http://schemas.microsoft.com/office/drawing/2014/main" id="{02E51A75-3FDD-D8EB-3BE4-87E35AD10E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370060" y="2450068"/>
            <a:ext cx="914400" cy="914400"/>
          </a:xfrm>
          <a:prstGeom prst="rect">
            <a:avLst/>
          </a:prstGeom>
        </p:spPr>
      </p:pic>
      <p:pic>
        <p:nvPicPr>
          <p:cNvPr id="33" name="Grafik 32" descr="Pferd Silhouette">
            <a:extLst>
              <a:ext uri="{FF2B5EF4-FFF2-40B4-BE49-F238E27FC236}">
                <a16:creationId xmlns:a16="http://schemas.microsoft.com/office/drawing/2014/main" id="{0A9DCBA5-F759-38AF-AE6C-045B9E73744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500972" y="3227694"/>
            <a:ext cx="914400" cy="914400"/>
          </a:xfrm>
          <a:prstGeom prst="rect">
            <a:avLst/>
          </a:prstGeom>
        </p:spPr>
      </p:pic>
      <p:pic>
        <p:nvPicPr>
          <p:cNvPr id="35" name="Grafik 34" descr="Katze Silhouette">
            <a:extLst>
              <a:ext uri="{FF2B5EF4-FFF2-40B4-BE49-F238E27FC236}">
                <a16:creationId xmlns:a16="http://schemas.microsoft.com/office/drawing/2014/main" id="{B2432068-7464-0D0F-93B6-4EBA97C76C0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81141" y="3851860"/>
            <a:ext cx="914400" cy="914400"/>
          </a:xfrm>
          <a:prstGeom prst="rect">
            <a:avLst/>
          </a:prstGeom>
        </p:spPr>
      </p:pic>
      <p:pic>
        <p:nvPicPr>
          <p:cNvPr id="37" name="Grafik 36" descr="Fisch Silhouette">
            <a:extLst>
              <a:ext uri="{FF2B5EF4-FFF2-40B4-BE49-F238E27FC236}">
                <a16:creationId xmlns:a16="http://schemas.microsoft.com/office/drawing/2014/main" id="{F6EBAA91-DAE5-1665-E245-9695D2AB4B0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362076" y="2555355"/>
            <a:ext cx="914400" cy="914400"/>
          </a:xfrm>
          <a:prstGeom prst="rect">
            <a:avLst/>
          </a:prstGeom>
        </p:spPr>
      </p:pic>
      <p:pic>
        <p:nvPicPr>
          <p:cNvPr id="39" name="Grafik 38" descr="Clownfisch Silhouette">
            <a:extLst>
              <a:ext uri="{FF2B5EF4-FFF2-40B4-BE49-F238E27FC236}">
                <a16:creationId xmlns:a16="http://schemas.microsoft.com/office/drawing/2014/main" id="{010AB951-276F-915E-6B6B-B4B3A820813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393521" y="3302250"/>
            <a:ext cx="914400" cy="914400"/>
          </a:xfrm>
          <a:prstGeom prst="rect">
            <a:avLst/>
          </a:prstGeom>
        </p:spPr>
      </p:pic>
      <p:sp>
        <p:nvSpPr>
          <p:cNvPr id="40" name="Pfeil: gebogen 39">
            <a:extLst>
              <a:ext uri="{FF2B5EF4-FFF2-40B4-BE49-F238E27FC236}">
                <a16:creationId xmlns:a16="http://schemas.microsoft.com/office/drawing/2014/main" id="{789D1E93-33DB-2E69-D80F-0C350AE64123}"/>
              </a:ext>
            </a:extLst>
          </p:cNvPr>
          <p:cNvSpPr/>
          <p:nvPr/>
        </p:nvSpPr>
        <p:spPr>
          <a:xfrm rot="16200000">
            <a:off x="2006895" y="5269299"/>
            <a:ext cx="661126" cy="1261942"/>
          </a:xfrm>
          <a:prstGeom prst="circular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CEBD3E3-33DD-D901-C513-1D09BACC0735}"/>
              </a:ext>
            </a:extLst>
          </p:cNvPr>
          <p:cNvSpPr txBox="1"/>
          <p:nvPr/>
        </p:nvSpPr>
        <p:spPr>
          <a:xfrm>
            <a:off x="722686" y="5715604"/>
            <a:ext cx="105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Lernen</a:t>
            </a:r>
          </a:p>
        </p:txBody>
      </p:sp>
      <p:pic>
        <p:nvPicPr>
          <p:cNvPr id="42" name="Grafik 41" descr="Clownfisch Silhouette">
            <a:extLst>
              <a:ext uri="{FF2B5EF4-FFF2-40B4-BE49-F238E27FC236}">
                <a16:creationId xmlns:a16="http://schemas.microsoft.com/office/drawing/2014/main" id="{627EF72C-1725-0766-DA48-352E12DF00F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228128" y="5627039"/>
            <a:ext cx="914400" cy="914400"/>
          </a:xfrm>
          <a:prstGeom prst="rect">
            <a:avLst/>
          </a:prstGeom>
        </p:spPr>
      </p:pic>
      <p:pic>
        <p:nvPicPr>
          <p:cNvPr id="44" name="Grafik 43" descr="Hase Silhouette">
            <a:extLst>
              <a:ext uri="{FF2B5EF4-FFF2-40B4-BE49-F238E27FC236}">
                <a16:creationId xmlns:a16="http://schemas.microsoft.com/office/drawing/2014/main" id="{924AD806-6A6D-AE83-2CD3-4BE33BAB178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674456" y="3855688"/>
            <a:ext cx="914400" cy="914400"/>
          </a:xfrm>
          <a:prstGeom prst="rect">
            <a:avLst/>
          </a:prstGeom>
        </p:spPr>
      </p:pic>
      <p:sp>
        <p:nvSpPr>
          <p:cNvPr id="45" name="Rechteck 44">
            <a:extLst>
              <a:ext uri="{FF2B5EF4-FFF2-40B4-BE49-F238E27FC236}">
                <a16:creationId xmlns:a16="http://schemas.microsoft.com/office/drawing/2014/main" id="{82F3FB52-BC70-13EA-50C4-135CA79C3E77}"/>
              </a:ext>
            </a:extLst>
          </p:cNvPr>
          <p:cNvSpPr/>
          <p:nvPr/>
        </p:nvSpPr>
        <p:spPr>
          <a:xfrm>
            <a:off x="6512875" y="3899338"/>
            <a:ext cx="2536532" cy="24843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6" name="Grafik 45" descr="Raupe Silhouette">
            <a:extLst>
              <a:ext uri="{FF2B5EF4-FFF2-40B4-BE49-F238E27FC236}">
                <a16:creationId xmlns:a16="http://schemas.microsoft.com/office/drawing/2014/main" id="{E7282F25-332A-63F5-74BC-986038E93C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82205" y="1685150"/>
            <a:ext cx="914400" cy="914400"/>
          </a:xfrm>
          <a:prstGeom prst="rect">
            <a:avLst/>
          </a:prstGeom>
        </p:spPr>
      </p:pic>
      <p:pic>
        <p:nvPicPr>
          <p:cNvPr id="47" name="Grafik 46" descr="Schmetterling Silhouette">
            <a:extLst>
              <a:ext uri="{FF2B5EF4-FFF2-40B4-BE49-F238E27FC236}">
                <a16:creationId xmlns:a16="http://schemas.microsoft.com/office/drawing/2014/main" id="{4C377369-3564-08F3-8C10-2968BE66A3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07540" y="2456481"/>
            <a:ext cx="914400" cy="914400"/>
          </a:xfrm>
          <a:prstGeom prst="rect">
            <a:avLst/>
          </a:prstGeom>
        </p:spPr>
      </p:pic>
      <p:pic>
        <p:nvPicPr>
          <p:cNvPr id="48" name="Grafik 47" descr="Katze Silhouette">
            <a:extLst>
              <a:ext uri="{FF2B5EF4-FFF2-40B4-BE49-F238E27FC236}">
                <a16:creationId xmlns:a16="http://schemas.microsoft.com/office/drawing/2014/main" id="{41316E12-2974-8C49-107E-EE57176EAE0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897786" y="2455137"/>
            <a:ext cx="914400" cy="914400"/>
          </a:xfrm>
          <a:prstGeom prst="rect">
            <a:avLst/>
          </a:prstGeom>
        </p:spPr>
      </p:pic>
      <p:pic>
        <p:nvPicPr>
          <p:cNvPr id="49" name="Grafik 48" descr="Clownfisch Silhouette">
            <a:extLst>
              <a:ext uri="{FF2B5EF4-FFF2-40B4-BE49-F238E27FC236}">
                <a16:creationId xmlns:a16="http://schemas.microsoft.com/office/drawing/2014/main" id="{51D4200A-5BDF-D09B-8EEF-2912A3E64F6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883778" y="1700986"/>
            <a:ext cx="914400" cy="914400"/>
          </a:xfrm>
          <a:prstGeom prst="rect">
            <a:avLst/>
          </a:prstGeom>
        </p:spPr>
      </p:pic>
      <p:pic>
        <p:nvPicPr>
          <p:cNvPr id="50" name="Grafik 49" descr="Hase Silhouette">
            <a:extLst>
              <a:ext uri="{FF2B5EF4-FFF2-40B4-BE49-F238E27FC236}">
                <a16:creationId xmlns:a16="http://schemas.microsoft.com/office/drawing/2014/main" id="{02556EF6-AF86-FC5A-573A-4F5C94944AA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899359" y="2387850"/>
            <a:ext cx="914400" cy="914400"/>
          </a:xfrm>
          <a:prstGeom prst="rect">
            <a:avLst/>
          </a:prstGeom>
        </p:spPr>
      </p:pic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656714CD-80AF-6A7B-B9FC-122E91B873C6}"/>
              </a:ext>
            </a:extLst>
          </p:cNvPr>
          <p:cNvCxnSpPr>
            <a:cxnSpLocks/>
          </p:cNvCxnSpPr>
          <p:nvPr/>
        </p:nvCxnSpPr>
        <p:spPr>
          <a:xfrm flipH="1" flipV="1">
            <a:off x="6516414" y="4792717"/>
            <a:ext cx="2532993" cy="1585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ED49F852-3D31-3D53-A6EF-FB461B9F51CA}"/>
              </a:ext>
            </a:extLst>
          </p:cNvPr>
          <p:cNvCxnSpPr>
            <a:cxnSpLocks/>
          </p:cNvCxnSpPr>
          <p:nvPr/>
        </p:nvCxnSpPr>
        <p:spPr>
          <a:xfrm flipH="1" flipV="1">
            <a:off x="6469169" y="5691341"/>
            <a:ext cx="2532993" cy="1585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feil: nach oben gebogen 55">
            <a:extLst>
              <a:ext uri="{FF2B5EF4-FFF2-40B4-BE49-F238E27FC236}">
                <a16:creationId xmlns:a16="http://schemas.microsoft.com/office/drawing/2014/main" id="{C9642692-425B-22C0-9BF0-01983C7A5982}"/>
              </a:ext>
            </a:extLst>
          </p:cNvPr>
          <p:cNvSpPr/>
          <p:nvPr/>
        </p:nvSpPr>
        <p:spPr>
          <a:xfrm rot="16200000" flipH="1">
            <a:off x="9513466" y="5170845"/>
            <a:ext cx="807495" cy="1190701"/>
          </a:xfrm>
          <a:prstGeom prst="bentUpArrow">
            <a:avLst>
              <a:gd name="adj1" fmla="val 21095"/>
              <a:gd name="adj2" fmla="val 25000"/>
              <a:gd name="adj3" fmla="val 25000"/>
            </a:avLst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97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9DD5E6F-E9F2-6DE0-6F18-681EB0D9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Seminarkurs KI – tech. – Unsupervised Learning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53C04FF-31C9-175D-0596-97F0224A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8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D1A084A-A7FE-3626-EBF9-86BC9B23F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Arten von </a:t>
            </a:r>
            <a:r>
              <a:rPr lang="de-DE" err="1"/>
              <a:t>unsupervised</a:t>
            </a:r>
            <a:r>
              <a:rPr lang="de-DE"/>
              <a:t> </a:t>
            </a:r>
            <a:r>
              <a:rPr lang="de-DE" err="1"/>
              <a:t>learning</a:t>
            </a:r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519D737-368B-AF63-D58C-2FDFC068EB0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/>
              <a:t>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Dimensionsreduktion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Assoziation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9DD59A3-D9B8-1C93-9ED1-FCC84E9EC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250" y="1903525"/>
            <a:ext cx="8139472" cy="437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95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9DD5E6F-E9F2-6DE0-6F18-681EB0D9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Seminarkurs KI – tech. – Unsupervised Learning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53C04FF-31C9-175D-0596-97F0224A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9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D1A084A-A7FE-3626-EBF9-86BC9B23F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Arten von </a:t>
            </a:r>
            <a:r>
              <a:rPr lang="de-DE" err="1"/>
              <a:t>unsupervised</a:t>
            </a:r>
            <a:r>
              <a:rPr lang="de-DE"/>
              <a:t> </a:t>
            </a:r>
            <a:r>
              <a:rPr lang="de-DE" err="1"/>
              <a:t>learning</a:t>
            </a:r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519D737-368B-AF63-D58C-2FDFC068EB0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/>
              <a:t>Dimensionsreduktion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Assoziation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5201D85-F969-BD0C-8EF3-A33C80254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358" y="2414590"/>
            <a:ext cx="515302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063687"/>
      </p:ext>
    </p:extLst>
  </p:cSld>
  <p:clrMapOvr>
    <a:masterClrMapping/>
  </p:clrMapOvr>
</p:sld>
</file>

<file path=ppt/theme/theme1.xml><?xml version="1.0" encoding="utf-8"?>
<a:theme xmlns:a="http://schemas.openxmlformats.org/drawingml/2006/main" name="2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3FF51532-DEED-4DC4-B3A0-61070993AEC6}"/>
    </a:ext>
  </a:extLst>
</a:theme>
</file>

<file path=ppt/theme/theme2.xml><?xml version="1.0" encoding="utf-8"?>
<a:theme xmlns:a="http://schemas.openxmlformats.org/drawingml/2006/main" name="3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PPT_HHN_16x9_DE_02</Template>
  <TotalTime>0</TotalTime>
  <Words>677</Words>
  <Application>Microsoft Office PowerPoint</Application>
  <PresentationFormat>Breitbild</PresentationFormat>
  <Paragraphs>154</Paragraphs>
  <Slides>18</Slides>
  <Notes>8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Söhne</vt:lpstr>
      <vt:lpstr>Wingdings</vt:lpstr>
      <vt:lpstr>2_PPT_HHN_16x9_DE_02</vt:lpstr>
      <vt:lpstr>3_PPT_HHN_16x9_DE_02</vt:lpstr>
      <vt:lpstr>Regression: Hausaufgaben nachbearbeitung</vt:lpstr>
      <vt:lpstr>todo</vt:lpstr>
      <vt:lpstr>UnSupervised Learning</vt:lpstr>
      <vt:lpstr>KI vs. ML VS. DL TODO Beispiele?</vt:lpstr>
      <vt:lpstr>Wo befinden wir uns?</vt:lpstr>
      <vt:lpstr>Erinnerung: Supervised Learning</vt:lpstr>
      <vt:lpstr>Erinnerung: Unüberwachtes Lernen </vt:lpstr>
      <vt:lpstr>Arten von unsupervised learning</vt:lpstr>
      <vt:lpstr>Arten von unsupervised learning</vt:lpstr>
      <vt:lpstr>Arten von unsupervised learning</vt:lpstr>
      <vt:lpstr>Wofür kann Clustering verwendet werden?</vt:lpstr>
      <vt:lpstr>Algorithmus 1 K-means clustering</vt:lpstr>
      <vt:lpstr>K-Means Clustering schritt für schritt</vt:lpstr>
      <vt:lpstr>K-Means clustering Schritt für schritt</vt:lpstr>
      <vt:lpstr>Erinnerung Daten</vt:lpstr>
      <vt:lpstr>Notebook</vt:lpstr>
      <vt:lpstr>Elbow method? TODO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und Gesellschaft</dc:title>
  <dc:creator>Max Kurscheidt</dc:creator>
  <cp:lastModifiedBy>Noémie Spiller</cp:lastModifiedBy>
  <cp:revision>1</cp:revision>
  <cp:lastPrinted>2020-10-20T08:16:59Z</cp:lastPrinted>
  <dcterms:created xsi:type="dcterms:W3CDTF">2020-09-11T11:07:21Z</dcterms:created>
  <dcterms:modified xsi:type="dcterms:W3CDTF">2023-08-30T12:44:03Z</dcterms:modified>
</cp:coreProperties>
</file>