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2" r:id="rId2"/>
  </p:sldMasterIdLst>
  <p:notesMasterIdLst>
    <p:notesMasterId r:id="rId9"/>
  </p:notesMasterIdLst>
  <p:handoutMasterIdLst>
    <p:handoutMasterId r:id="rId10"/>
  </p:handoutMasterIdLst>
  <p:sldIdLst>
    <p:sldId id="313" r:id="rId3"/>
    <p:sldId id="364" r:id="rId4"/>
    <p:sldId id="362" r:id="rId5"/>
    <p:sldId id="360" r:id="rId6"/>
    <p:sldId id="363" r:id="rId7"/>
    <p:sldId id="365"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BDC79-79B3-4761-A624-D00263C5558D}" v="2" dt="2023-08-31T21:09:32.187"/>
    <p1510:client id="{EA3DDDAF-6794-F689-D6C9-342A295F83D3}" v="47" dt="2023-08-31T17:07:34.46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03" autoAdjust="0"/>
  </p:normalViewPr>
  <p:slideViewPr>
    <p:cSldViewPr snapToGrid="0">
      <p:cViewPr varScale="1">
        <p:scale>
          <a:sx n="80" d="100"/>
          <a:sy n="80" d="100"/>
        </p:scale>
        <p:origin x="7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Spiller" userId="e4bebb1e-116a-4f15-b3ae-274db878ded7" providerId="ADAL" clId="{C30BDC79-79B3-4761-A624-D00263C5558D}"/>
    <pc:docChg chg="modSld delMainMaster">
      <pc:chgData name="Noémie Spiller" userId="e4bebb1e-116a-4f15-b3ae-274db878ded7" providerId="ADAL" clId="{C30BDC79-79B3-4761-A624-D00263C5558D}" dt="2023-08-31T21:09:33.890" v="2" actId="2696"/>
      <pc:docMkLst>
        <pc:docMk/>
      </pc:docMkLst>
      <pc:sldChg chg="modSp">
        <pc:chgData name="Noémie Spiller" userId="e4bebb1e-116a-4f15-b3ae-274db878ded7" providerId="ADAL" clId="{C30BDC79-79B3-4761-A624-D00263C5558D}" dt="2023-08-31T21:09:32.162" v="0"/>
        <pc:sldMkLst>
          <pc:docMk/>
          <pc:sldMk cId="1147882705" sldId="313"/>
        </pc:sldMkLst>
        <pc:spChg chg="mod">
          <ac:chgData name="Noémie Spiller" userId="e4bebb1e-116a-4f15-b3ae-274db878ded7" providerId="ADAL" clId="{C30BDC79-79B3-4761-A624-D00263C5558D}" dt="2023-08-31T21:09:32.162" v="0"/>
          <ac:spMkLst>
            <pc:docMk/>
            <pc:sldMk cId="1147882705" sldId="313"/>
            <ac:spMk id="2" creationId="{99259050-647E-D49E-51FD-4E721A4EBB0D}"/>
          </ac:spMkLst>
        </pc:spChg>
        <pc:spChg chg="mod">
          <ac:chgData name="Noémie Spiller" userId="e4bebb1e-116a-4f15-b3ae-274db878ded7" providerId="ADAL" clId="{C30BDC79-79B3-4761-A624-D00263C5558D}" dt="2023-08-31T21:09:32.162" v="0"/>
          <ac:spMkLst>
            <pc:docMk/>
            <pc:sldMk cId="1147882705" sldId="313"/>
            <ac:spMk id="3" creationId="{959B8427-2E56-0C2E-728F-5C132FC1F989}"/>
          </ac:spMkLst>
        </pc:spChg>
        <pc:spChg chg="mod">
          <ac:chgData name="Noémie Spiller" userId="e4bebb1e-116a-4f15-b3ae-274db878ded7" providerId="ADAL" clId="{C30BDC79-79B3-4761-A624-D00263C5558D}" dt="2023-08-31T21:09:32.162" v="0"/>
          <ac:spMkLst>
            <pc:docMk/>
            <pc:sldMk cId="1147882705" sldId="313"/>
            <ac:spMk id="6" creationId="{E951BD73-D5F6-0B09-A8BA-E62541E6B39D}"/>
          </ac:spMkLst>
        </pc:spChg>
        <pc:spChg chg="mod">
          <ac:chgData name="Noémie Spiller" userId="e4bebb1e-116a-4f15-b3ae-274db878ded7" providerId="ADAL" clId="{C30BDC79-79B3-4761-A624-D00263C5558D}" dt="2023-08-31T21:09:32.162" v="0"/>
          <ac:spMkLst>
            <pc:docMk/>
            <pc:sldMk cId="1147882705" sldId="313"/>
            <ac:spMk id="11" creationId="{A2557A4F-D56E-E3AA-E921-BE92767066E1}"/>
          </ac:spMkLst>
        </pc:spChg>
      </pc:sldChg>
      <pc:sldChg chg="modSp">
        <pc:chgData name="Noémie Spiller" userId="e4bebb1e-116a-4f15-b3ae-274db878ded7" providerId="ADAL" clId="{C30BDC79-79B3-4761-A624-D00263C5558D}" dt="2023-08-31T21:09:32.162" v="0"/>
        <pc:sldMkLst>
          <pc:docMk/>
          <pc:sldMk cId="1676421083" sldId="360"/>
        </pc:sldMkLst>
        <pc:spChg chg="mod">
          <ac:chgData name="Noémie Spiller" userId="e4bebb1e-116a-4f15-b3ae-274db878ded7" providerId="ADAL" clId="{C30BDC79-79B3-4761-A624-D00263C5558D}" dt="2023-08-31T21:09:32.162" v="0"/>
          <ac:spMkLst>
            <pc:docMk/>
            <pc:sldMk cId="1676421083" sldId="360"/>
            <ac:spMk id="2" creationId="{C16E8E35-4D0E-96EE-A4E2-C0B43734AA02}"/>
          </ac:spMkLst>
        </pc:spChg>
        <pc:spChg chg="mod">
          <ac:chgData name="Noémie Spiller" userId="e4bebb1e-116a-4f15-b3ae-274db878ded7" providerId="ADAL" clId="{C30BDC79-79B3-4761-A624-D00263C5558D}" dt="2023-08-31T21:09:32.162" v="0"/>
          <ac:spMkLst>
            <pc:docMk/>
            <pc:sldMk cId="1676421083" sldId="360"/>
            <ac:spMk id="3" creationId="{6903DCAD-B801-D018-A5F0-7B9FA356E2BF}"/>
          </ac:spMkLst>
        </pc:spChg>
        <pc:spChg chg="mod">
          <ac:chgData name="Noémie Spiller" userId="e4bebb1e-116a-4f15-b3ae-274db878ded7" providerId="ADAL" clId="{C30BDC79-79B3-4761-A624-D00263C5558D}" dt="2023-08-31T21:09:32.162" v="0"/>
          <ac:spMkLst>
            <pc:docMk/>
            <pc:sldMk cId="1676421083" sldId="360"/>
            <ac:spMk id="4" creationId="{4BC52410-FF99-81FF-9AC8-BC3DF2195503}"/>
          </ac:spMkLst>
        </pc:spChg>
      </pc:sldChg>
      <pc:sldChg chg="modSp">
        <pc:chgData name="Noémie Spiller" userId="e4bebb1e-116a-4f15-b3ae-274db878ded7" providerId="ADAL" clId="{C30BDC79-79B3-4761-A624-D00263C5558D}" dt="2023-08-31T21:09:32.162" v="0"/>
        <pc:sldMkLst>
          <pc:docMk/>
          <pc:sldMk cId="4293669339" sldId="362"/>
        </pc:sldMkLst>
        <pc:spChg chg="mod">
          <ac:chgData name="Noémie Spiller" userId="e4bebb1e-116a-4f15-b3ae-274db878ded7" providerId="ADAL" clId="{C30BDC79-79B3-4761-A624-D00263C5558D}" dt="2023-08-31T21:09:32.162" v="0"/>
          <ac:spMkLst>
            <pc:docMk/>
            <pc:sldMk cId="4293669339" sldId="362"/>
            <ac:spMk id="2" creationId="{7689F5D6-AC89-AB8C-358F-D481D7449245}"/>
          </ac:spMkLst>
        </pc:spChg>
        <pc:spChg chg="mod">
          <ac:chgData name="Noémie Spiller" userId="e4bebb1e-116a-4f15-b3ae-274db878ded7" providerId="ADAL" clId="{C30BDC79-79B3-4761-A624-D00263C5558D}" dt="2023-08-31T21:09:32.162" v="0"/>
          <ac:spMkLst>
            <pc:docMk/>
            <pc:sldMk cId="4293669339" sldId="362"/>
            <ac:spMk id="3" creationId="{F880FD7F-2DBB-92C0-E4CA-837539EB0C41}"/>
          </ac:spMkLst>
        </pc:spChg>
        <pc:spChg chg="mod">
          <ac:chgData name="Noémie Spiller" userId="e4bebb1e-116a-4f15-b3ae-274db878ded7" providerId="ADAL" clId="{C30BDC79-79B3-4761-A624-D00263C5558D}" dt="2023-08-31T21:09:32.162" v="0"/>
          <ac:spMkLst>
            <pc:docMk/>
            <pc:sldMk cId="4293669339" sldId="362"/>
            <ac:spMk id="4" creationId="{4DAC5BD8-2050-0288-25D6-7E8800D42EDA}"/>
          </ac:spMkLst>
        </pc:spChg>
        <pc:spChg chg="mod">
          <ac:chgData name="Noémie Spiller" userId="e4bebb1e-116a-4f15-b3ae-274db878ded7" providerId="ADAL" clId="{C30BDC79-79B3-4761-A624-D00263C5558D}" dt="2023-08-31T21:09:32.162" v="0"/>
          <ac:spMkLst>
            <pc:docMk/>
            <pc:sldMk cId="4293669339" sldId="362"/>
            <ac:spMk id="5" creationId="{9D68896F-D5E7-1F50-A4CE-843CA982665C}"/>
          </ac:spMkLst>
        </pc:spChg>
      </pc:sldChg>
      <pc:sldChg chg="modSp">
        <pc:chgData name="Noémie Spiller" userId="e4bebb1e-116a-4f15-b3ae-274db878ded7" providerId="ADAL" clId="{C30BDC79-79B3-4761-A624-D00263C5558D}" dt="2023-08-31T21:09:32.162" v="0"/>
        <pc:sldMkLst>
          <pc:docMk/>
          <pc:sldMk cId="722097616" sldId="363"/>
        </pc:sldMkLst>
        <pc:spChg chg="mod">
          <ac:chgData name="Noémie Spiller" userId="e4bebb1e-116a-4f15-b3ae-274db878ded7" providerId="ADAL" clId="{C30BDC79-79B3-4761-A624-D00263C5558D}" dt="2023-08-31T21:09:32.162" v="0"/>
          <ac:spMkLst>
            <pc:docMk/>
            <pc:sldMk cId="722097616" sldId="363"/>
            <ac:spMk id="2" creationId="{4951585E-A5A0-DAA6-B9BE-8EC735B584D9}"/>
          </ac:spMkLst>
        </pc:spChg>
        <pc:spChg chg="mod">
          <ac:chgData name="Noémie Spiller" userId="e4bebb1e-116a-4f15-b3ae-274db878ded7" providerId="ADAL" clId="{C30BDC79-79B3-4761-A624-D00263C5558D}" dt="2023-08-31T21:09:32.162" v="0"/>
          <ac:spMkLst>
            <pc:docMk/>
            <pc:sldMk cId="722097616" sldId="363"/>
            <ac:spMk id="3" creationId="{D31DE269-5570-7BA4-8B30-C9CD41DEE354}"/>
          </ac:spMkLst>
        </pc:spChg>
        <pc:spChg chg="mod">
          <ac:chgData name="Noémie Spiller" userId="e4bebb1e-116a-4f15-b3ae-274db878ded7" providerId="ADAL" clId="{C30BDC79-79B3-4761-A624-D00263C5558D}" dt="2023-08-31T21:09:32.162" v="0"/>
          <ac:spMkLst>
            <pc:docMk/>
            <pc:sldMk cId="722097616" sldId="363"/>
            <ac:spMk id="4" creationId="{126967D1-E1F3-E219-480B-DFE38B5474FD}"/>
          </ac:spMkLst>
        </pc:spChg>
        <pc:picChg chg="mod">
          <ac:chgData name="Noémie Spiller" userId="e4bebb1e-116a-4f15-b3ae-274db878ded7" providerId="ADAL" clId="{C30BDC79-79B3-4761-A624-D00263C5558D}" dt="2023-08-31T21:09:32.162" v="0"/>
          <ac:picMkLst>
            <pc:docMk/>
            <pc:sldMk cId="722097616" sldId="363"/>
            <ac:picMk id="6" creationId="{CF0662F1-C78E-3247-41DA-968F27981556}"/>
          </ac:picMkLst>
        </pc:picChg>
      </pc:sldChg>
      <pc:sldChg chg="modSp">
        <pc:chgData name="Noémie Spiller" userId="e4bebb1e-116a-4f15-b3ae-274db878ded7" providerId="ADAL" clId="{C30BDC79-79B3-4761-A624-D00263C5558D}" dt="2023-08-31T21:09:32.162" v="0"/>
        <pc:sldMkLst>
          <pc:docMk/>
          <pc:sldMk cId="252511660" sldId="364"/>
        </pc:sldMkLst>
        <pc:spChg chg="mod">
          <ac:chgData name="Noémie Spiller" userId="e4bebb1e-116a-4f15-b3ae-274db878ded7" providerId="ADAL" clId="{C30BDC79-79B3-4761-A624-D00263C5558D}" dt="2023-08-31T21:09:32.162" v="0"/>
          <ac:spMkLst>
            <pc:docMk/>
            <pc:sldMk cId="252511660" sldId="364"/>
            <ac:spMk id="2" creationId="{FD2EF9C0-099C-D3AF-E6F0-4A4246A4F555}"/>
          </ac:spMkLst>
        </pc:spChg>
        <pc:spChg chg="mod">
          <ac:chgData name="Noémie Spiller" userId="e4bebb1e-116a-4f15-b3ae-274db878ded7" providerId="ADAL" clId="{C30BDC79-79B3-4761-A624-D00263C5558D}" dt="2023-08-31T21:09:32.162" v="0"/>
          <ac:spMkLst>
            <pc:docMk/>
            <pc:sldMk cId="252511660" sldId="364"/>
            <ac:spMk id="3" creationId="{17A454BF-688A-EC8B-8C06-DF647D7FA391}"/>
          </ac:spMkLst>
        </pc:spChg>
        <pc:spChg chg="mod">
          <ac:chgData name="Noémie Spiller" userId="e4bebb1e-116a-4f15-b3ae-274db878ded7" providerId="ADAL" clId="{C30BDC79-79B3-4761-A624-D00263C5558D}" dt="2023-08-31T21:09:32.162" v="0"/>
          <ac:spMkLst>
            <pc:docMk/>
            <pc:sldMk cId="252511660" sldId="364"/>
            <ac:spMk id="4" creationId="{9CD9F46B-1CBD-91EA-EC5C-D78BF6CAECBD}"/>
          </ac:spMkLst>
        </pc:spChg>
      </pc:sldChg>
      <pc:sldChg chg="modSp">
        <pc:chgData name="Noémie Spiller" userId="e4bebb1e-116a-4f15-b3ae-274db878ded7" providerId="ADAL" clId="{C30BDC79-79B3-4761-A624-D00263C5558D}" dt="2023-08-31T21:09:32.162" v="0"/>
        <pc:sldMkLst>
          <pc:docMk/>
          <pc:sldMk cId="2628678055" sldId="365"/>
        </pc:sldMkLst>
        <pc:spChg chg="mod">
          <ac:chgData name="Noémie Spiller" userId="e4bebb1e-116a-4f15-b3ae-274db878ded7" providerId="ADAL" clId="{C30BDC79-79B3-4761-A624-D00263C5558D}" dt="2023-08-31T21:09:32.162" v="0"/>
          <ac:spMkLst>
            <pc:docMk/>
            <pc:sldMk cId="2628678055" sldId="365"/>
            <ac:spMk id="2" creationId="{7B3E8713-0C45-78BB-0797-192DF8947E0A}"/>
          </ac:spMkLst>
        </pc:spChg>
        <pc:spChg chg="mod">
          <ac:chgData name="Noémie Spiller" userId="e4bebb1e-116a-4f15-b3ae-274db878ded7" providerId="ADAL" clId="{C30BDC79-79B3-4761-A624-D00263C5558D}" dt="2023-08-31T21:09:32.162" v="0"/>
          <ac:spMkLst>
            <pc:docMk/>
            <pc:sldMk cId="2628678055" sldId="365"/>
            <ac:spMk id="3" creationId="{0FED013A-1868-EA1D-C113-88730A0FC18E}"/>
          </ac:spMkLst>
        </pc:spChg>
        <pc:spChg chg="mod">
          <ac:chgData name="Noémie Spiller" userId="e4bebb1e-116a-4f15-b3ae-274db878ded7" providerId="ADAL" clId="{C30BDC79-79B3-4761-A624-D00263C5558D}" dt="2023-08-31T21:09:32.162" v="0"/>
          <ac:spMkLst>
            <pc:docMk/>
            <pc:sldMk cId="2628678055" sldId="365"/>
            <ac:spMk id="4" creationId="{FCD3759C-8D0A-8D3B-A91D-A9E4A8DB3519}"/>
          </ac:spMkLst>
        </pc:spChg>
        <pc:spChg chg="mod">
          <ac:chgData name="Noémie Spiller" userId="e4bebb1e-116a-4f15-b3ae-274db878ded7" providerId="ADAL" clId="{C30BDC79-79B3-4761-A624-D00263C5558D}" dt="2023-08-31T21:09:32.162" v="0"/>
          <ac:spMkLst>
            <pc:docMk/>
            <pc:sldMk cId="2628678055" sldId="365"/>
            <ac:spMk id="5" creationId="{8AF6EB28-08E9-0EC7-A46F-B07515745D7A}"/>
          </ac:spMkLst>
        </pc:spChg>
      </pc:sldChg>
      <pc:sldMasterChg chg="del delSldLayout">
        <pc:chgData name="Noémie Spiller" userId="e4bebb1e-116a-4f15-b3ae-274db878ded7" providerId="ADAL" clId="{C30BDC79-79B3-4761-A624-D00263C5558D}" dt="2023-08-31T21:09:33.890" v="2" actId="2696"/>
        <pc:sldMasterMkLst>
          <pc:docMk/>
          <pc:sldMasterMk cId="391508935" sldId="2147483675"/>
        </pc:sldMasterMkLst>
        <pc:sldLayoutChg chg="del">
          <pc:chgData name="Noémie Spiller" userId="e4bebb1e-116a-4f15-b3ae-274db878ded7" providerId="ADAL" clId="{C30BDC79-79B3-4761-A624-D00263C5558D}" dt="2023-08-31T21:09:33.881" v="1" actId="2696"/>
          <pc:sldLayoutMkLst>
            <pc:docMk/>
            <pc:sldMasterMk cId="391508935" sldId="2147483675"/>
            <pc:sldLayoutMk cId="3059466993" sldId="2147483676"/>
          </pc:sldLayoutMkLst>
        </pc:sldLayoutChg>
      </pc:sldMasterChg>
    </pc:docChg>
  </pc:docChgLst>
  <pc:docChgLst>
    <pc:chgData name="Gastbenutzer" userId="S::urn:spo:anon#f86b790997f433fe469ee6d59c76f4a8a9dd4383fb9541d35ef5bb865230b574::" providerId="AD" clId="Web-{EA3DDDAF-6794-F689-D6C9-342A295F83D3}"/>
    <pc:docChg chg="modSld modMainMaster">
      <pc:chgData name="Gastbenutzer" userId="S::urn:spo:anon#f86b790997f433fe469ee6d59c76f4a8a9dd4383fb9541d35ef5bb865230b574::" providerId="AD" clId="Web-{EA3DDDAF-6794-F689-D6C9-342A295F83D3}" dt="2023-08-31T17:07:34.466" v="46"/>
      <pc:docMkLst>
        <pc:docMk/>
      </pc:docMkLst>
      <pc:sldChg chg="addSp modSp">
        <pc:chgData name="Gastbenutzer" userId="S::urn:spo:anon#f86b790997f433fe469ee6d59c76f4a8a9dd4383fb9541d35ef5bb865230b574::" providerId="AD" clId="Web-{EA3DDDAF-6794-F689-D6C9-342A295F83D3}" dt="2023-08-31T17:07:34.466" v="46"/>
        <pc:sldMkLst>
          <pc:docMk/>
          <pc:sldMk cId="1147882705" sldId="313"/>
        </pc:sldMkLst>
        <pc:spChg chg="add mod">
          <ac:chgData name="Gastbenutzer" userId="S::urn:spo:anon#f86b790997f433fe469ee6d59c76f4a8a9dd4383fb9541d35ef5bb865230b574::" providerId="AD" clId="Web-{EA3DDDAF-6794-F689-D6C9-342A295F83D3}" dt="2023-08-31T17:07:34.466" v="46"/>
          <ac:spMkLst>
            <pc:docMk/>
            <pc:sldMk cId="1147882705" sldId="313"/>
            <ac:spMk id="2" creationId="{99259050-647E-D49E-51FD-4E721A4EBB0D}"/>
          </ac:spMkLst>
        </pc:spChg>
      </pc:sldChg>
      <pc:sldChg chg="modSp">
        <pc:chgData name="Gastbenutzer" userId="S::urn:spo:anon#f86b790997f433fe469ee6d59c76f4a8a9dd4383fb9541d35ef5bb865230b574::" providerId="AD" clId="Web-{EA3DDDAF-6794-F689-D6C9-342A295F83D3}" dt="2023-08-31T17:07:34.466" v="46"/>
        <pc:sldMkLst>
          <pc:docMk/>
          <pc:sldMk cId="1676421083" sldId="360"/>
        </pc:sldMkLst>
        <pc:spChg chg="mod">
          <ac:chgData name="Gastbenutzer" userId="S::urn:spo:anon#f86b790997f433fe469ee6d59c76f4a8a9dd4383fb9541d35ef5bb865230b574::" providerId="AD" clId="Web-{EA3DDDAF-6794-F689-D6C9-342A295F83D3}" dt="2023-08-31T17:07:34.466" v="46"/>
          <ac:spMkLst>
            <pc:docMk/>
            <pc:sldMk cId="1676421083" sldId="360"/>
            <ac:spMk id="2" creationId="{C16E8E35-4D0E-96EE-A4E2-C0B43734AA02}"/>
          </ac:spMkLst>
        </pc:spChg>
      </pc:sldChg>
      <pc:sldChg chg="modSp">
        <pc:chgData name="Gastbenutzer" userId="S::urn:spo:anon#f86b790997f433fe469ee6d59c76f4a8a9dd4383fb9541d35ef5bb865230b574::" providerId="AD" clId="Web-{EA3DDDAF-6794-F689-D6C9-342A295F83D3}" dt="2023-08-31T17:07:34.466" v="46"/>
        <pc:sldMkLst>
          <pc:docMk/>
          <pc:sldMk cId="4293669339" sldId="362"/>
        </pc:sldMkLst>
        <pc:spChg chg="mod">
          <ac:chgData name="Gastbenutzer" userId="S::urn:spo:anon#f86b790997f433fe469ee6d59c76f4a8a9dd4383fb9541d35ef5bb865230b574::" providerId="AD" clId="Web-{EA3DDDAF-6794-F689-D6C9-342A295F83D3}" dt="2023-08-31T17:07:34.466" v="46"/>
          <ac:spMkLst>
            <pc:docMk/>
            <pc:sldMk cId="4293669339" sldId="362"/>
            <ac:spMk id="2" creationId="{7689F5D6-AC89-AB8C-358F-D481D7449245}"/>
          </ac:spMkLst>
        </pc:spChg>
      </pc:sldChg>
      <pc:sldChg chg="modSp">
        <pc:chgData name="Gastbenutzer" userId="S::urn:spo:anon#f86b790997f433fe469ee6d59c76f4a8a9dd4383fb9541d35ef5bb865230b574::" providerId="AD" clId="Web-{EA3DDDAF-6794-F689-D6C9-342A295F83D3}" dt="2023-08-31T17:07:34.466" v="46"/>
        <pc:sldMkLst>
          <pc:docMk/>
          <pc:sldMk cId="722097616" sldId="363"/>
        </pc:sldMkLst>
        <pc:spChg chg="mod">
          <ac:chgData name="Gastbenutzer" userId="S::urn:spo:anon#f86b790997f433fe469ee6d59c76f4a8a9dd4383fb9541d35ef5bb865230b574::" providerId="AD" clId="Web-{EA3DDDAF-6794-F689-D6C9-342A295F83D3}" dt="2023-08-31T17:07:34.466" v="46"/>
          <ac:spMkLst>
            <pc:docMk/>
            <pc:sldMk cId="722097616" sldId="363"/>
            <ac:spMk id="2" creationId="{4951585E-A5A0-DAA6-B9BE-8EC735B584D9}"/>
          </ac:spMkLst>
        </pc:spChg>
      </pc:sldChg>
      <pc:sldChg chg="modSp">
        <pc:chgData name="Gastbenutzer" userId="S::urn:spo:anon#f86b790997f433fe469ee6d59c76f4a8a9dd4383fb9541d35ef5bb865230b574::" providerId="AD" clId="Web-{EA3DDDAF-6794-F689-D6C9-342A295F83D3}" dt="2023-08-31T17:07:26.091" v="45"/>
        <pc:sldMkLst>
          <pc:docMk/>
          <pc:sldMk cId="252511660" sldId="364"/>
        </pc:sldMkLst>
        <pc:spChg chg="mod">
          <ac:chgData name="Gastbenutzer" userId="S::urn:spo:anon#f86b790997f433fe469ee6d59c76f4a8a9dd4383fb9541d35ef5bb865230b574::" providerId="AD" clId="Web-{EA3DDDAF-6794-F689-D6C9-342A295F83D3}" dt="2023-08-31T17:07:26.091" v="45"/>
          <ac:spMkLst>
            <pc:docMk/>
            <pc:sldMk cId="252511660" sldId="364"/>
            <ac:spMk id="2" creationId="{FD2EF9C0-099C-D3AF-E6F0-4A4246A4F555}"/>
          </ac:spMkLst>
        </pc:spChg>
      </pc:sldChg>
      <pc:sldChg chg="modSp">
        <pc:chgData name="Gastbenutzer" userId="S::urn:spo:anon#f86b790997f433fe469ee6d59c76f4a8a9dd4383fb9541d35ef5bb865230b574::" providerId="AD" clId="Web-{EA3DDDAF-6794-F689-D6C9-342A295F83D3}" dt="2023-08-31T17:07:34.466" v="46"/>
        <pc:sldMkLst>
          <pc:docMk/>
          <pc:sldMk cId="2628678055" sldId="365"/>
        </pc:sldMkLst>
        <pc:spChg chg="mod">
          <ac:chgData name="Gastbenutzer" userId="S::urn:spo:anon#f86b790997f433fe469ee6d59c76f4a8a9dd4383fb9541d35ef5bb865230b574::" providerId="AD" clId="Web-{EA3DDDAF-6794-F689-D6C9-342A295F83D3}" dt="2023-08-31T17:07:34.466" v="46"/>
          <ac:spMkLst>
            <pc:docMk/>
            <pc:sldMk cId="2628678055" sldId="365"/>
            <ac:spMk id="2" creationId="{7B3E8713-0C45-78BB-0797-192DF8947E0A}"/>
          </ac:spMkLst>
        </pc:spChg>
      </pc:sldChg>
      <pc:sldMasterChg chg="modSp mod modSldLayout">
        <pc:chgData name="Gastbenutzer" userId="S::urn:spo:anon#f86b790997f433fe469ee6d59c76f4a8a9dd4383fb9541d35ef5bb865230b574::" providerId="AD" clId="Web-{EA3DDDAF-6794-F689-D6C9-342A295F83D3}" dt="2023-08-31T17:07:34.466" v="46"/>
        <pc:sldMasterMkLst>
          <pc:docMk/>
          <pc:sldMasterMk cId="3345050395" sldId="2147483660"/>
        </pc:sldMasterMkLst>
        <pc:spChg chg="mod">
          <ac:chgData name="Gastbenutzer" userId="S::urn:spo:anon#f86b790997f433fe469ee6d59c76f4a8a9dd4383fb9541d35ef5bb865230b574::" providerId="AD" clId="Web-{EA3DDDAF-6794-F689-D6C9-342A295F83D3}" dt="2023-08-31T17:07:34.466" v="46"/>
          <ac:spMkLst>
            <pc:docMk/>
            <pc:sldMasterMk cId="3345050395" sldId="2147483660"/>
            <ac:spMk id="5" creationId="{00000000-0000-0000-0000-000000000000}"/>
          </ac:spMkLst>
        </pc:sp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2166755982" sldId="2147483661"/>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2166755982" sldId="2147483661"/>
              <ac:spMk id="10" creationId="{CFB462B3-CEB1-499F-9A93-54BFC478EC19}"/>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574504283" sldId="2147483662"/>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574504283" sldId="2147483662"/>
              <ac:spMk id="5"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1588594681" sldId="2147483663"/>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1588594681" sldId="2147483663"/>
              <ac:spMk id="5"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3156702840" sldId="2147483664"/>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3156702840" sldId="2147483664"/>
              <ac:spMk id="5"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1685176984" sldId="2147483665"/>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1685176984" sldId="2147483665"/>
              <ac:spMk id="8"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1672357736" sldId="2147483666"/>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1672357736" sldId="2147483666"/>
              <ac:spMk id="8"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1019644223" sldId="2147483667"/>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1019644223" sldId="2147483667"/>
              <ac:spMk id="8"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3795033650" sldId="2147483668"/>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3795033650" sldId="2147483668"/>
              <ac:spMk id="8"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3130336461" sldId="2147483669"/>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3130336461" sldId="2147483669"/>
              <ac:spMk id="8"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409574515" sldId="2147483670"/>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409574515" sldId="2147483670"/>
              <ac:spMk id="8"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1169738758" sldId="2147483671"/>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1169738758" sldId="2147483671"/>
              <ac:spMk id="8" creationId="{00000000-0000-0000-0000-000000000000}"/>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2386721732" sldId="2147483672"/>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2386721732" sldId="2147483672"/>
              <ac:spMk id="7" creationId="{5FA9BD1D-40AC-4766-9D87-7CD9F9338F55}"/>
            </ac:spMkLst>
          </pc:spChg>
        </pc:sldLayoutChg>
        <pc:sldLayoutChg chg="modSp mod">
          <pc:chgData name="Gastbenutzer" userId="S::urn:spo:anon#f86b790997f433fe469ee6d59c76f4a8a9dd4383fb9541d35ef5bb865230b574::" providerId="AD" clId="Web-{EA3DDDAF-6794-F689-D6C9-342A295F83D3}" dt="2023-08-31T17:07:34.466" v="46"/>
          <pc:sldLayoutMkLst>
            <pc:docMk/>
            <pc:sldMasterMk cId="3345050395" sldId="2147483660"/>
            <pc:sldLayoutMk cId="1380964567" sldId="2147483673"/>
          </pc:sldLayoutMkLst>
          <pc:spChg chg="mod">
            <ac:chgData name="Gastbenutzer" userId="S::urn:spo:anon#f86b790997f433fe469ee6d59c76f4a8a9dd4383fb9541d35ef5bb865230b574::" providerId="AD" clId="Web-{EA3DDDAF-6794-F689-D6C9-342A295F83D3}" dt="2023-08-31T17:07:34.466" v="46"/>
            <ac:spMkLst>
              <pc:docMk/>
              <pc:sldMasterMk cId="3345050395" sldId="2147483660"/>
              <pc:sldLayoutMk cId="1380964567" sldId="2147483673"/>
              <ac:spMk id="8" creationId="{00000000-0000-0000-0000-000000000000}"/>
            </ac:spMkLst>
          </pc:spChg>
        </pc:sldLayoutChg>
      </pc:sldMasterChg>
      <pc:sldMasterChg chg="modSp mod modSldLayout">
        <pc:chgData name="Gastbenutzer" userId="S::urn:spo:anon#f86b790997f433fe469ee6d59c76f4a8a9dd4383fb9541d35ef5bb865230b574::" providerId="AD" clId="Web-{EA3DDDAF-6794-F689-D6C9-342A295F83D3}" dt="2023-08-31T17:07:34.466" v="46"/>
        <pc:sldMasterMkLst>
          <pc:docMk/>
          <pc:sldMasterMk cId="391508935" sldId="2147483675"/>
        </pc:sldMasterMkLst>
        <pc:spChg chg="mod">
          <ac:chgData name="Gastbenutzer" userId="S::urn:spo:anon#f86b790997f433fe469ee6d59c76f4a8a9dd4383fb9541d35ef5bb865230b574::" providerId="AD" clId="Web-{EA3DDDAF-6794-F689-D6C9-342A295F83D3}" dt="2023-08-31T17:07:34.466" v="46"/>
          <ac:spMkLst>
            <pc:docMk/>
            <pc:sldMasterMk cId="391508935" sldId="2147483675"/>
            <ac:spMk id="5" creationId="{00000000-0000-0000-0000-000000000000}"/>
          </ac:spMkLst>
        </pc:spChg>
        <pc:sldLayoutChg chg="modSp mod">
          <pc:chgData name="Gastbenutzer" userId="S::urn:spo:anon#f86b790997f433fe469ee6d59c76f4a8a9dd4383fb9541d35ef5bb865230b574::" providerId="AD" clId="Web-{EA3DDDAF-6794-F689-D6C9-342A295F83D3}" dt="2023-08-31T17:07:34.466" v="46"/>
          <pc:sldLayoutMkLst>
            <pc:docMk/>
            <pc:sldMasterMk cId="391508935" sldId="2147483675"/>
            <pc:sldLayoutMk cId="3059466993" sldId="2147483676"/>
          </pc:sldLayoutMkLst>
          <pc:spChg chg="mod">
            <ac:chgData name="Gastbenutzer" userId="S::urn:spo:anon#f86b790997f433fe469ee6d59c76f4a8a9dd4383fb9541d35ef5bb865230b574::" providerId="AD" clId="Web-{EA3DDDAF-6794-F689-D6C9-342A295F83D3}" dt="2023-08-31T17:07:34.466" v="46"/>
            <ac:spMkLst>
              <pc:docMk/>
              <pc:sldMasterMk cId="391508935" sldId="2147483675"/>
              <pc:sldLayoutMk cId="3059466993" sldId="2147483676"/>
              <ac:spMk id="7" creationId="{5FA9BD1D-40AC-4766-9D87-7CD9F9338F55}"/>
            </ac:spMkLst>
          </pc:spChg>
        </pc:sldLayoutChg>
      </pc:sldMasterChg>
    </pc:docChg>
  </pc:docChgLst>
  <pc:docChgLst>
    <pc:chgData name="Noémie Spiller" userId="S::nspiller@stud.hs-heilbronn.de::e4bebb1e-116a-4f15-b3ae-274db878ded7" providerId="AD" clId="Web-{EB45ED1A-1744-13CD-256C-04A4D818FCCC}"/>
    <pc:docChg chg="modSld">
      <pc:chgData name="Noémie Spiller" userId="S::nspiller@stud.hs-heilbronn.de::e4bebb1e-116a-4f15-b3ae-274db878ded7" providerId="AD" clId="Web-{EB45ED1A-1744-13CD-256C-04A4D818FCCC}" dt="2023-04-18T12:08:52.568" v="251" actId="20577"/>
      <pc:docMkLst>
        <pc:docMk/>
      </pc:docMkLst>
      <pc:sldChg chg="modNotes">
        <pc:chgData name="Noémie Spiller" userId="S::nspiller@stud.hs-heilbronn.de::e4bebb1e-116a-4f15-b3ae-274db878ded7" providerId="AD" clId="Web-{EB45ED1A-1744-13CD-256C-04A4D818FCCC}" dt="2023-04-18T11:55:08.430" v="62"/>
        <pc:sldMkLst>
          <pc:docMk/>
          <pc:sldMk cId="1247741922" sldId="317"/>
        </pc:sldMkLst>
      </pc:sldChg>
      <pc:sldChg chg="modSp modNotes">
        <pc:chgData name="Noémie Spiller" userId="S::nspiller@stud.hs-heilbronn.de::e4bebb1e-116a-4f15-b3ae-274db878ded7" providerId="AD" clId="Web-{EB45ED1A-1744-13CD-256C-04A4D818FCCC}" dt="2023-04-18T12:08:52.568" v="251" actId="20577"/>
        <pc:sldMkLst>
          <pc:docMk/>
          <pc:sldMk cId="3738248001" sldId="319"/>
        </pc:sldMkLst>
        <pc:spChg chg="mod">
          <ac:chgData name="Noémie Spiller" userId="S::nspiller@stud.hs-heilbronn.de::e4bebb1e-116a-4f15-b3ae-274db878ded7" providerId="AD" clId="Web-{EB45ED1A-1744-13CD-256C-04A4D818FCCC}" dt="2023-04-18T12:08:52.568" v="251" actId="20577"/>
          <ac:spMkLst>
            <pc:docMk/>
            <pc:sldMk cId="3738248001" sldId="319"/>
            <ac:spMk id="5" creationId="{EE5C0299-10FD-8767-10C9-F81209058D60}"/>
          </ac:spMkLst>
        </pc:spChg>
      </pc:sldChg>
      <pc:sldChg chg="addSp modSp">
        <pc:chgData name="Noémie Spiller" userId="S::nspiller@stud.hs-heilbronn.de::e4bebb1e-116a-4f15-b3ae-274db878ded7" providerId="AD" clId="Web-{EB45ED1A-1744-13CD-256C-04A4D818FCCC}" dt="2023-04-18T11:59:05.172" v="148" actId="20577"/>
        <pc:sldMkLst>
          <pc:docMk/>
          <pc:sldMk cId="4089228486" sldId="320"/>
        </pc:sldMkLst>
        <pc:graphicFrameChg chg="mod modGraphic">
          <ac:chgData name="Noémie Spiller" userId="S::nspiller@stud.hs-heilbronn.de::e4bebb1e-116a-4f15-b3ae-274db878ded7" providerId="AD" clId="Web-{EB45ED1A-1744-13CD-256C-04A4D818FCCC}" dt="2023-04-18T11:59:05.172" v="148" actId="20577"/>
          <ac:graphicFrameMkLst>
            <pc:docMk/>
            <pc:sldMk cId="4089228486" sldId="320"/>
            <ac:graphicFrameMk id="8" creationId="{B584C7B5-CE82-8A5F-8221-4FB5B2E688EA}"/>
          </ac:graphicFrameMkLst>
        </pc:graphicFrameChg>
        <pc:graphicFrameChg chg="add mod modGraphic">
          <ac:chgData name="Noémie Spiller" userId="S::nspiller@stud.hs-heilbronn.de::e4bebb1e-116a-4f15-b3ae-274db878ded7" providerId="AD" clId="Web-{EB45ED1A-1744-13CD-256C-04A4D818FCCC}" dt="2023-04-18T11:58:45.219" v="140" actId="20577"/>
          <ac:graphicFrameMkLst>
            <pc:docMk/>
            <pc:sldMk cId="4089228486" sldId="320"/>
            <ac:graphicFrameMk id="75" creationId="{E699211F-4815-1871-35EA-752C5BDA838A}"/>
          </ac:graphicFrameMkLst>
        </pc:graphicFrameChg>
      </pc:sldChg>
    </pc:docChg>
  </pc:docChgLst>
  <pc:docChgLst>
    <pc:chgData name="Noémie Spiller" userId="e4bebb1e-116a-4f15-b3ae-274db878ded7" providerId="ADAL" clId="{3DF20985-A173-4A1A-93F8-0B29B8FE2E3D}"/>
    <pc:docChg chg="undo redo custSel addSld delSld modSld sldOrd modMainMaster">
      <pc:chgData name="Noémie Spiller" userId="e4bebb1e-116a-4f15-b3ae-274db878ded7" providerId="ADAL" clId="{3DF20985-A173-4A1A-93F8-0B29B8FE2E3D}" dt="2023-04-27T08:19:51.030" v="5941" actId="20577"/>
      <pc:docMkLst>
        <pc:docMk/>
      </pc:docMkLst>
      <pc:sldChg chg="del">
        <pc:chgData name="Noémie Spiller" userId="e4bebb1e-116a-4f15-b3ae-274db878ded7" providerId="ADAL" clId="{3DF20985-A173-4A1A-93F8-0B29B8FE2E3D}" dt="2023-04-12T16:24:44.342" v="97" actId="2696"/>
        <pc:sldMkLst>
          <pc:docMk/>
          <pc:sldMk cId="1256800844" sldId="257"/>
        </pc:sldMkLst>
      </pc:sldChg>
      <pc:sldChg chg="del">
        <pc:chgData name="Noémie Spiller" userId="e4bebb1e-116a-4f15-b3ae-274db878ded7" providerId="ADAL" clId="{3DF20985-A173-4A1A-93F8-0B29B8FE2E3D}" dt="2023-04-12T18:05:38.152" v="1359" actId="47"/>
        <pc:sldMkLst>
          <pc:docMk/>
          <pc:sldMk cId="406113652" sldId="311"/>
        </pc:sldMkLst>
      </pc:sldChg>
      <pc:sldChg chg="del">
        <pc:chgData name="Noémie Spiller" userId="e4bebb1e-116a-4f15-b3ae-274db878ded7" providerId="ADAL" clId="{3DF20985-A173-4A1A-93F8-0B29B8FE2E3D}" dt="2023-04-12T18:04:24.636" v="1305" actId="47"/>
        <pc:sldMkLst>
          <pc:docMk/>
          <pc:sldMk cId="907611946" sldId="312"/>
        </pc:sldMkLst>
      </pc:sldChg>
      <pc:sldChg chg="addSp delSp modSp new mod">
        <pc:chgData name="Noémie Spiller" userId="e4bebb1e-116a-4f15-b3ae-274db878ded7" providerId="ADAL" clId="{3DF20985-A173-4A1A-93F8-0B29B8FE2E3D}" dt="2023-04-12T16:24:27.900" v="96" actId="26606"/>
        <pc:sldMkLst>
          <pc:docMk/>
          <pc:sldMk cId="1147882705" sldId="313"/>
        </pc:sldMkLst>
        <pc:spChg chg="add del">
          <ac:chgData name="Noémie Spiller" userId="e4bebb1e-116a-4f15-b3ae-274db878ded7" providerId="ADAL" clId="{3DF20985-A173-4A1A-93F8-0B29B8FE2E3D}" dt="2023-04-12T16:24:27.900" v="96" actId="26606"/>
          <ac:spMkLst>
            <pc:docMk/>
            <pc:sldMk cId="1147882705" sldId="313"/>
            <ac:spMk id="2" creationId="{01F819C9-5EDD-EB84-6979-AFFB33B17AEC}"/>
          </ac:spMkLst>
        </pc:spChg>
        <pc:spChg chg="mod">
          <ac:chgData name="Noémie Spiller" userId="e4bebb1e-116a-4f15-b3ae-274db878ded7" providerId="ADAL" clId="{3DF20985-A173-4A1A-93F8-0B29B8FE2E3D}" dt="2023-04-12T16:24:27.900" v="96" actId="26606"/>
          <ac:spMkLst>
            <pc:docMk/>
            <pc:sldMk cId="1147882705" sldId="313"/>
            <ac:spMk id="3" creationId="{959B8427-2E56-0C2E-728F-5C132FC1F989}"/>
          </ac:spMkLst>
        </pc:spChg>
        <pc:spChg chg="mod">
          <ac:chgData name="Noémie Spiller" userId="e4bebb1e-116a-4f15-b3ae-274db878ded7" providerId="ADAL" clId="{3DF20985-A173-4A1A-93F8-0B29B8FE2E3D}" dt="2023-04-12T16:24:27.900" v="96" actId="26606"/>
          <ac:spMkLst>
            <pc:docMk/>
            <pc:sldMk cId="1147882705" sldId="313"/>
            <ac:spMk id="4" creationId="{07FAB063-C2CE-422C-8EA1-C9A11188E517}"/>
          </ac:spMkLst>
        </pc:spChg>
        <pc:spChg chg="del">
          <ac:chgData name="Noémie Spiller" userId="e4bebb1e-116a-4f15-b3ae-274db878ded7" providerId="ADAL" clId="{3DF20985-A173-4A1A-93F8-0B29B8FE2E3D}" dt="2023-04-12T16:24:27.900" v="96" actId="26606"/>
          <ac:spMkLst>
            <pc:docMk/>
            <pc:sldMk cId="1147882705" sldId="313"/>
            <ac:spMk id="5" creationId="{0CFAC4E2-7CDE-5011-30A3-775909A27C4E}"/>
          </ac:spMkLst>
        </pc:spChg>
        <pc:spChg chg="mod">
          <ac:chgData name="Noémie Spiller" userId="e4bebb1e-116a-4f15-b3ae-274db878ded7" providerId="ADAL" clId="{3DF20985-A173-4A1A-93F8-0B29B8FE2E3D}" dt="2023-04-12T16:24:27.900" v="96" actId="26606"/>
          <ac:spMkLst>
            <pc:docMk/>
            <pc:sldMk cId="1147882705" sldId="313"/>
            <ac:spMk id="6" creationId="{E951BD73-D5F6-0B09-A8BA-E62541E6B39D}"/>
          </ac:spMkLst>
        </pc:spChg>
        <pc:spChg chg="add">
          <ac:chgData name="Noémie Spiller" userId="e4bebb1e-116a-4f15-b3ae-274db878ded7" providerId="ADAL" clId="{3DF20985-A173-4A1A-93F8-0B29B8FE2E3D}" dt="2023-04-12T16:24:27.900" v="96" actId="26606"/>
          <ac:spMkLst>
            <pc:docMk/>
            <pc:sldMk cId="1147882705" sldId="313"/>
            <ac:spMk id="11" creationId="{A2557A4F-D56E-E3AA-E921-BE92767066E1}"/>
          </ac:spMkLst>
        </pc:spChg>
        <pc:picChg chg="add del mod">
          <ac:chgData name="Noémie Spiller" userId="e4bebb1e-116a-4f15-b3ae-274db878ded7" providerId="ADAL" clId="{3DF20985-A173-4A1A-93F8-0B29B8FE2E3D}" dt="2023-04-12T16:24:03.538" v="93"/>
          <ac:picMkLst>
            <pc:docMk/>
            <pc:sldMk cId="1147882705" sldId="313"/>
            <ac:picMk id="8" creationId="{5946F5A8-A30B-4E9D-CF3B-F98B739FC32E}"/>
          </ac:picMkLst>
        </pc:picChg>
        <pc:picChg chg="add">
          <ac:chgData name="Noémie Spiller" userId="e4bebb1e-116a-4f15-b3ae-274db878ded7" providerId="ADAL" clId="{3DF20985-A173-4A1A-93F8-0B29B8FE2E3D}" dt="2023-04-12T16:24:27.900" v="96" actId="26606"/>
          <ac:picMkLst>
            <pc:docMk/>
            <pc:sldMk cId="1147882705" sldId="313"/>
            <ac:picMk id="9" creationId="{B5A32658-6C3F-14BC-A00F-1B711F34F940}"/>
          </ac:picMkLst>
        </pc:picChg>
        <pc:picChg chg="add del mod">
          <ac:chgData name="Noémie Spiller" userId="e4bebb1e-116a-4f15-b3ae-274db878ded7" providerId="ADAL" clId="{3DF20985-A173-4A1A-93F8-0B29B8FE2E3D}" dt="2023-04-12T16:24:02.720" v="91"/>
          <ac:picMkLst>
            <pc:docMk/>
            <pc:sldMk cId="1147882705" sldId="313"/>
            <ac:picMk id="10" creationId="{DD985534-0D8E-3FFB-2EC2-CC749DFD78DF}"/>
          </ac:picMkLst>
        </pc:picChg>
        <pc:picChg chg="add del mod">
          <ac:chgData name="Noémie Spiller" userId="e4bebb1e-116a-4f15-b3ae-274db878ded7" providerId="ADAL" clId="{3DF20985-A173-4A1A-93F8-0B29B8FE2E3D}" dt="2023-04-12T16:24:14.256" v="95"/>
          <ac:picMkLst>
            <pc:docMk/>
            <pc:sldMk cId="1147882705" sldId="313"/>
            <ac:picMk id="12" creationId="{D5788BA9-52A1-DD6B-A196-69A384DF5F36}"/>
          </ac:picMkLst>
        </pc:picChg>
      </pc:sldChg>
      <pc:sldChg chg="modSp new mod">
        <pc:chgData name="Noémie Spiller" userId="e4bebb1e-116a-4f15-b3ae-274db878ded7" providerId="ADAL" clId="{3DF20985-A173-4A1A-93F8-0B29B8FE2E3D}" dt="2023-04-12T16:25:45.104" v="143" actId="20577"/>
        <pc:sldMkLst>
          <pc:docMk/>
          <pc:sldMk cId="1158767243" sldId="314"/>
        </pc:sldMkLst>
        <pc:spChg chg="mod">
          <ac:chgData name="Noémie Spiller" userId="e4bebb1e-116a-4f15-b3ae-274db878ded7" providerId="ADAL" clId="{3DF20985-A173-4A1A-93F8-0B29B8FE2E3D}" dt="2023-04-12T16:25:24.919" v="110" actId="20577"/>
          <ac:spMkLst>
            <pc:docMk/>
            <pc:sldMk cId="1158767243" sldId="314"/>
            <ac:spMk id="4" creationId="{4B399DF5-66E5-CFBC-535F-83DF76F4D20F}"/>
          </ac:spMkLst>
        </pc:spChg>
        <pc:spChg chg="mod">
          <ac:chgData name="Noémie Spiller" userId="e4bebb1e-116a-4f15-b3ae-274db878ded7" providerId="ADAL" clId="{3DF20985-A173-4A1A-93F8-0B29B8FE2E3D}" dt="2023-04-12T16:25:45.104" v="143" actId="20577"/>
          <ac:spMkLst>
            <pc:docMk/>
            <pc:sldMk cId="1158767243" sldId="314"/>
            <ac:spMk id="5" creationId="{39AAF388-09D8-4AF3-5688-30B23FB9B773}"/>
          </ac:spMkLst>
        </pc:spChg>
      </pc:sldChg>
      <pc:sldChg chg="addSp delSp modSp new del mod modMedia modClrScheme delAnim chgLayout">
        <pc:chgData name="Noémie Spiller" userId="e4bebb1e-116a-4f15-b3ae-274db878ded7" providerId="ADAL" clId="{3DF20985-A173-4A1A-93F8-0B29B8FE2E3D}" dt="2023-04-12T16:33:14.664" v="343" actId="47"/>
        <pc:sldMkLst>
          <pc:docMk/>
          <pc:sldMk cId="183176649" sldId="315"/>
        </pc:sldMkLst>
        <pc:spChg chg="mod ord">
          <ac:chgData name="Noémie Spiller" userId="e4bebb1e-116a-4f15-b3ae-274db878ded7" providerId="ADAL" clId="{3DF20985-A173-4A1A-93F8-0B29B8FE2E3D}" dt="2023-04-12T16:29:35.974" v="256" actId="26606"/>
          <ac:spMkLst>
            <pc:docMk/>
            <pc:sldMk cId="183176649" sldId="315"/>
            <ac:spMk id="2" creationId="{F4A07EA9-B0A5-9426-3E71-2F33F9365C34}"/>
          </ac:spMkLst>
        </pc:spChg>
        <pc:spChg chg="mod">
          <ac:chgData name="Noémie Spiller" userId="e4bebb1e-116a-4f15-b3ae-274db878ded7" providerId="ADAL" clId="{3DF20985-A173-4A1A-93F8-0B29B8FE2E3D}" dt="2023-04-12T16:29:35.974" v="256" actId="26606"/>
          <ac:spMkLst>
            <pc:docMk/>
            <pc:sldMk cId="183176649" sldId="315"/>
            <ac:spMk id="3" creationId="{EA209DFA-1BE6-AB55-EC98-3CFB53679372}"/>
          </ac:spMkLst>
        </pc:spChg>
        <pc:spChg chg="mod">
          <ac:chgData name="Noémie Spiller" userId="e4bebb1e-116a-4f15-b3ae-274db878ded7" providerId="ADAL" clId="{3DF20985-A173-4A1A-93F8-0B29B8FE2E3D}" dt="2023-04-12T16:29:35.974" v="256" actId="26606"/>
          <ac:spMkLst>
            <pc:docMk/>
            <pc:sldMk cId="183176649" sldId="315"/>
            <ac:spMk id="4" creationId="{5397CE49-1C1B-60FA-6E48-86BD4734FC7E}"/>
          </ac:spMkLst>
        </pc:spChg>
        <pc:spChg chg="mod">
          <ac:chgData name="Noémie Spiller" userId="e4bebb1e-116a-4f15-b3ae-274db878ded7" providerId="ADAL" clId="{3DF20985-A173-4A1A-93F8-0B29B8FE2E3D}" dt="2023-04-12T16:29:35.974" v="256" actId="26606"/>
          <ac:spMkLst>
            <pc:docMk/>
            <pc:sldMk cId="183176649" sldId="315"/>
            <ac:spMk id="5" creationId="{B63F8B4C-8220-C18F-D969-394922B9357A}"/>
          </ac:spMkLst>
        </pc:spChg>
        <pc:picChg chg="add del mod">
          <ac:chgData name="Noémie Spiller" userId="e4bebb1e-116a-4f15-b3ae-274db878ded7" providerId="ADAL" clId="{3DF20985-A173-4A1A-93F8-0B29B8FE2E3D}" dt="2023-04-12T16:29:49.229" v="259" actId="478"/>
          <ac:picMkLst>
            <pc:docMk/>
            <pc:sldMk cId="183176649" sldId="315"/>
            <ac:picMk id="7" creationId="{6A713F32-D915-FCA1-83D9-10BDF96BCD4A}"/>
          </ac:picMkLst>
        </pc:picChg>
      </pc:sldChg>
      <pc:sldChg chg="addSp delSp modSp new del mod">
        <pc:chgData name="Noémie Spiller" userId="e4bebb1e-116a-4f15-b3ae-274db878ded7" providerId="ADAL" clId="{3DF20985-A173-4A1A-93F8-0B29B8FE2E3D}" dt="2023-04-12T16:33:07.798" v="342" actId="47"/>
        <pc:sldMkLst>
          <pc:docMk/>
          <pc:sldMk cId="3898957765" sldId="316"/>
        </pc:sldMkLst>
        <pc:spChg chg="del">
          <ac:chgData name="Noémie Spiller" userId="e4bebb1e-116a-4f15-b3ae-274db878ded7" providerId="ADAL" clId="{3DF20985-A173-4A1A-93F8-0B29B8FE2E3D}" dt="2023-04-12T16:30:04.934" v="260" actId="26606"/>
          <ac:spMkLst>
            <pc:docMk/>
            <pc:sldMk cId="3898957765" sldId="316"/>
            <ac:spMk id="2" creationId="{B8803887-7FF7-F152-2CAD-053C3AE2AEAB}"/>
          </ac:spMkLst>
        </pc:spChg>
        <pc:spChg chg="mod">
          <ac:chgData name="Noémie Spiller" userId="e4bebb1e-116a-4f15-b3ae-274db878ded7" providerId="ADAL" clId="{3DF20985-A173-4A1A-93F8-0B29B8FE2E3D}" dt="2023-04-12T16:30:04.934" v="260" actId="26606"/>
          <ac:spMkLst>
            <pc:docMk/>
            <pc:sldMk cId="3898957765" sldId="316"/>
            <ac:spMk id="3" creationId="{7F19C275-A91D-CD0A-45F3-62A981F7781A}"/>
          </ac:spMkLst>
        </pc:spChg>
        <pc:spChg chg="mod">
          <ac:chgData name="Noémie Spiller" userId="e4bebb1e-116a-4f15-b3ae-274db878ded7" providerId="ADAL" clId="{3DF20985-A173-4A1A-93F8-0B29B8FE2E3D}" dt="2023-04-12T16:30:04.934" v="260" actId="26606"/>
          <ac:spMkLst>
            <pc:docMk/>
            <pc:sldMk cId="3898957765" sldId="316"/>
            <ac:spMk id="4" creationId="{4DA4FA2D-290A-26D9-BCEC-AB09AB478104}"/>
          </ac:spMkLst>
        </pc:spChg>
        <pc:spChg chg="del">
          <ac:chgData name="Noémie Spiller" userId="e4bebb1e-116a-4f15-b3ae-274db878ded7" providerId="ADAL" clId="{3DF20985-A173-4A1A-93F8-0B29B8FE2E3D}" dt="2023-04-12T16:30:04.934" v="260" actId="26606"/>
          <ac:spMkLst>
            <pc:docMk/>
            <pc:sldMk cId="3898957765" sldId="316"/>
            <ac:spMk id="5" creationId="{A8CF8278-FC43-3AB7-9770-87AFC68F802B}"/>
          </ac:spMkLst>
        </pc:spChg>
        <pc:spChg chg="del">
          <ac:chgData name="Noémie Spiller" userId="e4bebb1e-116a-4f15-b3ae-274db878ded7" providerId="ADAL" clId="{3DF20985-A173-4A1A-93F8-0B29B8FE2E3D}" dt="2023-04-12T16:30:04.934" v="260" actId="26606"/>
          <ac:spMkLst>
            <pc:docMk/>
            <pc:sldMk cId="3898957765" sldId="316"/>
            <ac:spMk id="6" creationId="{F1D7289E-2DAE-F754-8593-2B2361E96EA9}"/>
          </ac:spMkLst>
        </pc:spChg>
        <pc:spChg chg="add mod">
          <ac:chgData name="Noémie Spiller" userId="e4bebb1e-116a-4f15-b3ae-274db878ded7" providerId="ADAL" clId="{3DF20985-A173-4A1A-93F8-0B29B8FE2E3D}" dt="2023-04-12T16:30:25.095" v="284" actId="20577"/>
          <ac:spMkLst>
            <pc:docMk/>
            <pc:sldMk cId="3898957765" sldId="316"/>
            <ac:spMk id="12" creationId="{7FB9F33D-D3CB-E7F9-3557-5D030F7A3B37}"/>
          </ac:spMkLst>
        </pc:spChg>
        <pc:spChg chg="add">
          <ac:chgData name="Noémie Spiller" userId="e4bebb1e-116a-4f15-b3ae-274db878ded7" providerId="ADAL" clId="{3DF20985-A173-4A1A-93F8-0B29B8FE2E3D}" dt="2023-04-12T16:30:04.934" v="260" actId="26606"/>
          <ac:spMkLst>
            <pc:docMk/>
            <pc:sldMk cId="3898957765" sldId="316"/>
            <ac:spMk id="14" creationId="{240BA178-4D7A-C451-A5C3-BA0B41164593}"/>
          </ac:spMkLst>
        </pc:spChg>
        <pc:picChg chg="add">
          <ac:chgData name="Noémie Spiller" userId="e4bebb1e-116a-4f15-b3ae-274db878ded7" providerId="ADAL" clId="{3DF20985-A173-4A1A-93F8-0B29B8FE2E3D}" dt="2023-04-12T16:30:04.934" v="260" actId="26606"/>
          <ac:picMkLst>
            <pc:docMk/>
            <pc:sldMk cId="3898957765" sldId="316"/>
            <ac:picMk id="8" creationId="{47206093-5766-DD0B-44BC-EA3F30E129C0}"/>
          </ac:picMkLst>
        </pc:picChg>
      </pc:sldChg>
      <pc:sldChg chg="addSp delSp modSp new mod modClrScheme chgLayout modNotesTx">
        <pc:chgData name="Noémie Spiller" userId="e4bebb1e-116a-4f15-b3ae-274db878ded7" providerId="ADAL" clId="{3DF20985-A173-4A1A-93F8-0B29B8FE2E3D}" dt="2023-04-12T16:34:42.593" v="351" actId="5793"/>
        <pc:sldMkLst>
          <pc:docMk/>
          <pc:sldMk cId="1247741922" sldId="317"/>
        </pc:sldMkLst>
        <pc:spChg chg="mod">
          <ac:chgData name="Noémie Spiller" userId="e4bebb1e-116a-4f15-b3ae-274db878ded7" providerId="ADAL" clId="{3DF20985-A173-4A1A-93F8-0B29B8FE2E3D}" dt="2023-04-12T16:32:17.008" v="341" actId="26606"/>
          <ac:spMkLst>
            <pc:docMk/>
            <pc:sldMk cId="1247741922" sldId="317"/>
            <ac:spMk id="2" creationId="{1051DEB1-C5BD-390B-C836-43007E463354}"/>
          </ac:spMkLst>
        </pc:spChg>
        <pc:spChg chg="mod">
          <ac:chgData name="Noémie Spiller" userId="e4bebb1e-116a-4f15-b3ae-274db878ded7" providerId="ADAL" clId="{3DF20985-A173-4A1A-93F8-0B29B8FE2E3D}" dt="2023-04-12T16:32:17.008" v="341" actId="26606"/>
          <ac:spMkLst>
            <pc:docMk/>
            <pc:sldMk cId="1247741922" sldId="317"/>
            <ac:spMk id="3" creationId="{C7C4ECF3-A9A4-5E06-B677-63D13CB94AAE}"/>
          </ac:spMkLst>
        </pc:spChg>
        <pc:spChg chg="mod ord">
          <ac:chgData name="Noémie Spiller" userId="e4bebb1e-116a-4f15-b3ae-274db878ded7" providerId="ADAL" clId="{3DF20985-A173-4A1A-93F8-0B29B8FE2E3D}" dt="2023-04-12T16:33:32.352" v="347" actId="5793"/>
          <ac:spMkLst>
            <pc:docMk/>
            <pc:sldMk cId="1247741922" sldId="317"/>
            <ac:spMk id="4" creationId="{D6F02E3B-3FF4-F76E-AFB0-3BE17CA5A591}"/>
          </ac:spMkLst>
        </pc:spChg>
        <pc:spChg chg="del">
          <ac:chgData name="Noémie Spiller" userId="e4bebb1e-116a-4f15-b3ae-274db878ded7" providerId="ADAL" clId="{3DF20985-A173-4A1A-93F8-0B29B8FE2E3D}" dt="2023-04-12T16:32:17.008" v="341" actId="26606"/>
          <ac:spMkLst>
            <pc:docMk/>
            <pc:sldMk cId="1247741922" sldId="317"/>
            <ac:spMk id="5" creationId="{5C123CA3-097C-7731-3F7C-E6185FB0E70F}"/>
          </ac:spMkLst>
        </pc:spChg>
        <pc:picChg chg="add">
          <ac:chgData name="Noémie Spiller" userId="e4bebb1e-116a-4f15-b3ae-274db878ded7" providerId="ADAL" clId="{3DF20985-A173-4A1A-93F8-0B29B8FE2E3D}" dt="2023-04-12T16:32:17.008" v="341" actId="26606"/>
          <ac:picMkLst>
            <pc:docMk/>
            <pc:sldMk cId="1247741922" sldId="317"/>
            <ac:picMk id="7" creationId="{EE418CF9-826C-85E5-FE49-065AA4DA6718}"/>
          </ac:picMkLst>
        </pc:picChg>
      </pc:sldChg>
      <pc:sldChg chg="addSp delSp modSp new mod modClrScheme chgLayout modNotesTx">
        <pc:chgData name="Noémie Spiller" userId="e4bebb1e-116a-4f15-b3ae-274db878ded7" providerId="ADAL" clId="{3DF20985-A173-4A1A-93F8-0B29B8FE2E3D}" dt="2023-04-12T17:10:39.637" v="580" actId="26606"/>
        <pc:sldMkLst>
          <pc:docMk/>
          <pc:sldMk cId="1679769906" sldId="318"/>
        </pc:sldMkLst>
        <pc:spChg chg="mod">
          <ac:chgData name="Noémie Spiller" userId="e4bebb1e-116a-4f15-b3ae-274db878ded7" providerId="ADAL" clId="{3DF20985-A173-4A1A-93F8-0B29B8FE2E3D}" dt="2023-04-12T17:10:39.637" v="580" actId="26606"/>
          <ac:spMkLst>
            <pc:docMk/>
            <pc:sldMk cId="1679769906" sldId="318"/>
            <ac:spMk id="2" creationId="{CA2D53DE-98E7-7363-39E2-1BB4D946863B}"/>
          </ac:spMkLst>
        </pc:spChg>
        <pc:spChg chg="mod">
          <ac:chgData name="Noémie Spiller" userId="e4bebb1e-116a-4f15-b3ae-274db878ded7" providerId="ADAL" clId="{3DF20985-A173-4A1A-93F8-0B29B8FE2E3D}" dt="2023-04-12T17:10:39.637" v="580" actId="26606"/>
          <ac:spMkLst>
            <pc:docMk/>
            <pc:sldMk cId="1679769906" sldId="318"/>
            <ac:spMk id="3" creationId="{4613BE1C-9CC8-E9EF-9A72-086A7F1A02CB}"/>
          </ac:spMkLst>
        </pc:spChg>
        <pc:spChg chg="mod">
          <ac:chgData name="Noémie Spiller" userId="e4bebb1e-116a-4f15-b3ae-274db878ded7" providerId="ADAL" clId="{3DF20985-A173-4A1A-93F8-0B29B8FE2E3D}" dt="2023-04-12T17:10:39.637" v="580" actId="26606"/>
          <ac:spMkLst>
            <pc:docMk/>
            <pc:sldMk cId="1679769906" sldId="318"/>
            <ac:spMk id="4" creationId="{C56A84B7-7311-6878-D448-E5B71B0A07B6}"/>
          </ac:spMkLst>
        </pc:spChg>
        <pc:spChg chg="add del mod ord">
          <ac:chgData name="Noémie Spiller" userId="e4bebb1e-116a-4f15-b3ae-274db878ded7" providerId="ADAL" clId="{3DF20985-A173-4A1A-93F8-0B29B8FE2E3D}" dt="2023-04-12T17:06:09.342" v="483"/>
          <ac:spMkLst>
            <pc:docMk/>
            <pc:sldMk cId="1679769906" sldId="318"/>
            <ac:spMk id="5" creationId="{23B57550-39D1-BD7C-B756-5C3B78384E39}"/>
          </ac:spMkLst>
        </pc:spChg>
        <pc:spChg chg="add del">
          <ac:chgData name="Noémie Spiller" userId="e4bebb1e-116a-4f15-b3ae-274db878ded7" providerId="ADAL" clId="{3DF20985-A173-4A1A-93F8-0B29B8FE2E3D}" dt="2023-04-12T17:03:38.447" v="468" actId="22"/>
          <ac:spMkLst>
            <pc:docMk/>
            <pc:sldMk cId="1679769906" sldId="318"/>
            <ac:spMk id="8" creationId="{A64BFAF1-94FD-D08F-0863-9858FBC3E9D6}"/>
          </ac:spMkLst>
        </pc:spChg>
        <pc:spChg chg="add del mod">
          <ac:chgData name="Noémie Spiller" userId="e4bebb1e-116a-4f15-b3ae-274db878ded7" providerId="ADAL" clId="{3DF20985-A173-4A1A-93F8-0B29B8FE2E3D}" dt="2023-04-12T17:10:39.637" v="580" actId="26606"/>
          <ac:spMkLst>
            <pc:docMk/>
            <pc:sldMk cId="1679769906" sldId="318"/>
            <ac:spMk id="1033" creationId="{6B772C21-F80E-CC62-C9F4-5AB2E5739C7F}"/>
          </ac:spMkLst>
        </pc:spChg>
        <pc:graphicFrameChg chg="add del">
          <ac:chgData name="Noémie Spiller" userId="e4bebb1e-116a-4f15-b3ae-274db878ded7" providerId="ADAL" clId="{3DF20985-A173-4A1A-93F8-0B29B8FE2E3D}" dt="2023-04-12T17:04:06.862" v="475" actId="26606"/>
          <ac:graphicFrameMkLst>
            <pc:docMk/>
            <pc:sldMk cId="1679769906" sldId="318"/>
            <ac:graphicFrameMk id="7" creationId="{26F15310-C925-FFA5-0F03-30EEA1A2AD64}"/>
          </ac:graphicFrameMkLst>
        </pc:graphicFrameChg>
        <pc:graphicFrameChg chg="add">
          <ac:chgData name="Noémie Spiller" userId="e4bebb1e-116a-4f15-b3ae-274db878ded7" providerId="ADAL" clId="{3DF20985-A173-4A1A-93F8-0B29B8FE2E3D}" dt="2023-04-12T17:10:39.637" v="580" actId="26606"/>
          <ac:graphicFrameMkLst>
            <pc:docMk/>
            <pc:sldMk cId="1679769906" sldId="318"/>
            <ac:graphicFrameMk id="1035" creationId="{EA7DD395-BD6C-D2D5-D191-96577B4D747D}"/>
          </ac:graphicFrameMkLst>
        </pc:graphicFrameChg>
        <pc:picChg chg="add del mod">
          <ac:chgData name="Noémie Spiller" userId="e4bebb1e-116a-4f15-b3ae-274db878ded7" providerId="ADAL" clId="{3DF20985-A173-4A1A-93F8-0B29B8FE2E3D}" dt="2023-04-12T17:04:06.068" v="474"/>
          <ac:picMkLst>
            <pc:docMk/>
            <pc:sldMk cId="1679769906" sldId="318"/>
            <ac:picMk id="1026" creationId="{C03F9A00-AE3C-2318-87FB-D82F737FAD8E}"/>
          </ac:picMkLst>
        </pc:picChg>
        <pc:picChg chg="add del mod">
          <ac:chgData name="Noémie Spiller" userId="e4bebb1e-116a-4f15-b3ae-274db878ded7" providerId="ADAL" clId="{3DF20985-A173-4A1A-93F8-0B29B8FE2E3D}" dt="2023-04-12T17:06:14.936" v="485" actId="478"/>
          <ac:picMkLst>
            <pc:docMk/>
            <pc:sldMk cId="1679769906" sldId="318"/>
            <ac:picMk id="1028" creationId="{8C74B5D6-CB5B-3A37-5128-92732B83776E}"/>
          </ac:picMkLst>
        </pc:picChg>
      </pc:sldChg>
      <pc:sldChg chg="addSp delSp modSp new mod modNotesTx">
        <pc:chgData name="Noémie Spiller" userId="e4bebb1e-116a-4f15-b3ae-274db878ded7" providerId="ADAL" clId="{3DF20985-A173-4A1A-93F8-0B29B8FE2E3D}" dt="2023-04-19T11:44:42.370" v="3711" actId="20577"/>
        <pc:sldMkLst>
          <pc:docMk/>
          <pc:sldMk cId="3738248001" sldId="319"/>
        </pc:sldMkLst>
        <pc:spChg chg="mod">
          <ac:chgData name="Noémie Spiller" userId="e4bebb1e-116a-4f15-b3ae-274db878ded7" providerId="ADAL" clId="{3DF20985-A173-4A1A-93F8-0B29B8FE2E3D}" dt="2023-04-12T17:12:28.166" v="613" actId="20577"/>
          <ac:spMkLst>
            <pc:docMk/>
            <pc:sldMk cId="3738248001" sldId="319"/>
            <ac:spMk id="4" creationId="{7A7702B3-8A90-AF07-7D21-A4CA6804DC08}"/>
          </ac:spMkLst>
        </pc:spChg>
        <pc:spChg chg="mod">
          <ac:chgData name="Noémie Spiller" userId="e4bebb1e-116a-4f15-b3ae-274db878ded7" providerId="ADAL" clId="{3DF20985-A173-4A1A-93F8-0B29B8FE2E3D}" dt="2023-04-18T12:16:18.749" v="1668" actId="20577"/>
          <ac:spMkLst>
            <pc:docMk/>
            <pc:sldMk cId="3738248001" sldId="319"/>
            <ac:spMk id="5" creationId="{EE5C0299-10FD-8767-10C9-F81209058D60}"/>
          </ac:spMkLst>
        </pc:spChg>
        <pc:spChg chg="add del mod">
          <ac:chgData name="Noémie Spiller" userId="e4bebb1e-116a-4f15-b3ae-274db878ded7" providerId="ADAL" clId="{3DF20985-A173-4A1A-93F8-0B29B8FE2E3D}" dt="2023-04-18T12:15:58.395" v="1664" actId="931"/>
          <ac:spMkLst>
            <pc:docMk/>
            <pc:sldMk cId="3738248001" sldId="319"/>
            <ac:spMk id="6" creationId="{E2F1A081-1F44-A8E1-3DB9-D10CF5B47A05}"/>
          </ac:spMkLst>
        </pc:spChg>
        <pc:spChg chg="del">
          <ac:chgData name="Noémie Spiller" userId="e4bebb1e-116a-4f15-b3ae-274db878ded7" providerId="ADAL" clId="{3DF20985-A173-4A1A-93F8-0B29B8FE2E3D}" dt="2023-04-18T12:16:05.100" v="1665" actId="931"/>
          <ac:spMkLst>
            <pc:docMk/>
            <pc:sldMk cId="3738248001" sldId="319"/>
            <ac:spMk id="7" creationId="{844019B8-AF85-F2F3-34FB-23A0334805E9}"/>
          </ac:spMkLst>
        </pc:spChg>
        <pc:spChg chg="add del">
          <ac:chgData name="Noémie Spiller" userId="e4bebb1e-116a-4f15-b3ae-274db878ded7" providerId="ADAL" clId="{3DF20985-A173-4A1A-93F8-0B29B8FE2E3D}" dt="2023-04-18T12:15:49.113" v="1661" actId="931"/>
          <ac:spMkLst>
            <pc:docMk/>
            <pc:sldMk cId="3738248001" sldId="319"/>
            <ac:spMk id="8" creationId="{52F2C750-AB6B-A983-860A-1AA10C122DEB}"/>
          </ac:spMkLst>
        </pc:spChg>
        <pc:spChg chg="add mod">
          <ac:chgData name="Noémie Spiller" userId="e4bebb1e-116a-4f15-b3ae-274db878ded7" providerId="ADAL" clId="{3DF20985-A173-4A1A-93F8-0B29B8FE2E3D}" dt="2023-04-18T12:26:43.202" v="1751" actId="207"/>
          <ac:spMkLst>
            <pc:docMk/>
            <pc:sldMk cId="3738248001" sldId="319"/>
            <ac:spMk id="19" creationId="{4BA544E7-EE2F-8D32-39EC-558FC9C6936D}"/>
          </ac:spMkLst>
        </pc:spChg>
        <pc:spChg chg="add mod">
          <ac:chgData name="Noémie Spiller" userId="e4bebb1e-116a-4f15-b3ae-274db878ded7" providerId="ADAL" clId="{3DF20985-A173-4A1A-93F8-0B29B8FE2E3D}" dt="2023-04-18T12:28:52.596" v="1764" actId="1076"/>
          <ac:spMkLst>
            <pc:docMk/>
            <pc:sldMk cId="3738248001" sldId="319"/>
            <ac:spMk id="20" creationId="{A04929C7-A84E-F1B8-F68F-14B4EFFC0B07}"/>
          </ac:spMkLst>
        </pc:spChg>
        <pc:spChg chg="add mod">
          <ac:chgData name="Noémie Spiller" userId="e4bebb1e-116a-4f15-b3ae-274db878ded7" providerId="ADAL" clId="{3DF20985-A173-4A1A-93F8-0B29B8FE2E3D}" dt="2023-04-18T12:28:34.485" v="1763"/>
          <ac:spMkLst>
            <pc:docMk/>
            <pc:sldMk cId="3738248001" sldId="319"/>
            <ac:spMk id="21" creationId="{8AAB9493-EA1A-6B60-2B5D-C8EE669C0B5A}"/>
          </ac:spMkLst>
        </pc:spChg>
        <pc:picChg chg="add del mod">
          <ac:chgData name="Noémie Spiller" userId="e4bebb1e-116a-4f15-b3ae-274db878ded7" providerId="ADAL" clId="{3DF20985-A173-4A1A-93F8-0B29B8FE2E3D}" dt="2023-04-18T12:14:59.095" v="1655"/>
          <ac:picMkLst>
            <pc:docMk/>
            <pc:sldMk cId="3738248001" sldId="319"/>
            <ac:picMk id="10" creationId="{5434E0A2-6FD6-EC75-AD20-C28A8AC3C642}"/>
          </ac:picMkLst>
        </pc:picChg>
        <pc:picChg chg="add del mod">
          <ac:chgData name="Noémie Spiller" userId="e4bebb1e-116a-4f15-b3ae-274db878ded7" providerId="ADAL" clId="{3DF20985-A173-4A1A-93F8-0B29B8FE2E3D}" dt="2023-04-18T12:15:34.670" v="1660" actId="931"/>
          <ac:picMkLst>
            <pc:docMk/>
            <pc:sldMk cId="3738248001" sldId="319"/>
            <ac:picMk id="12" creationId="{5B0D1824-B40C-4190-BFAA-13BE1F25E149}"/>
          </ac:picMkLst>
        </pc:picChg>
        <pc:picChg chg="add mod">
          <ac:chgData name="Noémie Spiller" userId="e4bebb1e-116a-4f15-b3ae-274db878ded7" providerId="ADAL" clId="{3DF20985-A173-4A1A-93F8-0B29B8FE2E3D}" dt="2023-04-18T12:15:54.207" v="1662" actId="27614"/>
          <ac:picMkLst>
            <pc:docMk/>
            <pc:sldMk cId="3738248001" sldId="319"/>
            <ac:picMk id="14" creationId="{6C15EA2A-CF46-1536-1D40-5358FA399F5B}"/>
          </ac:picMkLst>
        </pc:picChg>
        <pc:picChg chg="add mod">
          <ac:chgData name="Noémie Spiller" userId="e4bebb1e-116a-4f15-b3ae-274db878ded7" providerId="ADAL" clId="{3DF20985-A173-4A1A-93F8-0B29B8FE2E3D}" dt="2023-04-18T12:16:05.103" v="1666" actId="27614"/>
          <ac:picMkLst>
            <pc:docMk/>
            <pc:sldMk cId="3738248001" sldId="319"/>
            <ac:picMk id="16" creationId="{860E0265-797C-39D3-B902-249AA470D75D}"/>
          </ac:picMkLst>
        </pc:picChg>
        <pc:picChg chg="add mod">
          <ac:chgData name="Noémie Spiller" userId="e4bebb1e-116a-4f15-b3ae-274db878ded7" providerId="ADAL" clId="{3DF20985-A173-4A1A-93F8-0B29B8FE2E3D}" dt="2023-04-18T12:16:05.104" v="1667" actId="962"/>
          <ac:picMkLst>
            <pc:docMk/>
            <pc:sldMk cId="3738248001" sldId="319"/>
            <ac:picMk id="18" creationId="{66E66E13-2D49-A1AF-CD65-9756A012F86C}"/>
          </ac:picMkLst>
        </pc:picChg>
      </pc:sldChg>
      <pc:sldChg chg="addSp delSp modSp new mod ord delAnim modAnim modNotesTx">
        <pc:chgData name="Noémie Spiller" userId="e4bebb1e-116a-4f15-b3ae-274db878ded7" providerId="ADAL" clId="{3DF20985-A173-4A1A-93F8-0B29B8FE2E3D}" dt="2023-04-18T13:22:15.813" v="2204"/>
        <pc:sldMkLst>
          <pc:docMk/>
          <pc:sldMk cId="4089228486" sldId="320"/>
        </pc:sldMkLst>
        <pc:spChg chg="mod">
          <ac:chgData name="Noémie Spiller" userId="e4bebb1e-116a-4f15-b3ae-274db878ded7" providerId="ADAL" clId="{3DF20985-A173-4A1A-93F8-0B29B8FE2E3D}" dt="2023-04-18T12:55:18.549" v="1954" actId="1076"/>
          <ac:spMkLst>
            <pc:docMk/>
            <pc:sldMk cId="4089228486" sldId="320"/>
            <ac:spMk id="2" creationId="{3C28890F-6AD4-649B-4997-3EDC65E3998E}"/>
          </ac:spMkLst>
        </pc:spChg>
        <pc:spChg chg="mod">
          <ac:chgData name="Noémie Spiller" userId="e4bebb1e-116a-4f15-b3ae-274db878ded7" providerId="ADAL" clId="{3DF20985-A173-4A1A-93F8-0B29B8FE2E3D}" dt="2023-04-12T17:13:03.939" v="628" actId="20577"/>
          <ac:spMkLst>
            <pc:docMk/>
            <pc:sldMk cId="4089228486" sldId="320"/>
            <ac:spMk id="4" creationId="{5F7D1C74-B814-759D-D0D6-727E733705CB}"/>
          </ac:spMkLst>
        </pc:spChg>
        <pc:spChg chg="del">
          <ac:chgData name="Noémie Spiller" userId="e4bebb1e-116a-4f15-b3ae-274db878ded7" providerId="ADAL" clId="{3DF20985-A173-4A1A-93F8-0B29B8FE2E3D}" dt="2023-04-12T17:19:56.169" v="629" actId="1032"/>
          <ac:spMkLst>
            <pc:docMk/>
            <pc:sldMk cId="4089228486" sldId="320"/>
            <ac:spMk id="5" creationId="{B8008C70-36E3-9994-BAFE-6B2953831348}"/>
          </ac:spMkLst>
        </pc:spChg>
        <pc:spChg chg="add mod ord">
          <ac:chgData name="Noémie Spiller" userId="e4bebb1e-116a-4f15-b3ae-274db878ded7" providerId="ADAL" clId="{3DF20985-A173-4A1A-93F8-0B29B8FE2E3D}" dt="2023-04-18T12:51:29.571" v="1939" actId="1076"/>
          <ac:spMkLst>
            <pc:docMk/>
            <pc:sldMk cId="4089228486" sldId="320"/>
            <ac:spMk id="13" creationId="{EC5E1715-0F9D-7DE6-023B-59F6AC130D25}"/>
          </ac:spMkLst>
        </pc:spChg>
        <pc:spChg chg="add del mod">
          <ac:chgData name="Noémie Spiller" userId="e4bebb1e-116a-4f15-b3ae-274db878ded7" providerId="ADAL" clId="{3DF20985-A173-4A1A-93F8-0B29B8FE2E3D}" dt="2023-04-18T12:58:54.062" v="1967" actId="478"/>
          <ac:spMkLst>
            <pc:docMk/>
            <pc:sldMk cId="4089228486" sldId="320"/>
            <ac:spMk id="16" creationId="{044734BD-60BB-76B5-DB94-F48C8C2BF93E}"/>
          </ac:spMkLst>
        </pc:spChg>
        <pc:spChg chg="add mod">
          <ac:chgData name="Noémie Spiller" userId="e4bebb1e-116a-4f15-b3ae-274db878ded7" providerId="ADAL" clId="{3DF20985-A173-4A1A-93F8-0B29B8FE2E3D}" dt="2023-04-18T13:00:27.395" v="1986" actId="14100"/>
          <ac:spMkLst>
            <pc:docMk/>
            <pc:sldMk cId="4089228486" sldId="320"/>
            <ac:spMk id="20" creationId="{FA564704-CE80-0BA0-4E74-0E920374921C}"/>
          </ac:spMkLst>
        </pc:spChg>
        <pc:spChg chg="add del mod">
          <ac:chgData name="Noémie Spiller" userId="e4bebb1e-116a-4f15-b3ae-274db878ded7" providerId="ADAL" clId="{3DF20985-A173-4A1A-93F8-0B29B8FE2E3D}" dt="2023-04-18T13:00:09.495" v="1979"/>
          <ac:spMkLst>
            <pc:docMk/>
            <pc:sldMk cId="4089228486" sldId="320"/>
            <ac:spMk id="21" creationId="{21F7A9CB-0232-7B88-53CD-5D9680E31C42}"/>
          </ac:spMkLst>
        </pc:spChg>
        <pc:spChg chg="add mod">
          <ac:chgData name="Noémie Spiller" userId="e4bebb1e-116a-4f15-b3ae-274db878ded7" providerId="ADAL" clId="{3DF20985-A173-4A1A-93F8-0B29B8FE2E3D}" dt="2023-04-18T13:02:15.795" v="2002"/>
          <ac:spMkLst>
            <pc:docMk/>
            <pc:sldMk cId="4089228486" sldId="320"/>
            <ac:spMk id="22" creationId="{9D13B7B9-B1C7-0F04-84F4-05A4BEBFB815}"/>
          </ac:spMkLst>
        </pc:spChg>
        <pc:spChg chg="add mod">
          <ac:chgData name="Noémie Spiller" userId="e4bebb1e-116a-4f15-b3ae-274db878ded7" providerId="ADAL" clId="{3DF20985-A173-4A1A-93F8-0B29B8FE2E3D}" dt="2023-04-18T13:02:25.249" v="2007"/>
          <ac:spMkLst>
            <pc:docMk/>
            <pc:sldMk cId="4089228486" sldId="320"/>
            <ac:spMk id="23" creationId="{4A8EA920-4E84-261B-B103-BF98EA593177}"/>
          </ac:spMkLst>
        </pc:spChg>
        <pc:spChg chg="add mod">
          <ac:chgData name="Noémie Spiller" userId="e4bebb1e-116a-4f15-b3ae-274db878ded7" providerId="ADAL" clId="{3DF20985-A173-4A1A-93F8-0B29B8FE2E3D}" dt="2023-04-18T13:02:01.667" v="1999"/>
          <ac:spMkLst>
            <pc:docMk/>
            <pc:sldMk cId="4089228486" sldId="320"/>
            <ac:spMk id="24" creationId="{534596BD-E8CB-546C-5ACF-F0399F423437}"/>
          </ac:spMkLst>
        </pc:spChg>
        <pc:graphicFrameChg chg="add mod modGraphic">
          <ac:chgData name="Noémie Spiller" userId="e4bebb1e-116a-4f15-b3ae-274db878ded7" providerId="ADAL" clId="{3DF20985-A173-4A1A-93F8-0B29B8FE2E3D}" dt="2023-04-18T12:54:38.548" v="1953"/>
          <ac:graphicFrameMkLst>
            <pc:docMk/>
            <pc:sldMk cId="4089228486" sldId="320"/>
            <ac:graphicFrameMk id="8" creationId="{B584C7B5-CE82-8A5F-8221-4FB5B2E688EA}"/>
          </ac:graphicFrameMkLst>
        </pc:graphicFrameChg>
        <pc:graphicFrameChg chg="mod">
          <ac:chgData name="Noémie Spiller" userId="e4bebb1e-116a-4f15-b3ae-274db878ded7" providerId="ADAL" clId="{3DF20985-A173-4A1A-93F8-0B29B8FE2E3D}" dt="2023-04-18T12:34:13.507" v="1796"/>
          <ac:graphicFrameMkLst>
            <pc:docMk/>
            <pc:sldMk cId="4089228486" sldId="320"/>
            <ac:graphicFrameMk id="75" creationId="{E699211F-4815-1871-35EA-752C5BDA838A}"/>
          </ac:graphicFrameMkLst>
        </pc:graphicFrameChg>
        <pc:picChg chg="add del mod">
          <ac:chgData name="Noémie Spiller" userId="e4bebb1e-116a-4f15-b3ae-274db878ded7" providerId="ADAL" clId="{3DF20985-A173-4A1A-93F8-0B29B8FE2E3D}" dt="2023-04-18T12:31:11.898" v="1767"/>
          <ac:picMkLst>
            <pc:docMk/>
            <pc:sldMk cId="4089228486" sldId="320"/>
            <ac:picMk id="6" creationId="{0D563426-F98D-0B43-551A-C82FF13E79F8}"/>
          </ac:picMkLst>
        </pc:picChg>
        <pc:picChg chg="add mod ord">
          <ac:chgData name="Noémie Spiller" userId="e4bebb1e-116a-4f15-b3ae-274db878ded7" providerId="ADAL" clId="{3DF20985-A173-4A1A-93F8-0B29B8FE2E3D}" dt="2023-04-18T12:33:43.114" v="1789" actId="1076"/>
          <ac:picMkLst>
            <pc:docMk/>
            <pc:sldMk cId="4089228486" sldId="320"/>
            <ac:picMk id="9" creationId="{2F7E03B4-0274-1EC9-7428-3C4DE11D69C4}"/>
          </ac:picMkLst>
        </pc:picChg>
        <pc:picChg chg="add mod ord">
          <ac:chgData name="Noémie Spiller" userId="e4bebb1e-116a-4f15-b3ae-274db878ded7" providerId="ADAL" clId="{3DF20985-A173-4A1A-93F8-0B29B8FE2E3D}" dt="2023-04-18T12:35:11.222" v="1806" actId="1076"/>
          <ac:picMkLst>
            <pc:docMk/>
            <pc:sldMk cId="4089228486" sldId="320"/>
            <ac:picMk id="11" creationId="{8DA043D3-A58E-EA9D-D32C-3C05C65D2BCB}"/>
          </ac:picMkLst>
        </pc:picChg>
        <pc:picChg chg="add mod ord">
          <ac:chgData name="Noémie Spiller" userId="e4bebb1e-116a-4f15-b3ae-274db878ded7" providerId="ADAL" clId="{3DF20985-A173-4A1A-93F8-0B29B8FE2E3D}" dt="2023-04-18T12:49:40.218" v="1938" actId="167"/>
          <ac:picMkLst>
            <pc:docMk/>
            <pc:sldMk cId="4089228486" sldId="320"/>
            <ac:picMk id="12" creationId="{62F23469-0F15-000A-B223-8B5DBF85CB66}"/>
          </ac:picMkLst>
        </pc:picChg>
        <pc:picChg chg="add mod ord">
          <ac:chgData name="Noémie Spiller" userId="e4bebb1e-116a-4f15-b3ae-274db878ded7" providerId="ADAL" clId="{3DF20985-A173-4A1A-93F8-0B29B8FE2E3D}" dt="2023-04-18T12:52:07.668" v="1948" actId="1076"/>
          <ac:picMkLst>
            <pc:docMk/>
            <pc:sldMk cId="4089228486" sldId="320"/>
            <ac:picMk id="15" creationId="{BAF0E8EF-3F50-8454-3076-734EE0D1A338}"/>
          </ac:picMkLst>
        </pc:picChg>
        <pc:picChg chg="add del mod">
          <ac:chgData name="Noémie Spiller" userId="e4bebb1e-116a-4f15-b3ae-274db878ded7" providerId="ADAL" clId="{3DF20985-A173-4A1A-93F8-0B29B8FE2E3D}" dt="2023-04-18T12:56:51.533" v="1965" actId="21"/>
          <ac:picMkLst>
            <pc:docMk/>
            <pc:sldMk cId="4089228486" sldId="320"/>
            <ac:picMk id="17" creationId="{58A23629-B46F-73FD-6395-F9713FC3FA5E}"/>
          </ac:picMkLst>
        </pc:picChg>
        <pc:picChg chg="add mod ord">
          <ac:chgData name="Noémie Spiller" userId="e4bebb1e-116a-4f15-b3ae-274db878ded7" providerId="ADAL" clId="{3DF20985-A173-4A1A-93F8-0B29B8FE2E3D}" dt="2023-04-18T12:59:46.630" v="1976" actId="1076"/>
          <ac:picMkLst>
            <pc:docMk/>
            <pc:sldMk cId="4089228486" sldId="320"/>
            <ac:picMk id="19" creationId="{EC1E7A96-D521-FD1C-4269-B0F13CDB1524}"/>
          </ac:picMkLst>
        </pc:picChg>
      </pc:sldChg>
      <pc:sldChg chg="addSp delSp modSp new mod ord modClrScheme chgLayout modNotesTx">
        <pc:chgData name="Noémie Spiller" userId="e4bebb1e-116a-4f15-b3ae-274db878ded7" providerId="ADAL" clId="{3DF20985-A173-4A1A-93F8-0B29B8FE2E3D}" dt="2023-04-19T11:06:24.190" v="3279"/>
        <pc:sldMkLst>
          <pc:docMk/>
          <pc:sldMk cId="912758139" sldId="321"/>
        </pc:sldMkLst>
        <pc:spChg chg="mod">
          <ac:chgData name="Noémie Spiller" userId="e4bebb1e-116a-4f15-b3ae-274db878ded7" providerId="ADAL" clId="{3DF20985-A173-4A1A-93F8-0B29B8FE2E3D}" dt="2023-04-12T17:57:00.246" v="1059" actId="26606"/>
          <ac:spMkLst>
            <pc:docMk/>
            <pc:sldMk cId="912758139" sldId="321"/>
            <ac:spMk id="2" creationId="{62388557-4AE5-2B75-FBB3-0E1FA0FFD65C}"/>
          </ac:spMkLst>
        </pc:spChg>
        <pc:spChg chg="mod">
          <ac:chgData name="Noémie Spiller" userId="e4bebb1e-116a-4f15-b3ae-274db878ded7" providerId="ADAL" clId="{3DF20985-A173-4A1A-93F8-0B29B8FE2E3D}" dt="2023-04-12T17:57:00.246" v="1059" actId="26606"/>
          <ac:spMkLst>
            <pc:docMk/>
            <pc:sldMk cId="912758139" sldId="321"/>
            <ac:spMk id="3" creationId="{5C84B071-791B-93F5-264F-DB770F4B245C}"/>
          </ac:spMkLst>
        </pc:spChg>
        <pc:spChg chg="mod">
          <ac:chgData name="Noémie Spiller" userId="e4bebb1e-116a-4f15-b3ae-274db878ded7" providerId="ADAL" clId="{3DF20985-A173-4A1A-93F8-0B29B8FE2E3D}" dt="2023-04-12T17:58:51.637" v="1091" actId="20577"/>
          <ac:spMkLst>
            <pc:docMk/>
            <pc:sldMk cId="912758139" sldId="321"/>
            <ac:spMk id="4" creationId="{79114A4D-AFC4-AE7A-04F0-57A33A93A49D}"/>
          </ac:spMkLst>
        </pc:spChg>
        <pc:spChg chg="del">
          <ac:chgData name="Noémie Spiller" userId="e4bebb1e-116a-4f15-b3ae-274db878ded7" providerId="ADAL" clId="{3DF20985-A173-4A1A-93F8-0B29B8FE2E3D}" dt="2023-04-12T17:55:57.806" v="982" actId="1032"/>
          <ac:spMkLst>
            <pc:docMk/>
            <pc:sldMk cId="912758139" sldId="321"/>
            <ac:spMk id="5" creationId="{A0886D33-BAB7-3FEA-8CE0-4F5C7B41E180}"/>
          </ac:spMkLst>
        </pc:spChg>
        <pc:spChg chg="add mod">
          <ac:chgData name="Noémie Spiller" userId="e4bebb1e-116a-4f15-b3ae-274db878ded7" providerId="ADAL" clId="{3DF20985-A173-4A1A-93F8-0B29B8FE2E3D}" dt="2023-04-19T10:28:20.171" v="2901" actId="1076"/>
          <ac:spMkLst>
            <pc:docMk/>
            <pc:sldMk cId="912758139" sldId="321"/>
            <ac:spMk id="5" creationId="{E8653F41-EAC7-33A3-289F-06760D8524DE}"/>
          </ac:spMkLst>
        </pc:spChg>
        <pc:spChg chg="add mod">
          <ac:chgData name="Noémie Spiller" userId="e4bebb1e-116a-4f15-b3ae-274db878ded7" providerId="ADAL" clId="{3DF20985-A173-4A1A-93F8-0B29B8FE2E3D}" dt="2023-04-19T10:27:49.835" v="2899" actId="1582"/>
          <ac:spMkLst>
            <pc:docMk/>
            <pc:sldMk cId="912758139" sldId="321"/>
            <ac:spMk id="7" creationId="{46C70357-6BDD-EBF6-B0B2-7EAC97D241B2}"/>
          </ac:spMkLst>
        </pc:spChg>
        <pc:spChg chg="add mod">
          <ac:chgData name="Noémie Spiller" userId="e4bebb1e-116a-4f15-b3ae-274db878ded7" providerId="ADAL" clId="{3DF20985-A173-4A1A-93F8-0B29B8FE2E3D}" dt="2023-04-12T17:57:00.246" v="1059" actId="26606"/>
          <ac:spMkLst>
            <pc:docMk/>
            <pc:sldMk cId="912758139" sldId="321"/>
            <ac:spMk id="11" creationId="{A3480F4D-3DB8-9906-AA1A-FA0785AB1AC3}"/>
          </ac:spMkLst>
        </pc:spChg>
        <pc:spChg chg="add mod">
          <ac:chgData name="Noémie Spiller" userId="e4bebb1e-116a-4f15-b3ae-274db878ded7" providerId="ADAL" clId="{3DF20985-A173-4A1A-93F8-0B29B8FE2E3D}" dt="2023-04-19T10:47:28.540" v="2931" actId="1076"/>
          <ac:spMkLst>
            <pc:docMk/>
            <pc:sldMk cId="912758139" sldId="321"/>
            <ac:spMk id="15" creationId="{4DD84630-59F0-4E08-CD07-31452E05BE12}"/>
          </ac:spMkLst>
        </pc:spChg>
        <pc:spChg chg="add mod">
          <ac:chgData name="Noémie Spiller" userId="e4bebb1e-116a-4f15-b3ae-274db878ded7" providerId="ADAL" clId="{3DF20985-A173-4A1A-93F8-0B29B8FE2E3D}" dt="2023-04-19T10:46:42.623" v="2920" actId="14100"/>
          <ac:spMkLst>
            <pc:docMk/>
            <pc:sldMk cId="912758139" sldId="321"/>
            <ac:spMk id="16" creationId="{A7513582-2032-66C7-6F83-32C7C5F91ADF}"/>
          </ac:spMkLst>
        </pc:spChg>
        <pc:graphicFrameChg chg="add mod modGraphic">
          <ac:chgData name="Noémie Spiller" userId="e4bebb1e-116a-4f15-b3ae-274db878ded7" providerId="ADAL" clId="{3DF20985-A173-4A1A-93F8-0B29B8FE2E3D}" dt="2023-04-18T14:17:22.239" v="2750" actId="14100"/>
          <ac:graphicFrameMkLst>
            <pc:docMk/>
            <pc:sldMk cId="912758139" sldId="321"/>
            <ac:graphicFrameMk id="6" creationId="{92990882-C9C6-F33C-21AA-B457C4400502}"/>
          </ac:graphicFrameMkLst>
        </pc:graphicFrameChg>
        <pc:picChg chg="add del mod">
          <ac:chgData name="Noémie Spiller" userId="e4bebb1e-116a-4f15-b3ae-274db878ded7" providerId="ADAL" clId="{3DF20985-A173-4A1A-93F8-0B29B8FE2E3D}" dt="2023-04-19T10:44:26.407" v="2907" actId="478"/>
          <ac:picMkLst>
            <pc:docMk/>
            <pc:sldMk cId="912758139" sldId="321"/>
            <ac:picMk id="9" creationId="{1DA3AC8B-4B45-4366-55A1-1602B0502333}"/>
          </ac:picMkLst>
        </pc:picChg>
        <pc:picChg chg="add mod">
          <ac:chgData name="Noémie Spiller" userId="e4bebb1e-116a-4f15-b3ae-274db878ded7" providerId="ADAL" clId="{3DF20985-A173-4A1A-93F8-0B29B8FE2E3D}" dt="2023-04-19T10:47:04.168" v="2927" actId="688"/>
          <ac:picMkLst>
            <pc:docMk/>
            <pc:sldMk cId="912758139" sldId="321"/>
            <ac:picMk id="12" creationId="{835BFF2F-96C2-F7B1-C20A-8F926E3BB6BB}"/>
          </ac:picMkLst>
        </pc:picChg>
        <pc:picChg chg="add mod">
          <ac:chgData name="Noémie Spiller" userId="e4bebb1e-116a-4f15-b3ae-274db878ded7" providerId="ADAL" clId="{3DF20985-A173-4A1A-93F8-0B29B8FE2E3D}" dt="2023-04-19T10:46:15.906" v="2915" actId="1076"/>
          <ac:picMkLst>
            <pc:docMk/>
            <pc:sldMk cId="912758139" sldId="321"/>
            <ac:picMk id="14" creationId="{212722A4-5400-DE8F-0A95-3A65E5D08E98}"/>
          </ac:picMkLst>
        </pc:picChg>
      </pc:sldChg>
      <pc:sldChg chg="addSp delSp modSp new mod modNotesTx">
        <pc:chgData name="Noémie Spiller" userId="e4bebb1e-116a-4f15-b3ae-274db878ded7" providerId="ADAL" clId="{3DF20985-A173-4A1A-93F8-0B29B8FE2E3D}" dt="2023-04-26T07:34:56.742" v="5784" actId="20577"/>
        <pc:sldMkLst>
          <pc:docMk/>
          <pc:sldMk cId="3570777704" sldId="322"/>
        </pc:sldMkLst>
        <pc:spChg chg="mod">
          <ac:chgData name="Noémie Spiller" userId="e4bebb1e-116a-4f15-b3ae-274db878ded7" providerId="ADAL" clId="{3DF20985-A173-4A1A-93F8-0B29B8FE2E3D}" dt="2023-04-26T07:28:26.851" v="5484" actId="20577"/>
          <ac:spMkLst>
            <pc:docMk/>
            <pc:sldMk cId="3570777704" sldId="322"/>
            <ac:spMk id="4" creationId="{B905D132-4FC1-2EA8-B70C-E67930A20090}"/>
          </ac:spMkLst>
        </pc:spChg>
        <pc:spChg chg="mod">
          <ac:chgData name="Noémie Spiller" userId="e4bebb1e-116a-4f15-b3ae-274db878ded7" providerId="ADAL" clId="{3DF20985-A173-4A1A-93F8-0B29B8FE2E3D}" dt="2023-04-26T07:34:05.129" v="5734" actId="14100"/>
          <ac:spMkLst>
            <pc:docMk/>
            <pc:sldMk cId="3570777704" sldId="322"/>
            <ac:spMk id="5" creationId="{9BCA0F78-A7E0-7A11-7807-3718CD22388E}"/>
          </ac:spMkLst>
        </pc:spChg>
        <pc:spChg chg="del">
          <ac:chgData name="Noémie Spiller" userId="e4bebb1e-116a-4f15-b3ae-274db878ded7" providerId="ADAL" clId="{3DF20985-A173-4A1A-93F8-0B29B8FE2E3D}" dt="2023-04-26T07:27:13.496" v="5364"/>
          <ac:spMkLst>
            <pc:docMk/>
            <pc:sldMk cId="3570777704" sldId="322"/>
            <ac:spMk id="6" creationId="{13D54AE4-86A7-1CEC-127D-27BAD4C282B3}"/>
          </ac:spMkLst>
        </pc:spChg>
        <pc:spChg chg="add mod">
          <ac:chgData name="Noémie Spiller" userId="e4bebb1e-116a-4f15-b3ae-274db878ded7" providerId="ADAL" clId="{3DF20985-A173-4A1A-93F8-0B29B8FE2E3D}" dt="2023-04-26T07:34:20.570" v="5735" actId="14100"/>
          <ac:spMkLst>
            <pc:docMk/>
            <pc:sldMk cId="3570777704" sldId="322"/>
            <ac:spMk id="11" creationId="{43F2298A-4AA3-0803-D815-3C575B30D796}"/>
          </ac:spMkLst>
        </pc:spChg>
        <pc:picChg chg="add mod">
          <ac:chgData name="Noémie Spiller" userId="e4bebb1e-116a-4f15-b3ae-274db878ded7" providerId="ADAL" clId="{3DF20985-A173-4A1A-93F8-0B29B8FE2E3D}" dt="2023-04-26T07:34:29.354" v="5737" actId="1076"/>
          <ac:picMkLst>
            <pc:docMk/>
            <pc:sldMk cId="3570777704" sldId="322"/>
            <ac:picMk id="8" creationId="{EB0C53E1-6788-59C8-5473-15FE456CCF6D}"/>
          </ac:picMkLst>
        </pc:picChg>
        <pc:picChg chg="add mod">
          <ac:chgData name="Noémie Spiller" userId="e4bebb1e-116a-4f15-b3ae-274db878ded7" providerId="ADAL" clId="{3DF20985-A173-4A1A-93F8-0B29B8FE2E3D}" dt="2023-04-26T07:33:05.346" v="5667" actId="1076"/>
          <ac:picMkLst>
            <pc:docMk/>
            <pc:sldMk cId="3570777704" sldId="322"/>
            <ac:picMk id="10" creationId="{DA0C6E8B-413A-BB53-A27B-38A9C21E79E9}"/>
          </ac:picMkLst>
        </pc:picChg>
      </pc:sldChg>
      <pc:sldChg chg="addSp delSp modSp new mod ord modClrScheme chgLayout modNotesTx">
        <pc:chgData name="Noémie Spiller" userId="e4bebb1e-116a-4f15-b3ae-274db878ded7" providerId="ADAL" clId="{3DF20985-A173-4A1A-93F8-0B29B8FE2E3D}" dt="2023-04-20T11:01:36.968" v="4373"/>
        <pc:sldMkLst>
          <pc:docMk/>
          <pc:sldMk cId="1963810207" sldId="323"/>
        </pc:sldMkLst>
        <pc:spChg chg="mod ord">
          <ac:chgData name="Noémie Spiller" userId="e4bebb1e-116a-4f15-b3ae-274db878ded7" providerId="ADAL" clId="{3DF20985-A173-4A1A-93F8-0B29B8FE2E3D}" dt="2023-04-19T16:27:59.904" v="4363" actId="26606"/>
          <ac:spMkLst>
            <pc:docMk/>
            <pc:sldMk cId="1963810207" sldId="323"/>
            <ac:spMk id="2" creationId="{C0B1E45F-77A4-27E5-CD72-B4793AB6460A}"/>
          </ac:spMkLst>
        </pc:spChg>
        <pc:spChg chg="mod ord">
          <ac:chgData name="Noémie Spiller" userId="e4bebb1e-116a-4f15-b3ae-274db878ded7" providerId="ADAL" clId="{3DF20985-A173-4A1A-93F8-0B29B8FE2E3D}" dt="2023-04-19T16:27:59.904" v="4363" actId="26606"/>
          <ac:spMkLst>
            <pc:docMk/>
            <pc:sldMk cId="1963810207" sldId="323"/>
            <ac:spMk id="3" creationId="{8BAAAF9B-5618-D08F-5DB4-A062A2E8124F}"/>
          </ac:spMkLst>
        </pc:spChg>
        <pc:spChg chg="mod">
          <ac:chgData name="Noémie Spiller" userId="e4bebb1e-116a-4f15-b3ae-274db878ded7" providerId="ADAL" clId="{3DF20985-A173-4A1A-93F8-0B29B8FE2E3D}" dt="2023-04-19T16:27:59.904" v="4363" actId="26606"/>
          <ac:spMkLst>
            <pc:docMk/>
            <pc:sldMk cId="1963810207" sldId="323"/>
            <ac:spMk id="4" creationId="{519041D5-94F8-BD86-D30E-38612CD2EA03}"/>
          </ac:spMkLst>
        </pc:spChg>
        <pc:spChg chg="del mod">
          <ac:chgData name="Noémie Spiller" userId="e4bebb1e-116a-4f15-b3ae-274db878ded7" providerId="ADAL" clId="{3DF20985-A173-4A1A-93F8-0B29B8FE2E3D}" dt="2023-04-19T16:23:35.382" v="4339" actId="478"/>
          <ac:spMkLst>
            <pc:docMk/>
            <pc:sldMk cId="1963810207" sldId="323"/>
            <ac:spMk id="5" creationId="{BB60F0A7-D126-0B51-5302-DE304BCBCA76}"/>
          </ac:spMkLst>
        </pc:spChg>
        <pc:spChg chg="add del mod">
          <ac:chgData name="Noémie Spiller" userId="e4bebb1e-116a-4f15-b3ae-274db878ded7" providerId="ADAL" clId="{3DF20985-A173-4A1A-93F8-0B29B8FE2E3D}" dt="2023-04-19T16:23:39.218" v="4340" actId="478"/>
          <ac:spMkLst>
            <pc:docMk/>
            <pc:sldMk cId="1963810207" sldId="323"/>
            <ac:spMk id="7" creationId="{32146AE2-C204-952D-1974-5C1D9B44B0C9}"/>
          </ac:spMkLst>
        </pc:spChg>
        <pc:picChg chg="add mod">
          <ac:chgData name="Noémie Spiller" userId="e4bebb1e-116a-4f15-b3ae-274db878ded7" providerId="ADAL" clId="{3DF20985-A173-4A1A-93F8-0B29B8FE2E3D}" dt="2023-04-19T16:27:59.904" v="4363" actId="26606"/>
          <ac:picMkLst>
            <pc:docMk/>
            <pc:sldMk cId="1963810207" sldId="323"/>
            <ac:picMk id="9" creationId="{B9FE6E66-5196-9251-CAA9-A26481119E94}"/>
          </ac:picMkLst>
        </pc:picChg>
        <pc:picChg chg="add mod">
          <ac:chgData name="Noémie Spiller" userId="e4bebb1e-116a-4f15-b3ae-274db878ded7" providerId="ADAL" clId="{3DF20985-A173-4A1A-93F8-0B29B8FE2E3D}" dt="2023-04-19T16:28:38.251" v="4366"/>
          <ac:picMkLst>
            <pc:docMk/>
            <pc:sldMk cId="1963810207" sldId="323"/>
            <ac:picMk id="11" creationId="{EBD5077B-D6B2-F04C-6C82-986752CF4C77}"/>
          </ac:picMkLst>
        </pc:picChg>
      </pc:sldChg>
      <pc:sldChg chg="addSp delSp modSp new mod modClrScheme chgLayout modNotesTx">
        <pc:chgData name="Noémie Spiller" userId="e4bebb1e-116a-4f15-b3ae-274db878ded7" providerId="ADAL" clId="{3DF20985-A173-4A1A-93F8-0B29B8FE2E3D}" dt="2023-04-19T11:42:21.700" v="3629" actId="20577"/>
        <pc:sldMkLst>
          <pc:docMk/>
          <pc:sldMk cId="621628165" sldId="324"/>
        </pc:sldMkLst>
        <pc:spChg chg="mod">
          <ac:chgData name="Noémie Spiller" userId="e4bebb1e-116a-4f15-b3ae-274db878ded7" providerId="ADAL" clId="{3DF20985-A173-4A1A-93F8-0B29B8FE2E3D}" dt="2023-04-19T11:38:26.528" v="3448" actId="26606"/>
          <ac:spMkLst>
            <pc:docMk/>
            <pc:sldMk cId="621628165" sldId="324"/>
            <ac:spMk id="2" creationId="{805BF37A-FA7F-6F1C-D701-173C4E5A06A9}"/>
          </ac:spMkLst>
        </pc:spChg>
        <pc:spChg chg="mod">
          <ac:chgData name="Noémie Spiller" userId="e4bebb1e-116a-4f15-b3ae-274db878ded7" providerId="ADAL" clId="{3DF20985-A173-4A1A-93F8-0B29B8FE2E3D}" dt="2023-04-19T11:38:26.528" v="3448" actId="26606"/>
          <ac:spMkLst>
            <pc:docMk/>
            <pc:sldMk cId="621628165" sldId="324"/>
            <ac:spMk id="3" creationId="{6F098690-CD06-3855-54BB-7969084D0A24}"/>
          </ac:spMkLst>
        </pc:spChg>
        <pc:spChg chg="mod">
          <ac:chgData name="Noémie Spiller" userId="e4bebb1e-116a-4f15-b3ae-274db878ded7" providerId="ADAL" clId="{3DF20985-A173-4A1A-93F8-0B29B8FE2E3D}" dt="2023-04-19T11:40:56.080" v="3473" actId="20577"/>
          <ac:spMkLst>
            <pc:docMk/>
            <pc:sldMk cId="621628165" sldId="324"/>
            <ac:spMk id="4" creationId="{5075A099-650B-62AA-696F-7AE5EF5C605F}"/>
          </ac:spMkLst>
        </pc:spChg>
        <pc:spChg chg="del mod">
          <ac:chgData name="Noémie Spiller" userId="e4bebb1e-116a-4f15-b3ae-274db878ded7" providerId="ADAL" clId="{3DF20985-A173-4A1A-93F8-0B29B8FE2E3D}" dt="2023-04-19T11:38:26.528" v="3448" actId="26606"/>
          <ac:spMkLst>
            <pc:docMk/>
            <pc:sldMk cId="621628165" sldId="324"/>
            <ac:spMk id="5" creationId="{40F83C3F-E492-6D28-7C20-1023935F5D48}"/>
          </ac:spMkLst>
        </pc:spChg>
        <pc:spChg chg="add del mod">
          <ac:chgData name="Noémie Spiller" userId="e4bebb1e-116a-4f15-b3ae-274db878ded7" providerId="ADAL" clId="{3DF20985-A173-4A1A-93F8-0B29B8FE2E3D}" dt="2023-04-19T11:40:14.283" v="3463" actId="478"/>
          <ac:spMkLst>
            <pc:docMk/>
            <pc:sldMk cId="621628165" sldId="324"/>
            <ac:spMk id="12" creationId="{8F1BC9DE-5B4D-160E-7E2A-66A264945C42}"/>
          </ac:spMkLst>
        </pc:spChg>
        <pc:spChg chg="add mod">
          <ac:chgData name="Noémie Spiller" userId="e4bebb1e-116a-4f15-b3ae-274db878ded7" providerId="ADAL" clId="{3DF20985-A173-4A1A-93F8-0B29B8FE2E3D}" dt="2023-04-19T11:40:22.455" v="3464" actId="1076"/>
          <ac:spMkLst>
            <pc:docMk/>
            <pc:sldMk cId="621628165" sldId="324"/>
            <ac:spMk id="13" creationId="{67D3A2EF-C60B-0C26-9ABF-B21D791FE8DB}"/>
          </ac:spMkLst>
        </pc:spChg>
        <pc:spChg chg="add mod">
          <ac:chgData name="Noémie Spiller" userId="e4bebb1e-116a-4f15-b3ae-274db878ded7" providerId="ADAL" clId="{3DF20985-A173-4A1A-93F8-0B29B8FE2E3D}" dt="2023-04-19T11:40:45.564" v="3471"/>
          <ac:spMkLst>
            <pc:docMk/>
            <pc:sldMk cId="621628165" sldId="324"/>
            <ac:spMk id="14" creationId="{7D1C3A09-11DA-0F87-B716-A96C8605E7E9}"/>
          </ac:spMkLst>
        </pc:spChg>
        <pc:spChg chg="add mod">
          <ac:chgData name="Noémie Spiller" userId="e4bebb1e-116a-4f15-b3ae-274db878ded7" providerId="ADAL" clId="{3DF20985-A173-4A1A-93F8-0B29B8FE2E3D}" dt="2023-04-19T11:38:26.528" v="3448" actId="26606"/>
          <ac:spMkLst>
            <pc:docMk/>
            <pc:sldMk cId="621628165" sldId="324"/>
            <ac:spMk id="16" creationId="{48182D6E-5BE7-7F5D-3FBB-C4B0898D7785}"/>
          </ac:spMkLst>
        </pc:spChg>
        <pc:picChg chg="add del mod">
          <ac:chgData name="Noémie Spiller" userId="e4bebb1e-116a-4f15-b3ae-274db878ded7" providerId="ADAL" clId="{3DF20985-A173-4A1A-93F8-0B29B8FE2E3D}" dt="2023-04-19T11:38:04.091" v="3443" actId="478"/>
          <ac:picMkLst>
            <pc:docMk/>
            <pc:sldMk cId="621628165" sldId="324"/>
            <ac:picMk id="7" creationId="{D6E77E86-BEE7-EEC3-ECCB-6600DD721E79}"/>
          </ac:picMkLst>
        </pc:picChg>
        <pc:picChg chg="add mod ord">
          <ac:chgData name="Noémie Spiller" userId="e4bebb1e-116a-4f15-b3ae-274db878ded7" providerId="ADAL" clId="{3DF20985-A173-4A1A-93F8-0B29B8FE2E3D}" dt="2023-04-19T11:38:26.528" v="3448" actId="26606"/>
          <ac:picMkLst>
            <pc:docMk/>
            <pc:sldMk cId="621628165" sldId="324"/>
            <ac:picMk id="9" creationId="{7E0855DF-215B-7A50-A943-FE5123E73154}"/>
          </ac:picMkLst>
        </pc:picChg>
        <pc:picChg chg="add mod">
          <ac:chgData name="Noémie Spiller" userId="e4bebb1e-116a-4f15-b3ae-274db878ded7" providerId="ADAL" clId="{3DF20985-A173-4A1A-93F8-0B29B8FE2E3D}" dt="2023-04-19T11:39:02.148" v="3449"/>
          <ac:picMkLst>
            <pc:docMk/>
            <pc:sldMk cId="621628165" sldId="324"/>
            <ac:picMk id="11" creationId="{9B15B976-3CAF-7AC0-1880-D0B3DC1D15ED}"/>
          </ac:picMkLst>
        </pc:picChg>
      </pc:sldChg>
      <pc:sldChg chg="addSp delSp modSp new mod delAnim modAnim modNotesTx">
        <pc:chgData name="Noémie Spiller" userId="e4bebb1e-116a-4f15-b3ae-274db878ded7" providerId="ADAL" clId="{3DF20985-A173-4A1A-93F8-0B29B8FE2E3D}" dt="2023-04-19T16:14:26.681" v="4269" actId="1076"/>
        <pc:sldMkLst>
          <pc:docMk/>
          <pc:sldMk cId="1176313540" sldId="325"/>
        </pc:sldMkLst>
        <pc:spChg chg="mod">
          <ac:chgData name="Noémie Spiller" userId="e4bebb1e-116a-4f15-b3ae-274db878ded7" providerId="ADAL" clId="{3DF20985-A173-4A1A-93F8-0B29B8FE2E3D}" dt="2023-04-12T18:00:49.912" v="1199" actId="20577"/>
          <ac:spMkLst>
            <pc:docMk/>
            <pc:sldMk cId="1176313540" sldId="325"/>
            <ac:spMk id="4" creationId="{08F3F385-0EBA-FC60-F789-683CFDD11903}"/>
          </ac:spMkLst>
        </pc:spChg>
        <pc:spChg chg="del mod">
          <ac:chgData name="Noémie Spiller" userId="e4bebb1e-116a-4f15-b3ae-274db878ded7" providerId="ADAL" clId="{3DF20985-A173-4A1A-93F8-0B29B8FE2E3D}" dt="2023-04-19T16:12:23.789" v="4258" actId="478"/>
          <ac:spMkLst>
            <pc:docMk/>
            <pc:sldMk cId="1176313540" sldId="325"/>
            <ac:spMk id="5" creationId="{A4DC6A53-754E-97B7-7B88-01F8412E0461}"/>
          </ac:spMkLst>
        </pc:spChg>
        <pc:spChg chg="add del mod">
          <ac:chgData name="Noémie Spiller" userId="e4bebb1e-116a-4f15-b3ae-274db878ded7" providerId="ADAL" clId="{3DF20985-A173-4A1A-93F8-0B29B8FE2E3D}" dt="2023-04-19T16:12:28.277" v="4259" actId="478"/>
          <ac:spMkLst>
            <pc:docMk/>
            <pc:sldMk cId="1176313540" sldId="325"/>
            <ac:spMk id="8" creationId="{EAAB5AF5-C1EF-ADD1-D17B-949A348BD715}"/>
          </ac:spMkLst>
        </pc:spChg>
        <pc:picChg chg="add del mod">
          <ac:chgData name="Noémie Spiller" userId="e4bebb1e-116a-4f15-b3ae-274db878ded7" providerId="ADAL" clId="{3DF20985-A173-4A1A-93F8-0B29B8FE2E3D}" dt="2023-04-19T16:12:34.550" v="4262" actId="478"/>
          <ac:picMkLst>
            <pc:docMk/>
            <pc:sldMk cId="1176313540" sldId="325"/>
            <ac:picMk id="6" creationId="{2E9E7871-5187-7957-8E74-A3FD22E74A9E}"/>
          </ac:picMkLst>
        </pc:picChg>
        <pc:picChg chg="add mod">
          <ac:chgData name="Noémie Spiller" userId="e4bebb1e-116a-4f15-b3ae-274db878ded7" providerId="ADAL" clId="{3DF20985-A173-4A1A-93F8-0B29B8FE2E3D}" dt="2023-04-19T16:14:26.681" v="4269" actId="1076"/>
          <ac:picMkLst>
            <pc:docMk/>
            <pc:sldMk cId="1176313540" sldId="325"/>
            <ac:picMk id="9" creationId="{58073FE6-631C-8E79-EEE9-3358135259C4}"/>
          </ac:picMkLst>
        </pc:picChg>
      </pc:sldChg>
      <pc:sldChg chg="addSp delSp modSp new del mod modClrScheme chgLayout">
        <pc:chgData name="Noémie Spiller" userId="e4bebb1e-116a-4f15-b3ae-274db878ded7" providerId="ADAL" clId="{3DF20985-A173-4A1A-93F8-0B29B8FE2E3D}" dt="2023-04-12T18:01:42.871" v="1255" actId="47"/>
        <pc:sldMkLst>
          <pc:docMk/>
          <pc:sldMk cId="1297805111" sldId="326"/>
        </pc:sldMkLst>
        <pc:spChg chg="mod ord">
          <ac:chgData name="Noémie Spiller" userId="e4bebb1e-116a-4f15-b3ae-274db878ded7" providerId="ADAL" clId="{3DF20985-A173-4A1A-93F8-0B29B8FE2E3D}" dt="2023-04-12T18:01:16.623" v="1201" actId="700"/>
          <ac:spMkLst>
            <pc:docMk/>
            <pc:sldMk cId="1297805111" sldId="326"/>
            <ac:spMk id="2" creationId="{2A484455-4D0F-800C-6402-BD5EE3369508}"/>
          </ac:spMkLst>
        </pc:spChg>
        <pc:spChg chg="mod ord">
          <ac:chgData name="Noémie Spiller" userId="e4bebb1e-116a-4f15-b3ae-274db878ded7" providerId="ADAL" clId="{3DF20985-A173-4A1A-93F8-0B29B8FE2E3D}" dt="2023-04-12T18:01:16.623" v="1201" actId="700"/>
          <ac:spMkLst>
            <pc:docMk/>
            <pc:sldMk cId="1297805111" sldId="326"/>
            <ac:spMk id="3" creationId="{16C51392-8B3F-C1CF-3CF0-5BAF58CC2B4E}"/>
          </ac:spMkLst>
        </pc:spChg>
        <pc:spChg chg="del mod ord">
          <ac:chgData name="Noémie Spiller" userId="e4bebb1e-116a-4f15-b3ae-274db878ded7" providerId="ADAL" clId="{3DF20985-A173-4A1A-93F8-0B29B8FE2E3D}" dt="2023-04-12T18:01:16.623" v="1201" actId="700"/>
          <ac:spMkLst>
            <pc:docMk/>
            <pc:sldMk cId="1297805111" sldId="326"/>
            <ac:spMk id="4" creationId="{A7861415-DE05-3638-92BA-D27991C88604}"/>
          </ac:spMkLst>
        </pc:spChg>
        <pc:spChg chg="del mod ord">
          <ac:chgData name="Noémie Spiller" userId="e4bebb1e-116a-4f15-b3ae-274db878ded7" providerId="ADAL" clId="{3DF20985-A173-4A1A-93F8-0B29B8FE2E3D}" dt="2023-04-12T18:01:16.623" v="1201" actId="700"/>
          <ac:spMkLst>
            <pc:docMk/>
            <pc:sldMk cId="1297805111" sldId="326"/>
            <ac:spMk id="5" creationId="{414119CF-4D87-EB75-1B76-070DC6A96EAB}"/>
          </ac:spMkLst>
        </pc:spChg>
        <pc:spChg chg="add mod ord">
          <ac:chgData name="Noémie Spiller" userId="e4bebb1e-116a-4f15-b3ae-274db878ded7" providerId="ADAL" clId="{3DF20985-A173-4A1A-93F8-0B29B8FE2E3D}" dt="2023-04-12T18:01:28.009" v="1251" actId="20577"/>
          <ac:spMkLst>
            <pc:docMk/>
            <pc:sldMk cId="1297805111" sldId="326"/>
            <ac:spMk id="6" creationId="{DD835170-F2A2-DC7B-3805-1E5D875DF976}"/>
          </ac:spMkLst>
        </pc:spChg>
        <pc:spChg chg="add mod ord">
          <ac:chgData name="Noémie Spiller" userId="e4bebb1e-116a-4f15-b3ae-274db878ded7" providerId="ADAL" clId="{3DF20985-A173-4A1A-93F8-0B29B8FE2E3D}" dt="2023-04-12T18:01:16.623" v="1201" actId="700"/>
          <ac:spMkLst>
            <pc:docMk/>
            <pc:sldMk cId="1297805111" sldId="326"/>
            <ac:spMk id="7" creationId="{B62E90E9-3773-1FFC-5088-65706D61FD61}"/>
          </ac:spMkLst>
        </pc:spChg>
        <pc:spChg chg="add mod ord">
          <ac:chgData name="Noémie Spiller" userId="e4bebb1e-116a-4f15-b3ae-274db878ded7" providerId="ADAL" clId="{3DF20985-A173-4A1A-93F8-0B29B8FE2E3D}" dt="2023-04-12T18:01:16.623" v="1201" actId="700"/>
          <ac:spMkLst>
            <pc:docMk/>
            <pc:sldMk cId="1297805111" sldId="326"/>
            <ac:spMk id="8" creationId="{AC4F3CA4-8C4D-458D-FEA9-4B97AF135DE3}"/>
          </ac:spMkLst>
        </pc:spChg>
      </pc:sldChg>
      <pc:sldChg chg="addSp delSp modSp add mod ord">
        <pc:chgData name="Noémie Spiller" userId="e4bebb1e-116a-4f15-b3ae-274db878ded7" providerId="ADAL" clId="{3DF20985-A173-4A1A-93F8-0B29B8FE2E3D}" dt="2023-04-12T18:03:38.269" v="1304" actId="26606"/>
        <pc:sldMkLst>
          <pc:docMk/>
          <pc:sldMk cId="815586482" sldId="327"/>
        </pc:sldMkLst>
        <pc:spChg chg="mod">
          <ac:chgData name="Noémie Spiller" userId="e4bebb1e-116a-4f15-b3ae-274db878ded7" providerId="ADAL" clId="{3DF20985-A173-4A1A-93F8-0B29B8FE2E3D}" dt="2023-04-12T18:03:26.780" v="1303" actId="20577"/>
          <ac:spMkLst>
            <pc:docMk/>
            <pc:sldMk cId="815586482" sldId="327"/>
            <ac:spMk id="4" creationId="{D6F02E3B-3FF4-F76E-AFB0-3BE17CA5A591}"/>
          </ac:spMkLst>
        </pc:spChg>
        <pc:picChg chg="add">
          <ac:chgData name="Noémie Spiller" userId="e4bebb1e-116a-4f15-b3ae-274db878ded7" providerId="ADAL" clId="{3DF20985-A173-4A1A-93F8-0B29B8FE2E3D}" dt="2023-04-12T18:03:38.269" v="1304" actId="26606"/>
          <ac:picMkLst>
            <pc:docMk/>
            <pc:sldMk cId="815586482" sldId="327"/>
            <ac:picMk id="6" creationId="{CD6D20A9-156A-8BD4-67A9-FAFA1562A4AA}"/>
          </ac:picMkLst>
        </pc:picChg>
        <pc:picChg chg="del">
          <ac:chgData name="Noémie Spiller" userId="e4bebb1e-116a-4f15-b3ae-274db878ded7" providerId="ADAL" clId="{3DF20985-A173-4A1A-93F8-0B29B8FE2E3D}" dt="2023-04-12T18:02:16.252" v="1291" actId="478"/>
          <ac:picMkLst>
            <pc:docMk/>
            <pc:sldMk cId="815586482" sldId="327"/>
            <ac:picMk id="7" creationId="{EE418CF9-826C-85E5-FE49-065AA4DA6718}"/>
          </ac:picMkLst>
        </pc:picChg>
      </pc:sldChg>
      <pc:sldChg chg="modSp new mod">
        <pc:chgData name="Noémie Spiller" userId="e4bebb1e-116a-4f15-b3ae-274db878ded7" providerId="ADAL" clId="{3DF20985-A173-4A1A-93F8-0B29B8FE2E3D}" dt="2023-04-12T18:04:48.189" v="1335" actId="20577"/>
        <pc:sldMkLst>
          <pc:docMk/>
          <pc:sldMk cId="2155087023" sldId="328"/>
        </pc:sldMkLst>
        <pc:spChg chg="mod">
          <ac:chgData name="Noémie Spiller" userId="e4bebb1e-116a-4f15-b3ae-274db878ded7" providerId="ADAL" clId="{3DF20985-A173-4A1A-93F8-0B29B8FE2E3D}" dt="2023-04-12T18:04:46.156" v="1331" actId="20577"/>
          <ac:spMkLst>
            <pc:docMk/>
            <pc:sldMk cId="2155087023" sldId="328"/>
            <ac:spMk id="4" creationId="{E7C41F11-FDFD-50EB-32DB-DA076629B31D}"/>
          </ac:spMkLst>
        </pc:spChg>
        <pc:spChg chg="mod">
          <ac:chgData name="Noémie Spiller" userId="e4bebb1e-116a-4f15-b3ae-274db878ded7" providerId="ADAL" clId="{3DF20985-A173-4A1A-93F8-0B29B8FE2E3D}" dt="2023-04-12T18:04:48.189" v="1335" actId="20577"/>
          <ac:spMkLst>
            <pc:docMk/>
            <pc:sldMk cId="2155087023" sldId="328"/>
            <ac:spMk id="5" creationId="{9EAB25E4-6645-61C7-740E-3C61EE3BD5A4}"/>
          </ac:spMkLst>
        </pc:spChg>
      </pc:sldChg>
      <pc:sldChg chg="modSp new mod">
        <pc:chgData name="Noémie Spiller" userId="e4bebb1e-116a-4f15-b3ae-274db878ded7" providerId="ADAL" clId="{3DF20985-A173-4A1A-93F8-0B29B8FE2E3D}" dt="2023-04-12T18:05:13.737" v="1358" actId="20577"/>
        <pc:sldMkLst>
          <pc:docMk/>
          <pc:sldMk cId="4285188218" sldId="329"/>
        </pc:sldMkLst>
        <pc:spChg chg="mod">
          <ac:chgData name="Noémie Spiller" userId="e4bebb1e-116a-4f15-b3ae-274db878ded7" providerId="ADAL" clId="{3DF20985-A173-4A1A-93F8-0B29B8FE2E3D}" dt="2023-04-12T18:05:13.737" v="1358" actId="20577"/>
          <ac:spMkLst>
            <pc:docMk/>
            <pc:sldMk cId="4285188218" sldId="329"/>
            <ac:spMk id="5" creationId="{7EE6E934-F168-F6EB-4D3B-70C35238710C}"/>
          </ac:spMkLst>
        </pc:spChg>
      </pc:sldChg>
      <pc:sldChg chg="modSp new del mod ord">
        <pc:chgData name="Noémie Spiller" userId="e4bebb1e-116a-4f15-b3ae-274db878ded7" providerId="ADAL" clId="{3DF20985-A173-4A1A-93F8-0B29B8FE2E3D}" dt="2023-04-19T15:51:22.100" v="4206" actId="47"/>
        <pc:sldMkLst>
          <pc:docMk/>
          <pc:sldMk cId="3574715911" sldId="330"/>
        </pc:sldMkLst>
        <pc:spChg chg="mod">
          <ac:chgData name="Noémie Spiller" userId="e4bebb1e-116a-4f15-b3ae-274db878ded7" providerId="ADAL" clId="{3DF20985-A173-4A1A-93F8-0B29B8FE2E3D}" dt="2023-04-13T09:23:01.227" v="1527" actId="20577"/>
          <ac:spMkLst>
            <pc:docMk/>
            <pc:sldMk cId="3574715911" sldId="330"/>
            <ac:spMk id="4" creationId="{6AD62255-8FA2-7C1B-01B4-1B96A337D51B}"/>
          </ac:spMkLst>
        </pc:spChg>
      </pc:sldChg>
      <pc:sldChg chg="addSp delSp modSp new mod ord modNotesTx">
        <pc:chgData name="Noémie Spiller" userId="e4bebb1e-116a-4f15-b3ae-274db878ded7" providerId="ADAL" clId="{3DF20985-A173-4A1A-93F8-0B29B8FE2E3D}" dt="2023-04-19T14:13:03.066" v="3801"/>
        <pc:sldMkLst>
          <pc:docMk/>
          <pc:sldMk cId="3666134602" sldId="331"/>
        </pc:sldMkLst>
        <pc:spChg chg="mod">
          <ac:chgData name="Noémie Spiller" userId="e4bebb1e-116a-4f15-b3ae-274db878ded7" providerId="ADAL" clId="{3DF20985-A173-4A1A-93F8-0B29B8FE2E3D}" dt="2023-04-18T15:59:19.624" v="2797" actId="20577"/>
          <ac:spMkLst>
            <pc:docMk/>
            <pc:sldMk cId="3666134602" sldId="331"/>
            <ac:spMk id="4" creationId="{3C8B132F-D6E4-54F1-EC01-69DB780F9124}"/>
          </ac:spMkLst>
        </pc:spChg>
        <pc:spChg chg="del mod">
          <ac:chgData name="Noémie Spiller" userId="e4bebb1e-116a-4f15-b3ae-274db878ded7" providerId="ADAL" clId="{3DF20985-A173-4A1A-93F8-0B29B8FE2E3D}" dt="2023-04-18T13:43:01.890" v="2270" actId="478"/>
          <ac:spMkLst>
            <pc:docMk/>
            <pc:sldMk cId="3666134602" sldId="331"/>
            <ac:spMk id="5" creationId="{C3649A88-A72C-2116-0F82-CD9E62723E5D}"/>
          </ac:spMkLst>
        </pc:spChg>
        <pc:spChg chg="add del mod">
          <ac:chgData name="Noémie Spiller" userId="e4bebb1e-116a-4f15-b3ae-274db878ded7" providerId="ADAL" clId="{3DF20985-A173-4A1A-93F8-0B29B8FE2E3D}" dt="2023-04-18T13:43:07.895" v="2271" actId="478"/>
          <ac:spMkLst>
            <pc:docMk/>
            <pc:sldMk cId="3666134602" sldId="331"/>
            <ac:spMk id="9" creationId="{AD0B9F7F-B076-3A5E-C9C7-30661D708B04}"/>
          </ac:spMkLst>
        </pc:spChg>
        <pc:spChg chg="add del mod">
          <ac:chgData name="Noémie Spiller" userId="e4bebb1e-116a-4f15-b3ae-274db878ded7" providerId="ADAL" clId="{3DF20985-A173-4A1A-93F8-0B29B8FE2E3D}" dt="2023-04-18T13:43:28.532" v="2285"/>
          <ac:spMkLst>
            <pc:docMk/>
            <pc:sldMk cId="3666134602" sldId="331"/>
            <ac:spMk id="10" creationId="{21F12862-D587-2B48-E172-1F0D1008D683}"/>
          </ac:spMkLst>
        </pc:spChg>
        <pc:spChg chg="add mod">
          <ac:chgData name="Noémie Spiller" userId="e4bebb1e-116a-4f15-b3ae-274db878ded7" providerId="ADAL" clId="{3DF20985-A173-4A1A-93F8-0B29B8FE2E3D}" dt="2023-04-18T13:49:20.604" v="2359" actId="115"/>
          <ac:spMkLst>
            <pc:docMk/>
            <pc:sldMk cId="3666134602" sldId="331"/>
            <ac:spMk id="11" creationId="{8ACC9A0E-DD20-0C71-1517-0CA7D8C210B2}"/>
          </ac:spMkLst>
        </pc:spChg>
        <pc:spChg chg="add mod">
          <ac:chgData name="Noémie Spiller" userId="e4bebb1e-116a-4f15-b3ae-274db878ded7" providerId="ADAL" clId="{3DF20985-A173-4A1A-93F8-0B29B8FE2E3D}" dt="2023-04-18T15:58:22.551" v="2772" actId="20577"/>
          <ac:spMkLst>
            <pc:docMk/>
            <pc:sldMk cId="3666134602" sldId="331"/>
            <ac:spMk id="12" creationId="{D370E47D-B65A-A013-AB77-F8FD074C66F3}"/>
          </ac:spMkLst>
        </pc:spChg>
        <pc:spChg chg="add mod">
          <ac:chgData name="Noémie Spiller" userId="e4bebb1e-116a-4f15-b3ae-274db878ded7" providerId="ADAL" clId="{3DF20985-A173-4A1A-93F8-0B29B8FE2E3D}" dt="2023-04-18T14:04:51.037" v="2559" actId="1076"/>
          <ac:spMkLst>
            <pc:docMk/>
            <pc:sldMk cId="3666134602" sldId="331"/>
            <ac:spMk id="21" creationId="{DEE7FE5F-17DC-9C39-6199-F98DCC38B80E}"/>
          </ac:spMkLst>
        </pc:spChg>
        <pc:spChg chg="add del mod">
          <ac:chgData name="Noémie Spiller" userId="e4bebb1e-116a-4f15-b3ae-274db878ded7" providerId="ADAL" clId="{3DF20985-A173-4A1A-93F8-0B29B8FE2E3D}" dt="2023-04-18T13:52:53.901" v="2387" actId="478"/>
          <ac:spMkLst>
            <pc:docMk/>
            <pc:sldMk cId="3666134602" sldId="331"/>
            <ac:spMk id="22" creationId="{D1BD6737-82F1-5BD4-0CA5-B24682D89AE5}"/>
          </ac:spMkLst>
        </pc:spChg>
        <pc:spChg chg="add del mod">
          <ac:chgData name="Noémie Spiller" userId="e4bebb1e-116a-4f15-b3ae-274db878ded7" providerId="ADAL" clId="{3DF20985-A173-4A1A-93F8-0B29B8FE2E3D}" dt="2023-04-18T13:52:53.901" v="2387" actId="478"/>
          <ac:spMkLst>
            <pc:docMk/>
            <pc:sldMk cId="3666134602" sldId="331"/>
            <ac:spMk id="23" creationId="{476224B0-FEAA-2822-5CC6-B8741C4C4322}"/>
          </ac:spMkLst>
        </pc:spChg>
        <pc:spChg chg="add del mod">
          <ac:chgData name="Noémie Spiller" userId="e4bebb1e-116a-4f15-b3ae-274db878ded7" providerId="ADAL" clId="{3DF20985-A173-4A1A-93F8-0B29B8FE2E3D}" dt="2023-04-18T13:52:53.901" v="2387" actId="478"/>
          <ac:spMkLst>
            <pc:docMk/>
            <pc:sldMk cId="3666134602" sldId="331"/>
            <ac:spMk id="24" creationId="{F883E18A-DC4D-7D61-6EBF-F3E960986BB9}"/>
          </ac:spMkLst>
        </pc:spChg>
        <pc:spChg chg="add mod">
          <ac:chgData name="Noémie Spiller" userId="e4bebb1e-116a-4f15-b3ae-274db878ded7" providerId="ADAL" clId="{3DF20985-A173-4A1A-93F8-0B29B8FE2E3D}" dt="2023-04-18T14:04:27.696" v="2558" actId="1076"/>
          <ac:spMkLst>
            <pc:docMk/>
            <pc:sldMk cId="3666134602" sldId="331"/>
            <ac:spMk id="27" creationId="{6198B37D-D4CE-A321-8576-A2EFCB958A3E}"/>
          </ac:spMkLst>
        </pc:spChg>
        <pc:spChg chg="add mod">
          <ac:chgData name="Noémie Spiller" userId="e4bebb1e-116a-4f15-b3ae-274db878ded7" providerId="ADAL" clId="{3DF20985-A173-4A1A-93F8-0B29B8FE2E3D}" dt="2023-04-18T14:04:27.696" v="2558" actId="1076"/>
          <ac:spMkLst>
            <pc:docMk/>
            <pc:sldMk cId="3666134602" sldId="331"/>
            <ac:spMk id="28" creationId="{C641D51C-3C4E-62BB-B394-C584587D6505}"/>
          </ac:spMkLst>
        </pc:spChg>
        <pc:spChg chg="add mod">
          <ac:chgData name="Noémie Spiller" userId="e4bebb1e-116a-4f15-b3ae-274db878ded7" providerId="ADAL" clId="{3DF20985-A173-4A1A-93F8-0B29B8FE2E3D}" dt="2023-04-18T14:04:27.696" v="2558" actId="1076"/>
          <ac:spMkLst>
            <pc:docMk/>
            <pc:sldMk cId="3666134602" sldId="331"/>
            <ac:spMk id="29" creationId="{823F4E19-C3B4-1072-CF8B-49ECEB597390}"/>
          </ac:spMkLst>
        </pc:spChg>
        <pc:spChg chg="add mod">
          <ac:chgData name="Noémie Spiller" userId="e4bebb1e-116a-4f15-b3ae-274db878ded7" providerId="ADAL" clId="{3DF20985-A173-4A1A-93F8-0B29B8FE2E3D}" dt="2023-04-18T15:59:08.231" v="2788" actId="1076"/>
          <ac:spMkLst>
            <pc:docMk/>
            <pc:sldMk cId="3666134602" sldId="331"/>
            <ac:spMk id="30" creationId="{12DB54B5-7B94-5A2A-83B6-4E236C8AEE35}"/>
          </ac:spMkLst>
        </pc:spChg>
        <pc:spChg chg="add mod">
          <ac:chgData name="Noémie Spiller" userId="e4bebb1e-116a-4f15-b3ae-274db878ded7" providerId="ADAL" clId="{3DF20985-A173-4A1A-93F8-0B29B8FE2E3D}" dt="2023-04-18T14:04:51.037" v="2559" actId="1076"/>
          <ac:spMkLst>
            <pc:docMk/>
            <pc:sldMk cId="3666134602" sldId="331"/>
            <ac:spMk id="31" creationId="{B67217E2-8849-0AD8-80A3-197A5993B206}"/>
          </ac:spMkLst>
        </pc:spChg>
        <pc:spChg chg="add mod">
          <ac:chgData name="Noémie Spiller" userId="e4bebb1e-116a-4f15-b3ae-274db878ded7" providerId="ADAL" clId="{3DF20985-A173-4A1A-93F8-0B29B8FE2E3D}" dt="2023-04-18T14:04:51.037" v="2559" actId="1076"/>
          <ac:spMkLst>
            <pc:docMk/>
            <pc:sldMk cId="3666134602" sldId="331"/>
            <ac:spMk id="32" creationId="{385508DA-EB80-2805-BFA2-7496129CC64F}"/>
          </ac:spMkLst>
        </pc:spChg>
        <pc:spChg chg="add mod">
          <ac:chgData name="Noémie Spiller" userId="e4bebb1e-116a-4f15-b3ae-274db878ded7" providerId="ADAL" clId="{3DF20985-A173-4A1A-93F8-0B29B8FE2E3D}" dt="2023-04-18T14:05:01.531" v="2561" actId="14100"/>
          <ac:spMkLst>
            <pc:docMk/>
            <pc:sldMk cId="3666134602" sldId="331"/>
            <ac:spMk id="33" creationId="{39D923E4-87FF-E13A-E418-35E9BDF3B4FC}"/>
          </ac:spMkLst>
        </pc:spChg>
        <pc:spChg chg="add mod">
          <ac:chgData name="Noémie Spiller" userId="e4bebb1e-116a-4f15-b3ae-274db878ded7" providerId="ADAL" clId="{3DF20985-A173-4A1A-93F8-0B29B8FE2E3D}" dt="2023-04-18T14:05:06.209" v="2562" actId="1076"/>
          <ac:spMkLst>
            <pc:docMk/>
            <pc:sldMk cId="3666134602" sldId="331"/>
            <ac:spMk id="34" creationId="{24D86BA9-70DB-CF74-418E-01AAB39D7E30}"/>
          </ac:spMkLst>
        </pc:spChg>
        <pc:spChg chg="add mod">
          <ac:chgData name="Noémie Spiller" userId="e4bebb1e-116a-4f15-b3ae-274db878ded7" providerId="ADAL" clId="{3DF20985-A173-4A1A-93F8-0B29B8FE2E3D}" dt="2023-04-18T14:04:51.037" v="2559" actId="1076"/>
          <ac:spMkLst>
            <pc:docMk/>
            <pc:sldMk cId="3666134602" sldId="331"/>
            <ac:spMk id="35" creationId="{9185A93D-9258-9A1D-3009-D87FB37C0198}"/>
          </ac:spMkLst>
        </pc:spChg>
        <pc:spChg chg="add mod">
          <ac:chgData name="Noémie Spiller" userId="e4bebb1e-116a-4f15-b3ae-274db878ded7" providerId="ADAL" clId="{3DF20985-A173-4A1A-93F8-0B29B8FE2E3D}" dt="2023-04-18T14:04:51.037" v="2559" actId="1076"/>
          <ac:spMkLst>
            <pc:docMk/>
            <pc:sldMk cId="3666134602" sldId="331"/>
            <ac:spMk id="36" creationId="{51D3CAEB-56B5-5B22-7D66-2706F682FE67}"/>
          </ac:spMkLst>
        </pc:spChg>
        <pc:spChg chg="add mod">
          <ac:chgData name="Noémie Spiller" userId="e4bebb1e-116a-4f15-b3ae-274db878ded7" providerId="ADAL" clId="{3DF20985-A173-4A1A-93F8-0B29B8FE2E3D}" dt="2023-04-18T14:04:51.037" v="2559" actId="1076"/>
          <ac:spMkLst>
            <pc:docMk/>
            <pc:sldMk cId="3666134602" sldId="331"/>
            <ac:spMk id="37" creationId="{2A9E0707-C4C2-5A6B-2404-439E3124A4E9}"/>
          </ac:spMkLst>
        </pc:spChg>
        <pc:spChg chg="add mod">
          <ac:chgData name="Noémie Spiller" userId="e4bebb1e-116a-4f15-b3ae-274db878ded7" providerId="ADAL" clId="{3DF20985-A173-4A1A-93F8-0B29B8FE2E3D}" dt="2023-04-18T15:58:53.897" v="2787" actId="20577"/>
          <ac:spMkLst>
            <pc:docMk/>
            <pc:sldMk cId="3666134602" sldId="331"/>
            <ac:spMk id="38" creationId="{A2170B24-F509-036F-29D3-7F196733D71F}"/>
          </ac:spMkLst>
        </pc:spChg>
        <pc:spChg chg="add del mod">
          <ac:chgData name="Noémie Spiller" userId="e4bebb1e-116a-4f15-b3ae-274db878ded7" providerId="ADAL" clId="{3DF20985-A173-4A1A-93F8-0B29B8FE2E3D}" dt="2023-04-18T14:03:08.284" v="2548" actId="478"/>
          <ac:spMkLst>
            <pc:docMk/>
            <pc:sldMk cId="3666134602" sldId="331"/>
            <ac:spMk id="39" creationId="{BD8272DC-B54C-0FBB-D783-1AFD4883CB42}"/>
          </ac:spMkLst>
        </pc:spChg>
        <pc:spChg chg="add mod">
          <ac:chgData name="Noémie Spiller" userId="e4bebb1e-116a-4f15-b3ae-274db878ded7" providerId="ADAL" clId="{3DF20985-A173-4A1A-93F8-0B29B8FE2E3D}" dt="2023-04-18T14:04:27.696" v="2558" actId="1076"/>
          <ac:spMkLst>
            <pc:docMk/>
            <pc:sldMk cId="3666134602" sldId="331"/>
            <ac:spMk id="41" creationId="{3CD70D46-B646-E343-8305-2174C3F0FF71}"/>
          </ac:spMkLst>
        </pc:spChg>
        <pc:picChg chg="add mod">
          <ac:chgData name="Noémie Spiller" userId="e4bebb1e-116a-4f15-b3ae-274db878ded7" providerId="ADAL" clId="{3DF20985-A173-4A1A-93F8-0B29B8FE2E3D}" dt="2023-04-18T14:04:51.037" v="2559" actId="1076"/>
          <ac:picMkLst>
            <pc:docMk/>
            <pc:sldMk cId="3666134602" sldId="331"/>
            <ac:picMk id="7" creationId="{E3F824A7-6591-B568-306A-0FE1F863DAD8}"/>
          </ac:picMkLst>
        </pc:picChg>
        <pc:picChg chg="add del mod">
          <ac:chgData name="Noémie Spiller" userId="e4bebb1e-116a-4f15-b3ae-274db878ded7" providerId="ADAL" clId="{3DF20985-A173-4A1A-93F8-0B29B8FE2E3D}" dt="2023-04-18T13:45:51.331" v="2306" actId="478"/>
          <ac:picMkLst>
            <pc:docMk/>
            <pc:sldMk cId="3666134602" sldId="331"/>
            <ac:picMk id="14" creationId="{2392CF7A-29C3-CAB2-1BA7-4A1D17B54856}"/>
          </ac:picMkLst>
        </pc:picChg>
        <pc:picChg chg="add del mod">
          <ac:chgData name="Noémie Spiller" userId="e4bebb1e-116a-4f15-b3ae-274db878ded7" providerId="ADAL" clId="{3DF20985-A173-4A1A-93F8-0B29B8FE2E3D}" dt="2023-04-18T13:52:53.901" v="2387" actId="478"/>
          <ac:picMkLst>
            <pc:docMk/>
            <pc:sldMk cId="3666134602" sldId="331"/>
            <ac:picMk id="16" creationId="{D2554147-0893-21A1-25CC-3579B39E8ED3}"/>
          </ac:picMkLst>
        </pc:picChg>
        <pc:picChg chg="add del mod">
          <ac:chgData name="Noémie Spiller" userId="e4bebb1e-116a-4f15-b3ae-274db878ded7" providerId="ADAL" clId="{3DF20985-A173-4A1A-93F8-0B29B8FE2E3D}" dt="2023-04-18T13:52:53.901" v="2387" actId="478"/>
          <ac:picMkLst>
            <pc:docMk/>
            <pc:sldMk cId="3666134602" sldId="331"/>
            <ac:picMk id="18" creationId="{578D4D9E-1E53-8E2B-2E84-C1E9E3D42598}"/>
          </ac:picMkLst>
        </pc:picChg>
        <pc:picChg chg="add del mod">
          <ac:chgData name="Noémie Spiller" userId="e4bebb1e-116a-4f15-b3ae-274db878ded7" providerId="ADAL" clId="{3DF20985-A173-4A1A-93F8-0B29B8FE2E3D}" dt="2023-04-18T13:52:53.901" v="2387" actId="478"/>
          <ac:picMkLst>
            <pc:docMk/>
            <pc:sldMk cId="3666134602" sldId="331"/>
            <ac:picMk id="20" creationId="{E192B57B-4C9F-580C-F030-2D3C2D59D9CE}"/>
          </ac:picMkLst>
        </pc:picChg>
        <pc:picChg chg="add del mod">
          <ac:chgData name="Noémie Spiller" userId="e4bebb1e-116a-4f15-b3ae-274db878ded7" providerId="ADAL" clId="{3DF20985-A173-4A1A-93F8-0B29B8FE2E3D}" dt="2023-04-18T14:03:43.442" v="2553" actId="478"/>
          <ac:picMkLst>
            <pc:docMk/>
            <pc:sldMk cId="3666134602" sldId="331"/>
            <ac:picMk id="25" creationId="{EBA048CE-0253-59D0-CE36-2C8483EE7523}"/>
          </ac:picMkLst>
        </pc:picChg>
        <pc:picChg chg="add del mod">
          <ac:chgData name="Noémie Spiller" userId="e4bebb1e-116a-4f15-b3ae-274db878ded7" providerId="ADAL" clId="{3DF20985-A173-4A1A-93F8-0B29B8FE2E3D}" dt="2023-04-18T14:02:39.229" v="2527" actId="478"/>
          <ac:picMkLst>
            <pc:docMk/>
            <pc:sldMk cId="3666134602" sldId="331"/>
            <ac:picMk id="26" creationId="{F4624920-7790-BE56-073A-ABFEBF86989C}"/>
          </ac:picMkLst>
        </pc:picChg>
        <pc:picChg chg="add mod">
          <ac:chgData name="Noémie Spiller" userId="e4bebb1e-116a-4f15-b3ae-274db878ded7" providerId="ADAL" clId="{3DF20985-A173-4A1A-93F8-0B29B8FE2E3D}" dt="2023-04-18T14:04:27.696" v="2558" actId="1076"/>
          <ac:picMkLst>
            <pc:docMk/>
            <pc:sldMk cId="3666134602" sldId="331"/>
            <ac:picMk id="40" creationId="{915C5DF5-83E8-94FC-9B7B-3C3751B50EDD}"/>
          </ac:picMkLst>
        </pc:picChg>
      </pc:sldChg>
      <pc:sldChg chg="addSp delSp modSp new mod ord modAnim">
        <pc:chgData name="Noémie Spiller" userId="e4bebb1e-116a-4f15-b3ae-274db878ded7" providerId="ADAL" clId="{3DF20985-A173-4A1A-93F8-0B29B8FE2E3D}" dt="2023-04-25T17:03:57.845" v="5244"/>
        <pc:sldMkLst>
          <pc:docMk/>
          <pc:sldMk cId="2964222083" sldId="332"/>
        </pc:sldMkLst>
        <pc:spChg chg="mod">
          <ac:chgData name="Noémie Spiller" userId="e4bebb1e-116a-4f15-b3ae-274db878ded7" providerId="ADAL" clId="{3DF20985-A173-4A1A-93F8-0B29B8FE2E3D}" dt="2023-04-18T13:03:30.014" v="2016"/>
          <ac:spMkLst>
            <pc:docMk/>
            <pc:sldMk cId="2964222083" sldId="332"/>
            <ac:spMk id="4" creationId="{0DCD38B1-DC42-C938-F16B-45B9B55E029F}"/>
          </ac:spMkLst>
        </pc:spChg>
        <pc:spChg chg="del">
          <ac:chgData name="Noémie Spiller" userId="e4bebb1e-116a-4f15-b3ae-274db878ded7" providerId="ADAL" clId="{3DF20985-A173-4A1A-93F8-0B29B8FE2E3D}" dt="2023-04-18T13:03:03.938" v="2008"/>
          <ac:spMkLst>
            <pc:docMk/>
            <pc:sldMk cId="2964222083" sldId="332"/>
            <ac:spMk id="5" creationId="{09A979EF-9DFB-7F37-3EF2-481C8BFB770B}"/>
          </ac:spMkLst>
        </pc:spChg>
        <pc:picChg chg="add mod">
          <ac:chgData name="Noémie Spiller" userId="e4bebb1e-116a-4f15-b3ae-274db878ded7" providerId="ADAL" clId="{3DF20985-A173-4A1A-93F8-0B29B8FE2E3D}" dt="2023-04-18T13:03:03.938" v="2008"/>
          <ac:picMkLst>
            <pc:docMk/>
            <pc:sldMk cId="2964222083" sldId="332"/>
            <ac:picMk id="6" creationId="{982A6C03-7CB7-86A4-7455-4952281CCE05}"/>
          </ac:picMkLst>
        </pc:picChg>
      </pc:sldChg>
      <pc:sldChg chg="new del">
        <pc:chgData name="Noémie Spiller" userId="e4bebb1e-116a-4f15-b3ae-274db878ded7" providerId="ADAL" clId="{3DF20985-A173-4A1A-93F8-0B29B8FE2E3D}" dt="2023-04-18T13:03:57.313" v="2019" actId="47"/>
        <pc:sldMkLst>
          <pc:docMk/>
          <pc:sldMk cId="1878432682" sldId="333"/>
        </pc:sldMkLst>
      </pc:sldChg>
      <pc:sldChg chg="delSp modSp add mod modNotesTx">
        <pc:chgData name="Noémie Spiller" userId="e4bebb1e-116a-4f15-b3ae-274db878ded7" providerId="ADAL" clId="{3DF20985-A173-4A1A-93F8-0B29B8FE2E3D}" dt="2023-04-25T17:07:13.254" v="5284" actId="20577"/>
        <pc:sldMkLst>
          <pc:docMk/>
          <pc:sldMk cId="2223353952" sldId="334"/>
        </pc:sldMkLst>
        <pc:spChg chg="mod">
          <ac:chgData name="Noémie Spiller" userId="e4bebb1e-116a-4f15-b3ae-274db878ded7" providerId="ADAL" clId="{3DF20985-A173-4A1A-93F8-0B29B8FE2E3D}" dt="2023-04-18T13:11:26.174" v="2130" actId="1076"/>
          <ac:spMkLst>
            <pc:docMk/>
            <pc:sldMk cId="2223353952" sldId="334"/>
            <ac:spMk id="2" creationId="{3C28890F-6AD4-649B-4997-3EDC65E3998E}"/>
          </ac:spMkLst>
        </pc:spChg>
        <pc:spChg chg="mod">
          <ac:chgData name="Noémie Spiller" userId="e4bebb1e-116a-4f15-b3ae-274db878ded7" providerId="ADAL" clId="{3DF20985-A173-4A1A-93F8-0B29B8FE2E3D}" dt="2023-04-18T13:07:39.126" v="2097" actId="1076"/>
          <ac:spMkLst>
            <pc:docMk/>
            <pc:sldMk cId="2223353952" sldId="334"/>
            <ac:spMk id="3" creationId="{70CCB633-0E5F-E5D6-13DA-772B56953AF3}"/>
          </ac:spMkLst>
        </pc:spChg>
        <pc:spChg chg="mod">
          <ac:chgData name="Noémie Spiller" userId="e4bebb1e-116a-4f15-b3ae-274db878ded7" providerId="ADAL" clId="{3DF20985-A173-4A1A-93F8-0B29B8FE2E3D}" dt="2023-04-18T13:09:58.971" v="2117" actId="1076"/>
          <ac:spMkLst>
            <pc:docMk/>
            <pc:sldMk cId="2223353952" sldId="334"/>
            <ac:spMk id="4" creationId="{5F7D1C74-B814-759D-D0D6-727E733705CB}"/>
          </ac:spMkLst>
        </pc:spChg>
        <pc:spChg chg="del mod">
          <ac:chgData name="Noémie Spiller" userId="e4bebb1e-116a-4f15-b3ae-274db878ded7" providerId="ADAL" clId="{3DF20985-A173-4A1A-93F8-0B29B8FE2E3D}" dt="2023-04-25T16:40:29.842" v="5212" actId="21"/>
          <ac:spMkLst>
            <pc:docMk/>
            <pc:sldMk cId="2223353952" sldId="334"/>
            <ac:spMk id="13" creationId="{EC5E1715-0F9D-7DE6-023B-59F6AC130D25}"/>
          </ac:spMkLst>
        </pc:spChg>
        <pc:spChg chg="mod">
          <ac:chgData name="Noémie Spiller" userId="e4bebb1e-116a-4f15-b3ae-274db878ded7" providerId="ADAL" clId="{3DF20985-A173-4A1A-93F8-0B29B8FE2E3D}" dt="2023-04-18T13:10:26.305" v="2122" actId="14100"/>
          <ac:spMkLst>
            <pc:docMk/>
            <pc:sldMk cId="2223353952" sldId="334"/>
            <ac:spMk id="20" creationId="{FA564704-CE80-0BA0-4E74-0E920374921C}"/>
          </ac:spMkLst>
        </pc:spChg>
        <pc:spChg chg="del">
          <ac:chgData name="Noémie Spiller" userId="e4bebb1e-116a-4f15-b3ae-274db878ded7" providerId="ADAL" clId="{3DF20985-A173-4A1A-93F8-0B29B8FE2E3D}" dt="2023-04-18T13:07:13.736" v="2095" actId="478"/>
          <ac:spMkLst>
            <pc:docMk/>
            <pc:sldMk cId="2223353952" sldId="334"/>
            <ac:spMk id="22" creationId="{9D13B7B9-B1C7-0F04-84F4-05A4BEBFB815}"/>
          </ac:spMkLst>
        </pc:spChg>
        <pc:spChg chg="mod">
          <ac:chgData name="Noémie Spiller" userId="e4bebb1e-116a-4f15-b3ae-274db878ded7" providerId="ADAL" clId="{3DF20985-A173-4A1A-93F8-0B29B8FE2E3D}" dt="2023-04-18T13:08:13.698" v="2098" actId="1076"/>
          <ac:spMkLst>
            <pc:docMk/>
            <pc:sldMk cId="2223353952" sldId="334"/>
            <ac:spMk id="23" creationId="{4A8EA920-4E84-261B-B103-BF98EA593177}"/>
          </ac:spMkLst>
        </pc:spChg>
        <pc:spChg chg="del">
          <ac:chgData name="Noémie Spiller" userId="e4bebb1e-116a-4f15-b3ae-274db878ded7" providerId="ADAL" clId="{3DF20985-A173-4A1A-93F8-0B29B8FE2E3D}" dt="2023-04-18T13:07:13.736" v="2095" actId="478"/>
          <ac:spMkLst>
            <pc:docMk/>
            <pc:sldMk cId="2223353952" sldId="334"/>
            <ac:spMk id="24" creationId="{534596BD-E8CB-546C-5ACF-F0399F423437}"/>
          </ac:spMkLst>
        </pc:spChg>
        <pc:graphicFrameChg chg="mod">
          <ac:chgData name="Noémie Spiller" userId="e4bebb1e-116a-4f15-b3ae-274db878ded7" providerId="ADAL" clId="{3DF20985-A173-4A1A-93F8-0B29B8FE2E3D}" dt="2023-04-25T17:07:13.254" v="5284" actId="20577"/>
          <ac:graphicFrameMkLst>
            <pc:docMk/>
            <pc:sldMk cId="2223353952" sldId="334"/>
            <ac:graphicFrameMk id="8" creationId="{B584C7B5-CE82-8A5F-8221-4FB5B2E688EA}"/>
          </ac:graphicFrameMkLst>
        </pc:graphicFrameChg>
        <pc:graphicFrameChg chg="del">
          <ac:chgData name="Noémie Spiller" userId="e4bebb1e-116a-4f15-b3ae-274db878ded7" providerId="ADAL" clId="{3DF20985-A173-4A1A-93F8-0B29B8FE2E3D}" dt="2023-04-18T13:07:13.736" v="2095" actId="478"/>
          <ac:graphicFrameMkLst>
            <pc:docMk/>
            <pc:sldMk cId="2223353952" sldId="334"/>
            <ac:graphicFrameMk id="75" creationId="{E699211F-4815-1871-35EA-752C5BDA838A}"/>
          </ac:graphicFrameMkLst>
        </pc:graphicFrameChg>
        <pc:picChg chg="del">
          <ac:chgData name="Noémie Spiller" userId="e4bebb1e-116a-4f15-b3ae-274db878ded7" providerId="ADAL" clId="{3DF20985-A173-4A1A-93F8-0B29B8FE2E3D}" dt="2023-04-18T13:07:13.736" v="2095" actId="478"/>
          <ac:picMkLst>
            <pc:docMk/>
            <pc:sldMk cId="2223353952" sldId="334"/>
            <ac:picMk id="9" creationId="{2F7E03B4-0274-1EC9-7428-3C4DE11D69C4}"/>
          </ac:picMkLst>
        </pc:picChg>
        <pc:picChg chg="del">
          <ac:chgData name="Noémie Spiller" userId="e4bebb1e-116a-4f15-b3ae-274db878ded7" providerId="ADAL" clId="{3DF20985-A173-4A1A-93F8-0B29B8FE2E3D}" dt="2023-04-18T13:07:13.736" v="2095" actId="478"/>
          <ac:picMkLst>
            <pc:docMk/>
            <pc:sldMk cId="2223353952" sldId="334"/>
            <ac:picMk id="11" creationId="{8DA043D3-A58E-EA9D-D32C-3C05C65D2BCB}"/>
          </ac:picMkLst>
        </pc:picChg>
        <pc:picChg chg="del mod">
          <ac:chgData name="Noémie Spiller" userId="e4bebb1e-116a-4f15-b3ae-274db878ded7" providerId="ADAL" clId="{3DF20985-A173-4A1A-93F8-0B29B8FE2E3D}" dt="2023-04-25T16:40:29.842" v="5212" actId="21"/>
          <ac:picMkLst>
            <pc:docMk/>
            <pc:sldMk cId="2223353952" sldId="334"/>
            <ac:picMk id="12" creationId="{62F23469-0F15-000A-B223-8B5DBF85CB66}"/>
          </ac:picMkLst>
        </pc:picChg>
        <pc:picChg chg="mod">
          <ac:chgData name="Noémie Spiller" userId="e4bebb1e-116a-4f15-b3ae-274db878ded7" providerId="ADAL" clId="{3DF20985-A173-4A1A-93F8-0B29B8FE2E3D}" dt="2023-04-18T13:08:13.698" v="2098" actId="1076"/>
          <ac:picMkLst>
            <pc:docMk/>
            <pc:sldMk cId="2223353952" sldId="334"/>
            <ac:picMk id="15" creationId="{BAF0E8EF-3F50-8454-3076-734EE0D1A338}"/>
          </ac:picMkLst>
        </pc:picChg>
        <pc:picChg chg="mod">
          <ac:chgData name="Noémie Spiller" userId="e4bebb1e-116a-4f15-b3ae-274db878ded7" providerId="ADAL" clId="{3DF20985-A173-4A1A-93F8-0B29B8FE2E3D}" dt="2023-04-18T13:10:18.414" v="2120" actId="1076"/>
          <ac:picMkLst>
            <pc:docMk/>
            <pc:sldMk cId="2223353952" sldId="334"/>
            <ac:picMk id="19" creationId="{EC1E7A96-D521-FD1C-4269-B0F13CDB1524}"/>
          </ac:picMkLst>
        </pc:picChg>
      </pc:sldChg>
      <pc:sldChg chg="addSp delSp modSp add mod modNotesTx">
        <pc:chgData name="Noémie Spiller" userId="e4bebb1e-116a-4f15-b3ae-274db878ded7" providerId="ADAL" clId="{3DF20985-A173-4A1A-93F8-0B29B8FE2E3D}" dt="2023-04-25T15:32:52.140" v="4410" actId="313"/>
        <pc:sldMkLst>
          <pc:docMk/>
          <pc:sldMk cId="506601370" sldId="335"/>
        </pc:sldMkLst>
        <pc:spChg chg="mod">
          <ac:chgData name="Noémie Spiller" userId="e4bebb1e-116a-4f15-b3ae-274db878ded7" providerId="ADAL" clId="{3DF20985-A173-4A1A-93F8-0B29B8FE2E3D}" dt="2023-04-18T13:11:33.305" v="2131" actId="1076"/>
          <ac:spMkLst>
            <pc:docMk/>
            <pc:sldMk cId="506601370" sldId="335"/>
            <ac:spMk id="2" creationId="{3C28890F-6AD4-649B-4997-3EDC65E3998E}"/>
          </ac:spMkLst>
        </pc:spChg>
        <pc:spChg chg="add del mod">
          <ac:chgData name="Noémie Spiller" userId="e4bebb1e-116a-4f15-b3ae-274db878ded7" providerId="ADAL" clId="{3DF20985-A173-4A1A-93F8-0B29B8FE2E3D}" dt="2023-04-18T13:04:16.598" v="2022" actId="478"/>
          <ac:spMkLst>
            <pc:docMk/>
            <pc:sldMk cId="506601370" sldId="335"/>
            <ac:spMk id="6" creationId="{C125BF35-F8CF-4621-247E-B8B69BE2B677}"/>
          </ac:spMkLst>
        </pc:spChg>
        <pc:spChg chg="del">
          <ac:chgData name="Noémie Spiller" userId="e4bebb1e-116a-4f15-b3ae-274db878ded7" providerId="ADAL" clId="{3DF20985-A173-4A1A-93F8-0B29B8FE2E3D}" dt="2023-04-18T13:13:17.395" v="2133" actId="478"/>
          <ac:spMkLst>
            <pc:docMk/>
            <pc:sldMk cId="506601370" sldId="335"/>
            <ac:spMk id="13" creationId="{EC5E1715-0F9D-7DE6-023B-59F6AC130D25}"/>
          </ac:spMkLst>
        </pc:spChg>
        <pc:spChg chg="del">
          <ac:chgData name="Noémie Spiller" userId="e4bebb1e-116a-4f15-b3ae-274db878ded7" providerId="ADAL" clId="{3DF20985-A173-4A1A-93F8-0B29B8FE2E3D}" dt="2023-04-18T13:13:14.092" v="2132" actId="478"/>
          <ac:spMkLst>
            <pc:docMk/>
            <pc:sldMk cId="506601370" sldId="335"/>
            <ac:spMk id="20" creationId="{FA564704-CE80-0BA0-4E74-0E920374921C}"/>
          </ac:spMkLst>
        </pc:spChg>
        <pc:spChg chg="mod">
          <ac:chgData name="Noémie Spiller" userId="e4bebb1e-116a-4f15-b3ae-274db878ded7" providerId="ADAL" clId="{3DF20985-A173-4A1A-93F8-0B29B8FE2E3D}" dt="2023-04-18T13:04:33.127" v="2023" actId="1076"/>
          <ac:spMkLst>
            <pc:docMk/>
            <pc:sldMk cId="506601370" sldId="335"/>
            <ac:spMk id="22" creationId="{9D13B7B9-B1C7-0F04-84F4-05A4BEBFB815}"/>
          </ac:spMkLst>
        </pc:spChg>
        <pc:spChg chg="del">
          <ac:chgData name="Noémie Spiller" userId="e4bebb1e-116a-4f15-b3ae-274db878ded7" providerId="ADAL" clId="{3DF20985-A173-4A1A-93F8-0B29B8FE2E3D}" dt="2023-04-18T13:04:08.296" v="2021" actId="478"/>
          <ac:spMkLst>
            <pc:docMk/>
            <pc:sldMk cId="506601370" sldId="335"/>
            <ac:spMk id="23" creationId="{4A8EA920-4E84-261B-B103-BF98EA593177}"/>
          </ac:spMkLst>
        </pc:spChg>
        <pc:spChg chg="mod">
          <ac:chgData name="Noémie Spiller" userId="e4bebb1e-116a-4f15-b3ae-274db878ded7" providerId="ADAL" clId="{3DF20985-A173-4A1A-93F8-0B29B8FE2E3D}" dt="2023-04-18T13:04:33.127" v="2023" actId="1076"/>
          <ac:spMkLst>
            <pc:docMk/>
            <pc:sldMk cId="506601370" sldId="335"/>
            <ac:spMk id="24" creationId="{534596BD-E8CB-546C-5ACF-F0399F423437}"/>
          </ac:spMkLst>
        </pc:spChg>
        <pc:graphicFrameChg chg="add del mod">
          <ac:chgData name="Noémie Spiller" userId="e4bebb1e-116a-4f15-b3ae-274db878ded7" providerId="ADAL" clId="{3DF20985-A173-4A1A-93F8-0B29B8FE2E3D}" dt="2023-04-18T13:06:26.149" v="2087" actId="478"/>
          <ac:graphicFrameMkLst>
            <pc:docMk/>
            <pc:sldMk cId="506601370" sldId="335"/>
            <ac:graphicFrameMk id="7" creationId="{A6FF5633-D773-B474-44C6-BBDEF1196E40}"/>
          </ac:graphicFrameMkLst>
        </pc:graphicFrameChg>
        <pc:graphicFrameChg chg="del">
          <ac:chgData name="Noémie Spiller" userId="e4bebb1e-116a-4f15-b3ae-274db878ded7" providerId="ADAL" clId="{3DF20985-A173-4A1A-93F8-0B29B8FE2E3D}" dt="2023-04-18T13:04:08.296" v="2021" actId="478"/>
          <ac:graphicFrameMkLst>
            <pc:docMk/>
            <pc:sldMk cId="506601370" sldId="335"/>
            <ac:graphicFrameMk id="8" creationId="{B584C7B5-CE82-8A5F-8221-4FB5B2E688EA}"/>
          </ac:graphicFrameMkLst>
        </pc:graphicFrameChg>
        <pc:graphicFrameChg chg="mod">
          <ac:chgData name="Noémie Spiller" userId="e4bebb1e-116a-4f15-b3ae-274db878ded7" providerId="ADAL" clId="{3DF20985-A173-4A1A-93F8-0B29B8FE2E3D}" dt="2023-04-25T15:32:52.140" v="4410" actId="313"/>
          <ac:graphicFrameMkLst>
            <pc:docMk/>
            <pc:sldMk cId="506601370" sldId="335"/>
            <ac:graphicFrameMk id="75" creationId="{E699211F-4815-1871-35EA-752C5BDA838A}"/>
          </ac:graphicFrameMkLst>
        </pc:graphicFrameChg>
        <pc:picChg chg="mod">
          <ac:chgData name="Noémie Spiller" userId="e4bebb1e-116a-4f15-b3ae-274db878ded7" providerId="ADAL" clId="{3DF20985-A173-4A1A-93F8-0B29B8FE2E3D}" dt="2023-04-18T13:04:33.127" v="2023" actId="1076"/>
          <ac:picMkLst>
            <pc:docMk/>
            <pc:sldMk cId="506601370" sldId="335"/>
            <ac:picMk id="9" creationId="{2F7E03B4-0274-1EC9-7428-3C4DE11D69C4}"/>
          </ac:picMkLst>
        </pc:picChg>
        <pc:picChg chg="mod">
          <ac:chgData name="Noémie Spiller" userId="e4bebb1e-116a-4f15-b3ae-274db878ded7" providerId="ADAL" clId="{3DF20985-A173-4A1A-93F8-0B29B8FE2E3D}" dt="2023-04-18T13:04:33.127" v="2023" actId="1076"/>
          <ac:picMkLst>
            <pc:docMk/>
            <pc:sldMk cId="506601370" sldId="335"/>
            <ac:picMk id="11" creationId="{8DA043D3-A58E-EA9D-D32C-3C05C65D2BCB}"/>
          </ac:picMkLst>
        </pc:picChg>
        <pc:picChg chg="del">
          <ac:chgData name="Noémie Spiller" userId="e4bebb1e-116a-4f15-b3ae-274db878ded7" providerId="ADAL" clId="{3DF20985-A173-4A1A-93F8-0B29B8FE2E3D}" dt="2023-04-18T13:04:08.296" v="2021" actId="478"/>
          <ac:picMkLst>
            <pc:docMk/>
            <pc:sldMk cId="506601370" sldId="335"/>
            <ac:picMk id="12" creationId="{62F23469-0F15-000A-B223-8B5DBF85CB66}"/>
          </ac:picMkLst>
        </pc:picChg>
        <pc:picChg chg="del">
          <ac:chgData name="Noémie Spiller" userId="e4bebb1e-116a-4f15-b3ae-274db878ded7" providerId="ADAL" clId="{3DF20985-A173-4A1A-93F8-0B29B8FE2E3D}" dt="2023-04-18T13:04:08.296" v="2021" actId="478"/>
          <ac:picMkLst>
            <pc:docMk/>
            <pc:sldMk cId="506601370" sldId="335"/>
            <ac:picMk id="15" creationId="{BAF0E8EF-3F50-8454-3076-734EE0D1A338}"/>
          </ac:picMkLst>
        </pc:picChg>
        <pc:picChg chg="del">
          <ac:chgData name="Noémie Spiller" userId="e4bebb1e-116a-4f15-b3ae-274db878ded7" providerId="ADAL" clId="{3DF20985-A173-4A1A-93F8-0B29B8FE2E3D}" dt="2023-04-18T13:04:08.296" v="2021" actId="478"/>
          <ac:picMkLst>
            <pc:docMk/>
            <pc:sldMk cId="506601370" sldId="335"/>
            <ac:picMk id="19" creationId="{EC1E7A96-D521-FD1C-4269-B0F13CDB1524}"/>
          </ac:picMkLst>
        </pc:picChg>
      </pc:sldChg>
      <pc:sldChg chg="modSp add mod ord">
        <pc:chgData name="Noémie Spiller" userId="e4bebb1e-116a-4f15-b3ae-274db878ded7" providerId="ADAL" clId="{3DF20985-A173-4A1A-93F8-0B29B8FE2E3D}" dt="2023-04-19T14:56:28.687" v="3998"/>
        <pc:sldMkLst>
          <pc:docMk/>
          <pc:sldMk cId="198757602" sldId="336"/>
        </pc:sldMkLst>
        <pc:spChg chg="mod">
          <ac:chgData name="Noémie Spiller" userId="e4bebb1e-116a-4f15-b3ae-274db878ded7" providerId="ADAL" clId="{3DF20985-A173-4A1A-93F8-0B29B8FE2E3D}" dt="2023-04-19T11:43:33.321" v="3657" actId="20577"/>
          <ac:spMkLst>
            <pc:docMk/>
            <pc:sldMk cId="198757602" sldId="336"/>
            <ac:spMk id="4" creationId="{3C8B132F-D6E4-54F1-EC01-69DB780F9124}"/>
          </ac:spMkLst>
        </pc:spChg>
        <pc:spChg chg="mod">
          <ac:chgData name="Noémie Spiller" userId="e4bebb1e-116a-4f15-b3ae-274db878ded7" providerId="ADAL" clId="{3DF20985-A173-4A1A-93F8-0B29B8FE2E3D}" dt="2023-04-18T16:01:44.484" v="2825" actId="1076"/>
          <ac:spMkLst>
            <pc:docMk/>
            <pc:sldMk cId="198757602" sldId="336"/>
            <ac:spMk id="12" creationId="{D370E47D-B65A-A013-AB77-F8FD074C66F3}"/>
          </ac:spMkLst>
        </pc:spChg>
        <pc:spChg chg="mod">
          <ac:chgData name="Noémie Spiller" userId="e4bebb1e-116a-4f15-b3ae-274db878ded7" providerId="ADAL" clId="{3DF20985-A173-4A1A-93F8-0B29B8FE2E3D}" dt="2023-04-18T16:01:44.484" v="2825" actId="1076"/>
          <ac:spMkLst>
            <pc:docMk/>
            <pc:sldMk cId="198757602" sldId="336"/>
            <ac:spMk id="27" creationId="{6198B37D-D4CE-A321-8576-A2EFCB958A3E}"/>
          </ac:spMkLst>
        </pc:spChg>
        <pc:spChg chg="mod">
          <ac:chgData name="Noémie Spiller" userId="e4bebb1e-116a-4f15-b3ae-274db878ded7" providerId="ADAL" clId="{3DF20985-A173-4A1A-93F8-0B29B8FE2E3D}" dt="2023-04-18T16:01:44.484" v="2825" actId="1076"/>
          <ac:spMkLst>
            <pc:docMk/>
            <pc:sldMk cId="198757602" sldId="336"/>
            <ac:spMk id="28" creationId="{C641D51C-3C4E-62BB-B394-C584587D6505}"/>
          </ac:spMkLst>
        </pc:spChg>
        <pc:spChg chg="mod">
          <ac:chgData name="Noémie Spiller" userId="e4bebb1e-116a-4f15-b3ae-274db878ded7" providerId="ADAL" clId="{3DF20985-A173-4A1A-93F8-0B29B8FE2E3D}" dt="2023-04-18T16:01:44.484" v="2825" actId="1076"/>
          <ac:spMkLst>
            <pc:docMk/>
            <pc:sldMk cId="198757602" sldId="336"/>
            <ac:spMk id="29" creationId="{823F4E19-C3B4-1072-CF8B-49ECEB597390}"/>
          </ac:spMkLst>
        </pc:spChg>
        <pc:picChg chg="mod">
          <ac:chgData name="Noémie Spiller" userId="e4bebb1e-116a-4f15-b3ae-274db878ded7" providerId="ADAL" clId="{3DF20985-A173-4A1A-93F8-0B29B8FE2E3D}" dt="2023-04-18T16:01:44.484" v="2825" actId="1076"/>
          <ac:picMkLst>
            <pc:docMk/>
            <pc:sldMk cId="198757602" sldId="336"/>
            <ac:picMk id="25" creationId="{EBA048CE-0253-59D0-CE36-2C8483EE7523}"/>
          </ac:picMkLst>
        </pc:picChg>
        <pc:picChg chg="mod">
          <ac:chgData name="Noémie Spiller" userId="e4bebb1e-116a-4f15-b3ae-274db878ded7" providerId="ADAL" clId="{3DF20985-A173-4A1A-93F8-0B29B8FE2E3D}" dt="2023-04-18T16:01:44.484" v="2825" actId="1076"/>
          <ac:picMkLst>
            <pc:docMk/>
            <pc:sldMk cId="198757602" sldId="336"/>
            <ac:picMk id="26" creationId="{F4624920-7790-BE56-073A-ABFEBF86989C}"/>
          </ac:picMkLst>
        </pc:picChg>
      </pc:sldChg>
      <pc:sldChg chg="modSp add del mod ord">
        <pc:chgData name="Noémie Spiller" userId="e4bebb1e-116a-4f15-b3ae-274db878ded7" providerId="ADAL" clId="{3DF20985-A173-4A1A-93F8-0B29B8FE2E3D}" dt="2023-04-19T11:05:50.682" v="3277" actId="47"/>
        <pc:sldMkLst>
          <pc:docMk/>
          <pc:sldMk cId="1730671193" sldId="337"/>
        </pc:sldMkLst>
        <pc:graphicFrameChg chg="mod">
          <ac:chgData name="Noémie Spiller" userId="e4bebb1e-116a-4f15-b3ae-274db878ded7" providerId="ADAL" clId="{3DF20985-A173-4A1A-93F8-0B29B8FE2E3D}" dt="2023-04-19T10:57:52.596" v="3157"/>
          <ac:graphicFrameMkLst>
            <pc:docMk/>
            <pc:sldMk cId="1730671193" sldId="337"/>
            <ac:graphicFrameMk id="6" creationId="{92990882-C9C6-F33C-21AA-B457C4400502}"/>
          </ac:graphicFrameMkLst>
        </pc:graphicFrameChg>
      </pc:sldChg>
      <pc:sldChg chg="addSp modSp add mod ord modNotesTx">
        <pc:chgData name="Noémie Spiller" userId="e4bebb1e-116a-4f15-b3ae-274db878ded7" providerId="ADAL" clId="{3DF20985-A173-4A1A-93F8-0B29B8FE2E3D}" dt="2023-04-25T15:37:42.519" v="4606" actId="1076"/>
        <pc:sldMkLst>
          <pc:docMk/>
          <pc:sldMk cId="2642368517" sldId="338"/>
        </pc:sldMkLst>
        <pc:spChg chg="mod">
          <ac:chgData name="Noémie Spiller" userId="e4bebb1e-116a-4f15-b3ae-274db878ded7" providerId="ADAL" clId="{3DF20985-A173-4A1A-93F8-0B29B8FE2E3D}" dt="2023-04-19T10:59:43.418" v="3169" actId="14100"/>
          <ac:spMkLst>
            <pc:docMk/>
            <pc:sldMk cId="2642368517" sldId="338"/>
            <ac:spMk id="5" creationId="{E8653F41-EAC7-33A3-289F-06760D8524DE}"/>
          </ac:spMkLst>
        </pc:spChg>
        <pc:spChg chg="mod">
          <ac:chgData name="Noémie Spiller" userId="e4bebb1e-116a-4f15-b3ae-274db878ded7" providerId="ADAL" clId="{3DF20985-A173-4A1A-93F8-0B29B8FE2E3D}" dt="2023-04-25T15:37:42.519" v="4606" actId="1076"/>
          <ac:spMkLst>
            <pc:docMk/>
            <pc:sldMk cId="2642368517" sldId="338"/>
            <ac:spMk id="7" creationId="{46C70357-6BDD-EBF6-B0B2-7EAC97D241B2}"/>
          </ac:spMkLst>
        </pc:spChg>
        <pc:spChg chg="add mod">
          <ac:chgData name="Noémie Spiller" userId="e4bebb1e-116a-4f15-b3ae-274db878ded7" providerId="ADAL" clId="{3DF20985-A173-4A1A-93F8-0B29B8FE2E3D}" dt="2023-04-19T11:00:43.027" v="3202" actId="1076"/>
          <ac:spMkLst>
            <pc:docMk/>
            <pc:sldMk cId="2642368517" sldId="338"/>
            <ac:spMk id="8" creationId="{5118EB51-791D-434D-CC83-E0B8B224BEC0}"/>
          </ac:spMkLst>
        </pc:spChg>
        <pc:spChg chg="add mod">
          <ac:chgData name="Noémie Spiller" userId="e4bebb1e-116a-4f15-b3ae-274db878ded7" providerId="ADAL" clId="{3DF20985-A173-4A1A-93F8-0B29B8FE2E3D}" dt="2023-04-19T11:01:10.750" v="3236" actId="14100"/>
          <ac:spMkLst>
            <pc:docMk/>
            <pc:sldMk cId="2642368517" sldId="338"/>
            <ac:spMk id="9" creationId="{0354B6B8-AA30-716A-36D5-DFACAAED04AD}"/>
          </ac:spMkLst>
        </pc:spChg>
        <pc:spChg chg="add mod">
          <ac:chgData name="Noémie Spiller" userId="e4bebb1e-116a-4f15-b3ae-274db878ded7" providerId="ADAL" clId="{3DF20985-A173-4A1A-93F8-0B29B8FE2E3D}" dt="2023-04-19T11:05:11.969" v="3276" actId="1076"/>
          <ac:spMkLst>
            <pc:docMk/>
            <pc:sldMk cId="2642368517" sldId="338"/>
            <ac:spMk id="10" creationId="{867B1901-983E-AE61-26F4-16D7899FD89D}"/>
          </ac:spMkLst>
        </pc:spChg>
        <pc:spChg chg="add mod">
          <ac:chgData name="Noémie Spiller" userId="e4bebb1e-116a-4f15-b3ae-274db878ded7" providerId="ADAL" clId="{3DF20985-A173-4A1A-93F8-0B29B8FE2E3D}" dt="2023-04-19T11:04:51.846" v="3273" actId="1076"/>
          <ac:spMkLst>
            <pc:docMk/>
            <pc:sldMk cId="2642368517" sldId="338"/>
            <ac:spMk id="13" creationId="{51638E0B-1E09-77AD-0930-382C99CD557F}"/>
          </ac:spMkLst>
        </pc:spChg>
        <pc:spChg chg="mod">
          <ac:chgData name="Noémie Spiller" userId="e4bebb1e-116a-4f15-b3ae-274db878ded7" providerId="ADAL" clId="{3DF20985-A173-4A1A-93F8-0B29B8FE2E3D}" dt="2023-04-19T11:04:43.889" v="3272" actId="1076"/>
          <ac:spMkLst>
            <pc:docMk/>
            <pc:sldMk cId="2642368517" sldId="338"/>
            <ac:spMk id="15" creationId="{4DD84630-59F0-4E08-CD07-31452E05BE12}"/>
          </ac:spMkLst>
        </pc:spChg>
        <pc:spChg chg="mod">
          <ac:chgData name="Noémie Spiller" userId="e4bebb1e-116a-4f15-b3ae-274db878ded7" providerId="ADAL" clId="{3DF20985-A173-4A1A-93F8-0B29B8FE2E3D}" dt="2023-04-19T11:04:57.972" v="3275" actId="14100"/>
          <ac:spMkLst>
            <pc:docMk/>
            <pc:sldMk cId="2642368517" sldId="338"/>
            <ac:spMk id="16" creationId="{A7513582-2032-66C7-6F83-32C7C5F91ADF}"/>
          </ac:spMkLst>
        </pc:spChg>
        <pc:graphicFrameChg chg="mod">
          <ac:chgData name="Noémie Spiller" userId="e4bebb1e-116a-4f15-b3ae-274db878ded7" providerId="ADAL" clId="{3DF20985-A173-4A1A-93F8-0B29B8FE2E3D}" dt="2023-04-25T15:34:41.491" v="4506" actId="20577"/>
          <ac:graphicFrameMkLst>
            <pc:docMk/>
            <pc:sldMk cId="2642368517" sldId="338"/>
            <ac:graphicFrameMk id="6" creationId="{92990882-C9C6-F33C-21AA-B457C4400502}"/>
          </ac:graphicFrameMkLst>
        </pc:graphicFrameChg>
        <pc:picChg chg="mod">
          <ac:chgData name="Noémie Spiller" userId="e4bebb1e-116a-4f15-b3ae-274db878ded7" providerId="ADAL" clId="{3DF20985-A173-4A1A-93F8-0B29B8FE2E3D}" dt="2023-04-19T11:02:44.476" v="3262" actId="1076"/>
          <ac:picMkLst>
            <pc:docMk/>
            <pc:sldMk cId="2642368517" sldId="338"/>
            <ac:picMk id="12" creationId="{835BFF2F-96C2-F7B1-C20A-8F926E3BB6BB}"/>
          </ac:picMkLst>
        </pc:picChg>
        <pc:picChg chg="mod">
          <ac:chgData name="Noémie Spiller" userId="e4bebb1e-116a-4f15-b3ae-274db878ded7" providerId="ADAL" clId="{3DF20985-A173-4A1A-93F8-0B29B8FE2E3D}" dt="2023-04-19T11:04:20.016" v="3269" actId="1076"/>
          <ac:picMkLst>
            <pc:docMk/>
            <pc:sldMk cId="2642368517" sldId="338"/>
            <ac:picMk id="14" creationId="{212722A4-5400-DE8F-0A95-3A65E5D08E98}"/>
          </ac:picMkLst>
        </pc:picChg>
      </pc:sldChg>
      <pc:sldChg chg="addSp delSp modSp add mod">
        <pc:chgData name="Noémie Spiller" userId="e4bebb1e-116a-4f15-b3ae-274db878ded7" providerId="ADAL" clId="{3DF20985-A173-4A1A-93F8-0B29B8FE2E3D}" dt="2023-04-25T15:36:01.039" v="4599" actId="20577"/>
        <pc:sldMkLst>
          <pc:docMk/>
          <pc:sldMk cId="2357394866" sldId="339"/>
        </pc:sldMkLst>
        <pc:spChg chg="mod">
          <ac:chgData name="Noémie Spiller" userId="e4bebb1e-116a-4f15-b3ae-274db878ded7" providerId="ADAL" clId="{3DF20985-A173-4A1A-93F8-0B29B8FE2E3D}" dt="2023-04-25T15:36:01.039" v="4599" actId="20577"/>
          <ac:spMkLst>
            <pc:docMk/>
            <pc:sldMk cId="2357394866" sldId="339"/>
            <ac:spMk id="4" creationId="{3C8B132F-D6E4-54F1-EC01-69DB780F9124}"/>
          </ac:spMkLst>
        </pc:spChg>
        <pc:spChg chg="add mod">
          <ac:chgData name="Noémie Spiller" userId="e4bebb1e-116a-4f15-b3ae-274db878ded7" providerId="ADAL" clId="{3DF20985-A173-4A1A-93F8-0B29B8FE2E3D}" dt="2023-04-19T14:12:43.551" v="3796" actId="1076"/>
          <ac:spMkLst>
            <pc:docMk/>
            <pc:sldMk cId="2357394866" sldId="339"/>
            <ac:spMk id="6" creationId="{E737A04A-0F4A-5C47-7954-7BA58A096A41}"/>
          </ac:spMkLst>
        </pc:spChg>
        <pc:spChg chg="add mod">
          <ac:chgData name="Noémie Spiller" userId="e4bebb1e-116a-4f15-b3ae-274db878ded7" providerId="ADAL" clId="{3DF20985-A173-4A1A-93F8-0B29B8FE2E3D}" dt="2023-04-19T14:12:43.551" v="3796" actId="1076"/>
          <ac:spMkLst>
            <pc:docMk/>
            <pc:sldMk cId="2357394866" sldId="339"/>
            <ac:spMk id="8" creationId="{9137687F-97B5-27D6-79E3-411FF6EECEA0}"/>
          </ac:spMkLst>
        </pc:spChg>
        <pc:spChg chg="add mod">
          <ac:chgData name="Noémie Spiller" userId="e4bebb1e-116a-4f15-b3ae-274db878ded7" providerId="ADAL" clId="{3DF20985-A173-4A1A-93F8-0B29B8FE2E3D}" dt="2023-04-19T14:12:43.551" v="3796" actId="1076"/>
          <ac:spMkLst>
            <pc:docMk/>
            <pc:sldMk cId="2357394866" sldId="339"/>
            <ac:spMk id="9" creationId="{CFA8A2D9-FD57-744A-EE7B-273BC87B0BE2}"/>
          </ac:spMkLst>
        </pc:spChg>
        <pc:spChg chg="add mod">
          <ac:chgData name="Noémie Spiller" userId="e4bebb1e-116a-4f15-b3ae-274db878ded7" providerId="ADAL" clId="{3DF20985-A173-4A1A-93F8-0B29B8FE2E3D}" dt="2023-04-19T14:32:03.386" v="3872" actId="1076"/>
          <ac:spMkLst>
            <pc:docMk/>
            <pc:sldMk cId="2357394866" sldId="339"/>
            <ac:spMk id="10" creationId="{5486EC31-E168-3FDE-B012-F4DE79EE3C8D}"/>
          </ac:spMkLst>
        </pc:spChg>
        <pc:spChg chg="mod">
          <ac:chgData name="Noémie Spiller" userId="e4bebb1e-116a-4f15-b3ae-274db878ded7" providerId="ADAL" clId="{3DF20985-A173-4A1A-93F8-0B29B8FE2E3D}" dt="2023-04-19T14:03:47.654" v="3713" actId="1076"/>
          <ac:spMkLst>
            <pc:docMk/>
            <pc:sldMk cId="2357394866" sldId="339"/>
            <ac:spMk id="12" creationId="{D370E47D-B65A-A013-AB77-F8FD074C66F3}"/>
          </ac:spMkLst>
        </pc:spChg>
        <pc:spChg chg="add mod">
          <ac:chgData name="Noémie Spiller" userId="e4bebb1e-116a-4f15-b3ae-274db878ded7" providerId="ADAL" clId="{3DF20985-A173-4A1A-93F8-0B29B8FE2E3D}" dt="2023-04-19T14:12:43.551" v="3796" actId="1076"/>
          <ac:spMkLst>
            <pc:docMk/>
            <pc:sldMk cId="2357394866" sldId="339"/>
            <ac:spMk id="13" creationId="{B3BD5A9A-B86E-D285-C473-918B028CCAED}"/>
          </ac:spMkLst>
        </pc:spChg>
        <pc:spChg chg="add mod">
          <ac:chgData name="Noémie Spiller" userId="e4bebb1e-116a-4f15-b3ae-274db878ded7" providerId="ADAL" clId="{3DF20985-A173-4A1A-93F8-0B29B8FE2E3D}" dt="2023-04-19T14:12:43.551" v="3796" actId="1076"/>
          <ac:spMkLst>
            <pc:docMk/>
            <pc:sldMk cId="2357394866" sldId="339"/>
            <ac:spMk id="14" creationId="{48CBBA88-97BE-3477-6170-7D6C39831F9C}"/>
          </ac:spMkLst>
        </pc:spChg>
        <pc:spChg chg="add mod">
          <ac:chgData name="Noémie Spiller" userId="e4bebb1e-116a-4f15-b3ae-274db878ded7" providerId="ADAL" clId="{3DF20985-A173-4A1A-93F8-0B29B8FE2E3D}" dt="2023-04-19T14:12:43.551" v="3796" actId="1076"/>
          <ac:spMkLst>
            <pc:docMk/>
            <pc:sldMk cId="2357394866" sldId="339"/>
            <ac:spMk id="15" creationId="{FB8DBB46-F4C6-26A2-9888-4EA40D8BC7E4}"/>
          </ac:spMkLst>
        </pc:spChg>
        <pc:spChg chg="add del mod">
          <ac:chgData name="Noémie Spiller" userId="e4bebb1e-116a-4f15-b3ae-274db878ded7" providerId="ADAL" clId="{3DF20985-A173-4A1A-93F8-0B29B8FE2E3D}" dt="2023-04-19T14:11:56.362" v="3785" actId="478"/>
          <ac:spMkLst>
            <pc:docMk/>
            <pc:sldMk cId="2357394866" sldId="339"/>
            <ac:spMk id="17" creationId="{51069933-59FD-6B4B-52C5-308E81642A09}"/>
          </ac:spMkLst>
        </pc:spChg>
        <pc:spChg chg="add del mod">
          <ac:chgData name="Noémie Spiller" userId="e4bebb1e-116a-4f15-b3ae-274db878ded7" providerId="ADAL" clId="{3DF20985-A173-4A1A-93F8-0B29B8FE2E3D}" dt="2023-04-19T14:11:56.362" v="3785" actId="478"/>
          <ac:spMkLst>
            <pc:docMk/>
            <pc:sldMk cId="2357394866" sldId="339"/>
            <ac:spMk id="18" creationId="{C6AD325A-DF5C-6E67-C396-2016DC733407}"/>
          </ac:spMkLst>
        </pc:spChg>
        <pc:spChg chg="add del mod">
          <ac:chgData name="Noémie Spiller" userId="e4bebb1e-116a-4f15-b3ae-274db878ded7" providerId="ADAL" clId="{3DF20985-A173-4A1A-93F8-0B29B8FE2E3D}" dt="2023-04-19T14:11:56.362" v="3785" actId="478"/>
          <ac:spMkLst>
            <pc:docMk/>
            <pc:sldMk cId="2357394866" sldId="339"/>
            <ac:spMk id="19" creationId="{5DDED198-D833-9B48-F634-AEAD71A2B4F5}"/>
          </ac:spMkLst>
        </pc:spChg>
        <pc:spChg chg="add del mod">
          <ac:chgData name="Noémie Spiller" userId="e4bebb1e-116a-4f15-b3ae-274db878ded7" providerId="ADAL" clId="{3DF20985-A173-4A1A-93F8-0B29B8FE2E3D}" dt="2023-04-19T14:11:56.362" v="3785" actId="478"/>
          <ac:spMkLst>
            <pc:docMk/>
            <pc:sldMk cId="2357394866" sldId="339"/>
            <ac:spMk id="20" creationId="{97ACA0AB-B445-E527-3B37-DAB26F2B078C}"/>
          </ac:spMkLst>
        </pc:spChg>
        <pc:spChg chg="mod">
          <ac:chgData name="Noémie Spiller" userId="e4bebb1e-116a-4f15-b3ae-274db878ded7" providerId="ADAL" clId="{3DF20985-A173-4A1A-93F8-0B29B8FE2E3D}" dt="2023-04-19T14:12:43.551" v="3796" actId="1076"/>
          <ac:spMkLst>
            <pc:docMk/>
            <pc:sldMk cId="2357394866" sldId="339"/>
            <ac:spMk id="21" creationId="{DEE7FE5F-17DC-9C39-6199-F98DCC38B80E}"/>
          </ac:spMkLst>
        </pc:spChg>
        <pc:spChg chg="add del mod">
          <ac:chgData name="Noémie Spiller" userId="e4bebb1e-116a-4f15-b3ae-274db878ded7" providerId="ADAL" clId="{3DF20985-A173-4A1A-93F8-0B29B8FE2E3D}" dt="2023-04-19T14:11:56.362" v="3785" actId="478"/>
          <ac:spMkLst>
            <pc:docMk/>
            <pc:sldMk cId="2357394866" sldId="339"/>
            <ac:spMk id="22" creationId="{C6262A70-E709-DB62-F4B6-FD516EE8AE58}"/>
          </ac:spMkLst>
        </pc:spChg>
        <pc:spChg chg="add del mod">
          <ac:chgData name="Noémie Spiller" userId="e4bebb1e-116a-4f15-b3ae-274db878ded7" providerId="ADAL" clId="{3DF20985-A173-4A1A-93F8-0B29B8FE2E3D}" dt="2023-04-19T14:11:56.362" v="3785" actId="478"/>
          <ac:spMkLst>
            <pc:docMk/>
            <pc:sldMk cId="2357394866" sldId="339"/>
            <ac:spMk id="23" creationId="{1745F37F-92C9-25FB-8491-52F768181490}"/>
          </ac:spMkLst>
        </pc:spChg>
        <pc:spChg chg="add del mod">
          <ac:chgData name="Noémie Spiller" userId="e4bebb1e-116a-4f15-b3ae-274db878ded7" providerId="ADAL" clId="{3DF20985-A173-4A1A-93F8-0B29B8FE2E3D}" dt="2023-04-19T14:11:56.362" v="3785" actId="478"/>
          <ac:spMkLst>
            <pc:docMk/>
            <pc:sldMk cId="2357394866" sldId="339"/>
            <ac:spMk id="24" creationId="{C08291A5-F4B0-2AEA-79A6-5EBB922EE5D5}"/>
          </ac:spMkLst>
        </pc:spChg>
        <pc:spChg chg="add del mod">
          <ac:chgData name="Noémie Spiller" userId="e4bebb1e-116a-4f15-b3ae-274db878ded7" providerId="ADAL" clId="{3DF20985-A173-4A1A-93F8-0B29B8FE2E3D}" dt="2023-04-19T14:11:56.362" v="3785" actId="478"/>
          <ac:spMkLst>
            <pc:docMk/>
            <pc:sldMk cId="2357394866" sldId="339"/>
            <ac:spMk id="26" creationId="{D0854364-22D0-759A-2C52-DD82C4678598}"/>
          </ac:spMkLst>
        </pc:spChg>
        <pc:spChg chg="mod">
          <ac:chgData name="Noémie Spiller" userId="e4bebb1e-116a-4f15-b3ae-274db878ded7" providerId="ADAL" clId="{3DF20985-A173-4A1A-93F8-0B29B8FE2E3D}" dt="2023-04-19T14:09:52.634" v="3773" actId="1076"/>
          <ac:spMkLst>
            <pc:docMk/>
            <pc:sldMk cId="2357394866" sldId="339"/>
            <ac:spMk id="27" creationId="{6198B37D-D4CE-A321-8576-A2EFCB958A3E}"/>
          </ac:spMkLst>
        </pc:spChg>
        <pc:spChg chg="mod">
          <ac:chgData name="Noémie Spiller" userId="e4bebb1e-116a-4f15-b3ae-274db878ded7" providerId="ADAL" clId="{3DF20985-A173-4A1A-93F8-0B29B8FE2E3D}" dt="2023-04-19T14:10:02.645" v="3774" actId="1076"/>
          <ac:spMkLst>
            <pc:docMk/>
            <pc:sldMk cId="2357394866" sldId="339"/>
            <ac:spMk id="28" creationId="{C641D51C-3C4E-62BB-B394-C584587D6505}"/>
          </ac:spMkLst>
        </pc:spChg>
        <pc:spChg chg="mod">
          <ac:chgData name="Noémie Spiller" userId="e4bebb1e-116a-4f15-b3ae-274db878ded7" providerId="ADAL" clId="{3DF20985-A173-4A1A-93F8-0B29B8FE2E3D}" dt="2023-04-19T14:10:45.732" v="3778" actId="1076"/>
          <ac:spMkLst>
            <pc:docMk/>
            <pc:sldMk cId="2357394866" sldId="339"/>
            <ac:spMk id="29" creationId="{823F4E19-C3B4-1072-CF8B-49ECEB597390}"/>
          </ac:spMkLst>
        </pc:spChg>
        <pc:spChg chg="mod">
          <ac:chgData name="Noémie Spiller" userId="e4bebb1e-116a-4f15-b3ae-274db878ded7" providerId="ADAL" clId="{3DF20985-A173-4A1A-93F8-0B29B8FE2E3D}" dt="2023-04-19T14:12:43.551" v="3796" actId="1076"/>
          <ac:spMkLst>
            <pc:docMk/>
            <pc:sldMk cId="2357394866" sldId="339"/>
            <ac:spMk id="30" creationId="{12DB54B5-7B94-5A2A-83B6-4E236C8AEE35}"/>
          </ac:spMkLst>
        </pc:spChg>
        <pc:spChg chg="mod">
          <ac:chgData name="Noémie Spiller" userId="e4bebb1e-116a-4f15-b3ae-274db878ded7" providerId="ADAL" clId="{3DF20985-A173-4A1A-93F8-0B29B8FE2E3D}" dt="2023-04-19T14:12:43.551" v="3796" actId="1076"/>
          <ac:spMkLst>
            <pc:docMk/>
            <pc:sldMk cId="2357394866" sldId="339"/>
            <ac:spMk id="31" creationId="{B67217E2-8849-0AD8-80A3-197A5993B206}"/>
          </ac:spMkLst>
        </pc:spChg>
        <pc:spChg chg="mod">
          <ac:chgData name="Noémie Spiller" userId="e4bebb1e-116a-4f15-b3ae-274db878ded7" providerId="ADAL" clId="{3DF20985-A173-4A1A-93F8-0B29B8FE2E3D}" dt="2023-04-19T14:12:43.551" v="3796" actId="1076"/>
          <ac:spMkLst>
            <pc:docMk/>
            <pc:sldMk cId="2357394866" sldId="339"/>
            <ac:spMk id="32" creationId="{385508DA-EB80-2805-BFA2-7496129CC64F}"/>
          </ac:spMkLst>
        </pc:spChg>
        <pc:spChg chg="del mod">
          <ac:chgData name="Noémie Spiller" userId="e4bebb1e-116a-4f15-b3ae-274db878ded7" providerId="ADAL" clId="{3DF20985-A173-4A1A-93F8-0B29B8FE2E3D}" dt="2023-04-19T14:12:47.355" v="3798" actId="478"/>
          <ac:spMkLst>
            <pc:docMk/>
            <pc:sldMk cId="2357394866" sldId="339"/>
            <ac:spMk id="33" creationId="{39D923E4-87FF-E13A-E418-35E9BDF3B4FC}"/>
          </ac:spMkLst>
        </pc:spChg>
        <pc:spChg chg="mod">
          <ac:chgData name="Noémie Spiller" userId="e4bebb1e-116a-4f15-b3ae-274db878ded7" providerId="ADAL" clId="{3DF20985-A173-4A1A-93F8-0B29B8FE2E3D}" dt="2023-04-19T14:12:43.551" v="3796" actId="1076"/>
          <ac:spMkLst>
            <pc:docMk/>
            <pc:sldMk cId="2357394866" sldId="339"/>
            <ac:spMk id="34" creationId="{24D86BA9-70DB-CF74-418E-01AAB39D7E30}"/>
          </ac:spMkLst>
        </pc:spChg>
        <pc:spChg chg="mod">
          <ac:chgData name="Noémie Spiller" userId="e4bebb1e-116a-4f15-b3ae-274db878ded7" providerId="ADAL" clId="{3DF20985-A173-4A1A-93F8-0B29B8FE2E3D}" dt="2023-04-19T14:12:43.551" v="3796" actId="1076"/>
          <ac:spMkLst>
            <pc:docMk/>
            <pc:sldMk cId="2357394866" sldId="339"/>
            <ac:spMk id="35" creationId="{9185A93D-9258-9A1D-3009-D87FB37C0198}"/>
          </ac:spMkLst>
        </pc:spChg>
        <pc:spChg chg="del mod">
          <ac:chgData name="Noémie Spiller" userId="e4bebb1e-116a-4f15-b3ae-274db878ded7" providerId="ADAL" clId="{3DF20985-A173-4A1A-93F8-0B29B8FE2E3D}" dt="2023-04-19T14:12:49.484" v="3799" actId="478"/>
          <ac:spMkLst>
            <pc:docMk/>
            <pc:sldMk cId="2357394866" sldId="339"/>
            <ac:spMk id="36" creationId="{51D3CAEB-56B5-5B22-7D66-2706F682FE67}"/>
          </ac:spMkLst>
        </pc:spChg>
        <pc:spChg chg="mod">
          <ac:chgData name="Noémie Spiller" userId="e4bebb1e-116a-4f15-b3ae-274db878ded7" providerId="ADAL" clId="{3DF20985-A173-4A1A-93F8-0B29B8FE2E3D}" dt="2023-04-19T14:12:43.551" v="3796" actId="1076"/>
          <ac:spMkLst>
            <pc:docMk/>
            <pc:sldMk cId="2357394866" sldId="339"/>
            <ac:spMk id="37" creationId="{2A9E0707-C4C2-5A6B-2404-439E3124A4E9}"/>
          </ac:spMkLst>
        </pc:spChg>
        <pc:spChg chg="mod">
          <ac:chgData name="Noémie Spiller" userId="e4bebb1e-116a-4f15-b3ae-274db878ded7" providerId="ADAL" clId="{3DF20985-A173-4A1A-93F8-0B29B8FE2E3D}" dt="2023-04-19T14:09:49.895" v="3772" actId="1076"/>
          <ac:spMkLst>
            <pc:docMk/>
            <pc:sldMk cId="2357394866" sldId="339"/>
            <ac:spMk id="38" creationId="{A2170B24-F509-036F-29D3-7F196733D71F}"/>
          </ac:spMkLst>
        </pc:spChg>
        <pc:spChg chg="add del mod">
          <ac:chgData name="Noémie Spiller" userId="e4bebb1e-116a-4f15-b3ae-274db878ded7" providerId="ADAL" clId="{3DF20985-A173-4A1A-93F8-0B29B8FE2E3D}" dt="2023-04-19T14:11:56.362" v="3785" actId="478"/>
          <ac:spMkLst>
            <pc:docMk/>
            <pc:sldMk cId="2357394866" sldId="339"/>
            <ac:spMk id="39" creationId="{74D4ED9A-EB7A-0035-6E38-988773D986EA}"/>
          </ac:spMkLst>
        </pc:spChg>
        <pc:spChg chg="mod">
          <ac:chgData name="Noémie Spiller" userId="e4bebb1e-116a-4f15-b3ae-274db878ded7" providerId="ADAL" clId="{3DF20985-A173-4A1A-93F8-0B29B8FE2E3D}" dt="2023-04-19T14:09:28.375" v="3768" actId="1076"/>
          <ac:spMkLst>
            <pc:docMk/>
            <pc:sldMk cId="2357394866" sldId="339"/>
            <ac:spMk id="41" creationId="{3CD70D46-B646-E343-8305-2174C3F0FF71}"/>
          </ac:spMkLst>
        </pc:spChg>
        <pc:spChg chg="add del mod">
          <ac:chgData name="Noémie Spiller" userId="e4bebb1e-116a-4f15-b3ae-274db878ded7" providerId="ADAL" clId="{3DF20985-A173-4A1A-93F8-0B29B8FE2E3D}" dt="2023-04-19T14:11:56.362" v="3785" actId="478"/>
          <ac:spMkLst>
            <pc:docMk/>
            <pc:sldMk cId="2357394866" sldId="339"/>
            <ac:spMk id="42" creationId="{47CB45DA-FFB6-0709-AB87-88CFBCBDE7CF}"/>
          </ac:spMkLst>
        </pc:spChg>
        <pc:spChg chg="add del mod">
          <ac:chgData name="Noémie Spiller" userId="e4bebb1e-116a-4f15-b3ae-274db878ded7" providerId="ADAL" clId="{3DF20985-A173-4A1A-93F8-0B29B8FE2E3D}" dt="2023-04-19T14:11:56.362" v="3785" actId="478"/>
          <ac:spMkLst>
            <pc:docMk/>
            <pc:sldMk cId="2357394866" sldId="339"/>
            <ac:spMk id="43" creationId="{F933776E-9B2F-08D3-D42B-3DA3E9AD23B8}"/>
          </ac:spMkLst>
        </pc:spChg>
        <pc:spChg chg="add del mod">
          <ac:chgData name="Noémie Spiller" userId="e4bebb1e-116a-4f15-b3ae-274db878ded7" providerId="ADAL" clId="{3DF20985-A173-4A1A-93F8-0B29B8FE2E3D}" dt="2023-04-19T14:11:56.362" v="3785" actId="478"/>
          <ac:spMkLst>
            <pc:docMk/>
            <pc:sldMk cId="2357394866" sldId="339"/>
            <ac:spMk id="44" creationId="{DE362CB0-1AAE-732E-160C-02CC9EE27576}"/>
          </ac:spMkLst>
        </pc:spChg>
        <pc:spChg chg="add del mod">
          <ac:chgData name="Noémie Spiller" userId="e4bebb1e-116a-4f15-b3ae-274db878ded7" providerId="ADAL" clId="{3DF20985-A173-4A1A-93F8-0B29B8FE2E3D}" dt="2023-04-19T14:11:56.362" v="3785" actId="478"/>
          <ac:spMkLst>
            <pc:docMk/>
            <pc:sldMk cId="2357394866" sldId="339"/>
            <ac:spMk id="45" creationId="{7BE8839C-8A1E-20E2-799A-B8283100178F}"/>
          </ac:spMkLst>
        </pc:spChg>
        <pc:spChg chg="add del mod">
          <ac:chgData name="Noémie Spiller" userId="e4bebb1e-116a-4f15-b3ae-274db878ded7" providerId="ADAL" clId="{3DF20985-A173-4A1A-93F8-0B29B8FE2E3D}" dt="2023-04-19T14:11:56.362" v="3785" actId="478"/>
          <ac:spMkLst>
            <pc:docMk/>
            <pc:sldMk cId="2357394866" sldId="339"/>
            <ac:spMk id="46" creationId="{821D06AF-1842-587D-1C85-32CAE2D7EE11}"/>
          </ac:spMkLst>
        </pc:spChg>
        <pc:picChg chg="add del mod">
          <ac:chgData name="Noémie Spiller" userId="e4bebb1e-116a-4f15-b3ae-274db878ded7" providerId="ADAL" clId="{3DF20985-A173-4A1A-93F8-0B29B8FE2E3D}" dt="2023-04-19T14:12:14.898" v="3792" actId="478"/>
          <ac:picMkLst>
            <pc:docMk/>
            <pc:sldMk cId="2357394866" sldId="339"/>
            <ac:picMk id="5" creationId="{C13A5024-D5B2-8ACD-5083-997512FD9C84}"/>
          </ac:picMkLst>
        </pc:picChg>
        <pc:picChg chg="mod">
          <ac:chgData name="Noémie Spiller" userId="e4bebb1e-116a-4f15-b3ae-274db878ded7" providerId="ADAL" clId="{3DF20985-A173-4A1A-93F8-0B29B8FE2E3D}" dt="2023-04-19T14:12:43.551" v="3796" actId="1076"/>
          <ac:picMkLst>
            <pc:docMk/>
            <pc:sldMk cId="2357394866" sldId="339"/>
            <ac:picMk id="7" creationId="{E3F824A7-6591-B568-306A-0FE1F863DAD8}"/>
          </ac:picMkLst>
        </pc:picChg>
        <pc:picChg chg="add del mod">
          <ac:chgData name="Noémie Spiller" userId="e4bebb1e-116a-4f15-b3ae-274db878ded7" providerId="ADAL" clId="{3DF20985-A173-4A1A-93F8-0B29B8FE2E3D}" dt="2023-04-19T14:11:56.362" v="3785" actId="478"/>
          <ac:picMkLst>
            <pc:docMk/>
            <pc:sldMk cId="2357394866" sldId="339"/>
            <ac:picMk id="16" creationId="{86F2205B-9500-BFA7-FEAE-3B9EE8DCBAD3}"/>
          </ac:picMkLst>
        </pc:picChg>
        <pc:picChg chg="add del mod">
          <ac:chgData name="Noémie Spiller" userId="e4bebb1e-116a-4f15-b3ae-274db878ded7" providerId="ADAL" clId="{3DF20985-A173-4A1A-93F8-0B29B8FE2E3D}" dt="2023-04-19T14:11:56.362" v="3785" actId="478"/>
          <ac:picMkLst>
            <pc:docMk/>
            <pc:sldMk cId="2357394866" sldId="339"/>
            <ac:picMk id="25" creationId="{C5FB6FA3-FB5F-A11D-D199-B99873E97E60}"/>
          </ac:picMkLst>
        </pc:picChg>
        <pc:picChg chg="mod">
          <ac:chgData name="Noémie Spiller" userId="e4bebb1e-116a-4f15-b3ae-274db878ded7" providerId="ADAL" clId="{3DF20985-A173-4A1A-93F8-0B29B8FE2E3D}" dt="2023-04-19T14:09:28.375" v="3768" actId="1076"/>
          <ac:picMkLst>
            <pc:docMk/>
            <pc:sldMk cId="2357394866" sldId="339"/>
            <ac:picMk id="40" creationId="{915C5DF5-83E8-94FC-9B7B-3C3751B50EDD}"/>
          </ac:picMkLst>
        </pc:picChg>
      </pc:sldChg>
      <pc:sldChg chg="addSp delSp modSp add mod modNotesTx">
        <pc:chgData name="Noémie Spiller" userId="e4bebb1e-116a-4f15-b3ae-274db878ded7" providerId="ADAL" clId="{3DF20985-A173-4A1A-93F8-0B29B8FE2E3D}" dt="2023-04-25T15:41:19.772" v="4669" actId="20577"/>
        <pc:sldMkLst>
          <pc:docMk/>
          <pc:sldMk cId="4179259077" sldId="340"/>
        </pc:sldMkLst>
        <pc:spChg chg="mod">
          <ac:chgData name="Noémie Spiller" userId="e4bebb1e-116a-4f15-b3ae-274db878ded7" providerId="ADAL" clId="{3DF20985-A173-4A1A-93F8-0B29B8FE2E3D}" dt="2023-04-19T14:57:41.562" v="4004" actId="1076"/>
          <ac:spMkLst>
            <pc:docMk/>
            <pc:sldMk cId="4179259077" sldId="340"/>
            <ac:spMk id="3" creationId="{BE4494D0-AC5B-F3AE-2236-7D714980CFF5}"/>
          </ac:spMkLst>
        </pc:spChg>
        <pc:spChg chg="mod">
          <ac:chgData name="Noémie Spiller" userId="e4bebb1e-116a-4f15-b3ae-274db878ded7" providerId="ADAL" clId="{3DF20985-A173-4A1A-93F8-0B29B8FE2E3D}" dt="2023-04-25T15:41:19.772" v="4669" actId="20577"/>
          <ac:spMkLst>
            <pc:docMk/>
            <pc:sldMk cId="4179259077" sldId="340"/>
            <ac:spMk id="4" creationId="{3C8B132F-D6E4-54F1-EC01-69DB780F9124}"/>
          </ac:spMkLst>
        </pc:spChg>
        <pc:spChg chg="add del">
          <ac:chgData name="Noémie Spiller" userId="e4bebb1e-116a-4f15-b3ae-274db878ded7" providerId="ADAL" clId="{3DF20985-A173-4A1A-93F8-0B29B8FE2E3D}" dt="2023-04-19T14:18:15.041" v="3851" actId="22"/>
          <ac:spMkLst>
            <pc:docMk/>
            <pc:sldMk cId="4179259077" sldId="340"/>
            <ac:spMk id="6" creationId="{8DDBE65D-DBAF-278D-19BC-7A03A1C6E903}"/>
          </ac:spMkLst>
        </pc:spChg>
        <pc:spChg chg="add del mod">
          <ac:chgData name="Noémie Spiller" userId="e4bebb1e-116a-4f15-b3ae-274db878ded7" providerId="ADAL" clId="{3DF20985-A173-4A1A-93F8-0B29B8FE2E3D}" dt="2023-04-19T14:32:17.173" v="3876" actId="478"/>
          <ac:spMkLst>
            <pc:docMk/>
            <pc:sldMk cId="4179259077" sldId="340"/>
            <ac:spMk id="8" creationId="{3A8C9FF3-DA4B-050D-0BB2-186F4E60A237}"/>
          </ac:spMkLst>
        </pc:spChg>
        <pc:spChg chg="add mod">
          <ac:chgData name="Noémie Spiller" userId="e4bebb1e-116a-4f15-b3ae-274db878ded7" providerId="ADAL" clId="{3DF20985-A173-4A1A-93F8-0B29B8FE2E3D}" dt="2023-04-19T14:58:42.349" v="4017" actId="1076"/>
          <ac:spMkLst>
            <pc:docMk/>
            <pc:sldMk cId="4179259077" sldId="340"/>
            <ac:spMk id="9" creationId="{42A86253-3231-68D1-EDC8-2577830E42D1}"/>
          </ac:spMkLst>
        </pc:spChg>
        <pc:spChg chg="add mod">
          <ac:chgData name="Noémie Spiller" userId="e4bebb1e-116a-4f15-b3ae-274db878ded7" providerId="ADAL" clId="{3DF20985-A173-4A1A-93F8-0B29B8FE2E3D}" dt="2023-04-19T14:58:46.133" v="4018" actId="1076"/>
          <ac:spMkLst>
            <pc:docMk/>
            <pc:sldMk cId="4179259077" sldId="340"/>
            <ac:spMk id="10" creationId="{3BF135E6-26AC-AFEC-345F-33FB9472FF9C}"/>
          </ac:spMkLst>
        </pc:spChg>
        <pc:spChg chg="del mod">
          <ac:chgData name="Noémie Spiller" userId="e4bebb1e-116a-4f15-b3ae-274db878ded7" providerId="ADAL" clId="{3DF20985-A173-4A1A-93F8-0B29B8FE2E3D}" dt="2023-04-19T14:57:50.770" v="4007" actId="478"/>
          <ac:spMkLst>
            <pc:docMk/>
            <pc:sldMk cId="4179259077" sldId="340"/>
            <ac:spMk id="12" creationId="{D370E47D-B65A-A013-AB77-F8FD074C66F3}"/>
          </ac:spMkLst>
        </pc:spChg>
        <pc:spChg chg="add mod">
          <ac:chgData name="Noémie Spiller" userId="e4bebb1e-116a-4f15-b3ae-274db878ded7" providerId="ADAL" clId="{3DF20985-A173-4A1A-93F8-0B29B8FE2E3D}" dt="2023-04-19T15:10:04.796" v="4129" actId="1076"/>
          <ac:spMkLst>
            <pc:docMk/>
            <pc:sldMk cId="4179259077" sldId="340"/>
            <ac:spMk id="13" creationId="{D1138634-9EFF-1224-F2E0-D80CE89B8031}"/>
          </ac:spMkLst>
        </pc:spChg>
        <pc:spChg chg="mod">
          <ac:chgData name="Noémie Spiller" userId="e4bebb1e-116a-4f15-b3ae-274db878ded7" providerId="ADAL" clId="{3DF20985-A173-4A1A-93F8-0B29B8FE2E3D}" dt="2023-04-19T14:59:10.300" v="4024" actId="1076"/>
          <ac:spMkLst>
            <pc:docMk/>
            <pc:sldMk cId="4179259077" sldId="340"/>
            <ac:spMk id="21" creationId="{DEE7FE5F-17DC-9C39-6199-F98DCC38B80E}"/>
          </ac:spMkLst>
        </pc:spChg>
        <pc:spChg chg="mod">
          <ac:chgData name="Noémie Spiller" userId="e4bebb1e-116a-4f15-b3ae-274db878ded7" providerId="ADAL" clId="{3DF20985-A173-4A1A-93F8-0B29B8FE2E3D}" dt="2023-04-19T14:58:31.463" v="4015" actId="1076"/>
          <ac:spMkLst>
            <pc:docMk/>
            <pc:sldMk cId="4179259077" sldId="340"/>
            <ac:spMk id="22" creationId="{D1BD6737-82F1-5BD4-0CA5-B24682D89AE5}"/>
          </ac:spMkLst>
        </pc:spChg>
        <pc:spChg chg="mod">
          <ac:chgData name="Noémie Spiller" userId="e4bebb1e-116a-4f15-b3ae-274db878ded7" providerId="ADAL" clId="{3DF20985-A173-4A1A-93F8-0B29B8FE2E3D}" dt="2023-04-19T14:58:31.463" v="4015" actId="1076"/>
          <ac:spMkLst>
            <pc:docMk/>
            <pc:sldMk cId="4179259077" sldId="340"/>
            <ac:spMk id="23" creationId="{476224B0-FEAA-2822-5CC6-B8741C4C4322}"/>
          </ac:spMkLst>
        </pc:spChg>
        <pc:spChg chg="mod">
          <ac:chgData name="Noémie Spiller" userId="e4bebb1e-116a-4f15-b3ae-274db878ded7" providerId="ADAL" clId="{3DF20985-A173-4A1A-93F8-0B29B8FE2E3D}" dt="2023-04-19T14:58:31.463" v="4015" actId="1076"/>
          <ac:spMkLst>
            <pc:docMk/>
            <pc:sldMk cId="4179259077" sldId="340"/>
            <ac:spMk id="24" creationId="{F883E18A-DC4D-7D61-6EBF-F3E960986BB9}"/>
          </ac:spMkLst>
        </pc:spChg>
        <pc:spChg chg="del mod">
          <ac:chgData name="Noémie Spiller" userId="e4bebb1e-116a-4f15-b3ae-274db878ded7" providerId="ADAL" clId="{3DF20985-A173-4A1A-93F8-0B29B8FE2E3D}" dt="2023-04-19T14:57:46.201" v="4005" actId="478"/>
          <ac:spMkLst>
            <pc:docMk/>
            <pc:sldMk cId="4179259077" sldId="340"/>
            <ac:spMk id="27" creationId="{6198B37D-D4CE-A321-8576-A2EFCB958A3E}"/>
          </ac:spMkLst>
        </pc:spChg>
        <pc:spChg chg="del mod">
          <ac:chgData name="Noémie Spiller" userId="e4bebb1e-116a-4f15-b3ae-274db878ded7" providerId="ADAL" clId="{3DF20985-A173-4A1A-93F8-0B29B8FE2E3D}" dt="2023-04-19T14:57:46.201" v="4005" actId="478"/>
          <ac:spMkLst>
            <pc:docMk/>
            <pc:sldMk cId="4179259077" sldId="340"/>
            <ac:spMk id="28" creationId="{C641D51C-3C4E-62BB-B394-C584587D6505}"/>
          </ac:spMkLst>
        </pc:spChg>
        <pc:spChg chg="del mod">
          <ac:chgData name="Noémie Spiller" userId="e4bebb1e-116a-4f15-b3ae-274db878ded7" providerId="ADAL" clId="{3DF20985-A173-4A1A-93F8-0B29B8FE2E3D}" dt="2023-04-19T14:57:46.201" v="4005" actId="478"/>
          <ac:spMkLst>
            <pc:docMk/>
            <pc:sldMk cId="4179259077" sldId="340"/>
            <ac:spMk id="29" creationId="{823F4E19-C3B4-1072-CF8B-49ECEB597390}"/>
          </ac:spMkLst>
        </pc:spChg>
        <pc:picChg chg="mod">
          <ac:chgData name="Noémie Spiller" userId="e4bebb1e-116a-4f15-b3ae-274db878ded7" providerId="ADAL" clId="{3DF20985-A173-4A1A-93F8-0B29B8FE2E3D}" dt="2023-04-19T14:58:13.678" v="4014" actId="1076"/>
          <ac:picMkLst>
            <pc:docMk/>
            <pc:sldMk cId="4179259077" sldId="340"/>
            <ac:picMk id="7" creationId="{E3F824A7-6591-B568-306A-0FE1F863DAD8}"/>
          </ac:picMkLst>
        </pc:picChg>
        <pc:picChg chg="mod">
          <ac:chgData name="Noémie Spiller" userId="e4bebb1e-116a-4f15-b3ae-274db878ded7" providerId="ADAL" clId="{3DF20985-A173-4A1A-93F8-0B29B8FE2E3D}" dt="2023-04-19T14:58:31.463" v="4015" actId="1076"/>
          <ac:picMkLst>
            <pc:docMk/>
            <pc:sldMk cId="4179259077" sldId="340"/>
            <ac:picMk id="16" creationId="{D2554147-0893-21A1-25CC-3579B39E8ED3}"/>
          </ac:picMkLst>
        </pc:picChg>
        <pc:picChg chg="mod">
          <ac:chgData name="Noémie Spiller" userId="e4bebb1e-116a-4f15-b3ae-274db878ded7" providerId="ADAL" clId="{3DF20985-A173-4A1A-93F8-0B29B8FE2E3D}" dt="2023-04-19T14:58:31.463" v="4015" actId="1076"/>
          <ac:picMkLst>
            <pc:docMk/>
            <pc:sldMk cId="4179259077" sldId="340"/>
            <ac:picMk id="18" creationId="{578D4D9E-1E53-8E2B-2E84-C1E9E3D42598}"/>
          </ac:picMkLst>
        </pc:picChg>
        <pc:picChg chg="mod">
          <ac:chgData name="Noémie Spiller" userId="e4bebb1e-116a-4f15-b3ae-274db878ded7" providerId="ADAL" clId="{3DF20985-A173-4A1A-93F8-0B29B8FE2E3D}" dt="2023-04-19T14:58:31.463" v="4015" actId="1076"/>
          <ac:picMkLst>
            <pc:docMk/>
            <pc:sldMk cId="4179259077" sldId="340"/>
            <ac:picMk id="20" creationId="{E192B57B-4C9F-580C-F030-2D3C2D59D9CE}"/>
          </ac:picMkLst>
        </pc:picChg>
        <pc:picChg chg="del mod">
          <ac:chgData name="Noémie Spiller" userId="e4bebb1e-116a-4f15-b3ae-274db878ded7" providerId="ADAL" clId="{3DF20985-A173-4A1A-93F8-0B29B8FE2E3D}" dt="2023-04-19T14:57:46.201" v="4005" actId="478"/>
          <ac:picMkLst>
            <pc:docMk/>
            <pc:sldMk cId="4179259077" sldId="340"/>
            <ac:picMk id="25" creationId="{EBA048CE-0253-59D0-CE36-2C8483EE7523}"/>
          </ac:picMkLst>
        </pc:picChg>
        <pc:picChg chg="del mod">
          <ac:chgData name="Noémie Spiller" userId="e4bebb1e-116a-4f15-b3ae-274db878ded7" providerId="ADAL" clId="{3DF20985-A173-4A1A-93F8-0B29B8FE2E3D}" dt="2023-04-19T14:57:48.141" v="4006" actId="478"/>
          <ac:picMkLst>
            <pc:docMk/>
            <pc:sldMk cId="4179259077" sldId="340"/>
            <ac:picMk id="26" creationId="{F4624920-7790-BE56-073A-ABFEBF86989C}"/>
          </ac:picMkLst>
        </pc:picChg>
      </pc:sldChg>
      <pc:sldChg chg="addSp delSp modSp add mod modNotesTx">
        <pc:chgData name="Noémie Spiller" userId="e4bebb1e-116a-4f15-b3ae-274db878ded7" providerId="ADAL" clId="{3DF20985-A173-4A1A-93F8-0B29B8FE2E3D}" dt="2023-04-25T15:42:06.231" v="4717" actId="478"/>
        <pc:sldMkLst>
          <pc:docMk/>
          <pc:sldMk cId="580682258" sldId="341"/>
        </pc:sldMkLst>
        <pc:spChg chg="mod">
          <ac:chgData name="Noémie Spiller" userId="e4bebb1e-116a-4f15-b3ae-274db878ded7" providerId="ADAL" clId="{3DF20985-A173-4A1A-93F8-0B29B8FE2E3D}" dt="2023-04-25T15:41:58.472" v="4716" actId="20577"/>
          <ac:spMkLst>
            <pc:docMk/>
            <pc:sldMk cId="580682258" sldId="341"/>
            <ac:spMk id="4" creationId="{3C8B132F-D6E4-54F1-EC01-69DB780F9124}"/>
          </ac:spMkLst>
        </pc:spChg>
        <pc:spChg chg="add mod">
          <ac:chgData name="Noémie Spiller" userId="e4bebb1e-116a-4f15-b3ae-274db878ded7" providerId="ADAL" clId="{3DF20985-A173-4A1A-93F8-0B29B8FE2E3D}" dt="2023-04-19T15:11:20.464" v="4144" actId="1076"/>
          <ac:spMkLst>
            <pc:docMk/>
            <pc:sldMk cId="580682258" sldId="341"/>
            <ac:spMk id="8" creationId="{0DCEE462-42CD-349C-D69E-40AD9E688D45}"/>
          </ac:spMkLst>
        </pc:spChg>
        <pc:spChg chg="add del mod">
          <ac:chgData name="Noémie Spiller" userId="e4bebb1e-116a-4f15-b3ae-274db878ded7" providerId="ADAL" clId="{3DF20985-A173-4A1A-93F8-0B29B8FE2E3D}" dt="2023-04-19T15:11:57.950" v="4149" actId="478"/>
          <ac:spMkLst>
            <pc:docMk/>
            <pc:sldMk cId="580682258" sldId="341"/>
            <ac:spMk id="9" creationId="{A6234F4C-CB8C-AD71-3AC0-EA6B5B438222}"/>
          </ac:spMkLst>
        </pc:spChg>
        <pc:spChg chg="add mod">
          <ac:chgData name="Noémie Spiller" userId="e4bebb1e-116a-4f15-b3ae-274db878ded7" providerId="ADAL" clId="{3DF20985-A173-4A1A-93F8-0B29B8FE2E3D}" dt="2023-04-19T15:13:11.709" v="4162" actId="207"/>
          <ac:spMkLst>
            <pc:docMk/>
            <pc:sldMk cId="580682258" sldId="341"/>
            <ac:spMk id="10" creationId="{6E96F9FD-E118-6C08-31F1-F6A704992BE6}"/>
          </ac:spMkLst>
        </pc:spChg>
        <pc:spChg chg="del">
          <ac:chgData name="Noémie Spiller" userId="e4bebb1e-116a-4f15-b3ae-274db878ded7" providerId="ADAL" clId="{3DF20985-A173-4A1A-93F8-0B29B8FE2E3D}" dt="2023-04-19T15:09:33.252" v="4126" actId="478"/>
          <ac:spMkLst>
            <pc:docMk/>
            <pc:sldMk cId="580682258" sldId="341"/>
            <ac:spMk id="12" creationId="{D370E47D-B65A-A013-AB77-F8FD074C66F3}"/>
          </ac:spMkLst>
        </pc:spChg>
        <pc:spChg chg="add mod">
          <ac:chgData name="Noémie Spiller" userId="e4bebb1e-116a-4f15-b3ae-274db878ded7" providerId="ADAL" clId="{3DF20985-A173-4A1A-93F8-0B29B8FE2E3D}" dt="2023-04-19T15:13:50.781" v="4170" actId="1076"/>
          <ac:spMkLst>
            <pc:docMk/>
            <pc:sldMk cId="580682258" sldId="341"/>
            <ac:spMk id="13" creationId="{7B0F85C2-3E1B-28BD-6FAE-BEB7B2E972BC}"/>
          </ac:spMkLst>
        </pc:spChg>
        <pc:spChg chg="add del mod">
          <ac:chgData name="Noémie Spiller" userId="e4bebb1e-116a-4f15-b3ae-274db878ded7" providerId="ADAL" clId="{3DF20985-A173-4A1A-93F8-0B29B8FE2E3D}" dt="2023-04-25T15:42:06.231" v="4717" actId="478"/>
          <ac:spMkLst>
            <pc:docMk/>
            <pc:sldMk cId="580682258" sldId="341"/>
            <ac:spMk id="15" creationId="{3E7B235F-DF65-7145-3805-923426D68E23}"/>
          </ac:spMkLst>
        </pc:spChg>
        <pc:spChg chg="add mod">
          <ac:chgData name="Noémie Spiller" userId="e4bebb1e-116a-4f15-b3ae-274db878ded7" providerId="ADAL" clId="{3DF20985-A173-4A1A-93F8-0B29B8FE2E3D}" dt="2023-04-19T15:52:15.370" v="4210" actId="1076"/>
          <ac:spMkLst>
            <pc:docMk/>
            <pc:sldMk cId="580682258" sldId="341"/>
            <ac:spMk id="17" creationId="{70EEDA8C-3C08-EB82-1127-951B30B407BC}"/>
          </ac:spMkLst>
        </pc:spChg>
        <pc:spChg chg="add mod">
          <ac:chgData name="Noémie Spiller" userId="e4bebb1e-116a-4f15-b3ae-274db878ded7" providerId="ADAL" clId="{3DF20985-A173-4A1A-93F8-0B29B8FE2E3D}" dt="2023-04-19T15:52:19.081" v="4211" actId="1076"/>
          <ac:spMkLst>
            <pc:docMk/>
            <pc:sldMk cId="580682258" sldId="341"/>
            <ac:spMk id="19" creationId="{A1E036C5-2BDA-30F4-CB10-1C815BB158B6}"/>
          </ac:spMkLst>
        </pc:spChg>
        <pc:spChg chg="del">
          <ac:chgData name="Noémie Spiller" userId="e4bebb1e-116a-4f15-b3ae-274db878ded7" providerId="ADAL" clId="{3DF20985-A173-4A1A-93F8-0B29B8FE2E3D}" dt="2023-04-19T15:13:14.938" v="4163" actId="478"/>
          <ac:spMkLst>
            <pc:docMk/>
            <pc:sldMk cId="580682258" sldId="341"/>
            <ac:spMk id="21" creationId="{DEE7FE5F-17DC-9C39-6199-F98DCC38B80E}"/>
          </ac:spMkLst>
        </pc:spChg>
        <pc:spChg chg="mod">
          <ac:chgData name="Noémie Spiller" userId="e4bebb1e-116a-4f15-b3ae-274db878ded7" providerId="ADAL" clId="{3DF20985-A173-4A1A-93F8-0B29B8FE2E3D}" dt="2023-04-19T15:54:20.883" v="4230" actId="20577"/>
          <ac:spMkLst>
            <pc:docMk/>
            <pc:sldMk cId="580682258" sldId="341"/>
            <ac:spMk id="22" creationId="{D1BD6737-82F1-5BD4-0CA5-B24682D89AE5}"/>
          </ac:spMkLst>
        </pc:spChg>
        <pc:spChg chg="del mod">
          <ac:chgData name="Noémie Spiller" userId="e4bebb1e-116a-4f15-b3ae-274db878ded7" providerId="ADAL" clId="{3DF20985-A173-4A1A-93F8-0B29B8FE2E3D}" dt="2023-04-19T15:14:15.339" v="4184" actId="478"/>
          <ac:spMkLst>
            <pc:docMk/>
            <pc:sldMk cId="580682258" sldId="341"/>
            <ac:spMk id="23" creationId="{476224B0-FEAA-2822-5CC6-B8741C4C4322}"/>
          </ac:spMkLst>
        </pc:spChg>
        <pc:spChg chg="mod">
          <ac:chgData name="Noémie Spiller" userId="e4bebb1e-116a-4f15-b3ae-274db878ded7" providerId="ADAL" clId="{3DF20985-A173-4A1A-93F8-0B29B8FE2E3D}" dt="2023-04-19T15:12:47.515" v="4157" actId="1076"/>
          <ac:spMkLst>
            <pc:docMk/>
            <pc:sldMk cId="580682258" sldId="341"/>
            <ac:spMk id="24" creationId="{F883E18A-DC4D-7D61-6EBF-F3E960986BB9}"/>
          </ac:spMkLst>
        </pc:spChg>
        <pc:spChg chg="del">
          <ac:chgData name="Noémie Spiller" userId="e4bebb1e-116a-4f15-b3ae-274db878ded7" providerId="ADAL" clId="{3DF20985-A173-4A1A-93F8-0B29B8FE2E3D}" dt="2023-04-19T15:13:27.369" v="4166" actId="478"/>
          <ac:spMkLst>
            <pc:docMk/>
            <pc:sldMk cId="580682258" sldId="341"/>
            <ac:spMk id="27" creationId="{6198B37D-D4CE-A321-8576-A2EFCB958A3E}"/>
          </ac:spMkLst>
        </pc:spChg>
        <pc:spChg chg="mod">
          <ac:chgData name="Noémie Spiller" userId="e4bebb1e-116a-4f15-b3ae-274db878ded7" providerId="ADAL" clId="{3DF20985-A173-4A1A-93F8-0B29B8FE2E3D}" dt="2023-04-19T15:54:12.759" v="4220" actId="20577"/>
          <ac:spMkLst>
            <pc:docMk/>
            <pc:sldMk cId="580682258" sldId="341"/>
            <ac:spMk id="28" creationId="{C641D51C-3C4E-62BB-B394-C584587D6505}"/>
          </ac:spMkLst>
        </pc:spChg>
        <pc:spChg chg="del">
          <ac:chgData name="Noémie Spiller" userId="e4bebb1e-116a-4f15-b3ae-274db878ded7" providerId="ADAL" clId="{3DF20985-A173-4A1A-93F8-0B29B8FE2E3D}" dt="2023-04-19T15:13:30.077" v="4167" actId="478"/>
          <ac:spMkLst>
            <pc:docMk/>
            <pc:sldMk cId="580682258" sldId="341"/>
            <ac:spMk id="29" creationId="{823F4E19-C3B4-1072-CF8B-49ECEB597390}"/>
          </ac:spMkLst>
        </pc:spChg>
        <pc:picChg chg="add mod">
          <ac:chgData name="Noémie Spiller" userId="e4bebb1e-116a-4f15-b3ae-274db878ded7" providerId="ADAL" clId="{3DF20985-A173-4A1A-93F8-0B29B8FE2E3D}" dt="2023-04-19T15:12:47.515" v="4157" actId="1076"/>
          <ac:picMkLst>
            <pc:docMk/>
            <pc:sldMk cId="580682258" sldId="341"/>
            <ac:picMk id="6" creationId="{A49AB6FC-89C9-8F86-5052-C01524ECA3C2}"/>
          </ac:picMkLst>
        </pc:picChg>
        <pc:picChg chg="mod">
          <ac:chgData name="Noémie Spiller" userId="e4bebb1e-116a-4f15-b3ae-274db878ded7" providerId="ADAL" clId="{3DF20985-A173-4A1A-93F8-0B29B8FE2E3D}" dt="2023-04-19T15:11:20.464" v="4144" actId="1076"/>
          <ac:picMkLst>
            <pc:docMk/>
            <pc:sldMk cId="580682258" sldId="341"/>
            <ac:picMk id="7" creationId="{E3F824A7-6591-B568-306A-0FE1F863DAD8}"/>
          </ac:picMkLst>
        </pc:picChg>
        <pc:picChg chg="del">
          <ac:chgData name="Noémie Spiller" userId="e4bebb1e-116a-4f15-b3ae-274db878ded7" providerId="ADAL" clId="{3DF20985-A173-4A1A-93F8-0B29B8FE2E3D}" dt="2023-04-19T15:09:43.358" v="4127" actId="478"/>
          <ac:picMkLst>
            <pc:docMk/>
            <pc:sldMk cId="580682258" sldId="341"/>
            <ac:picMk id="16" creationId="{D2554147-0893-21A1-25CC-3579B39E8ED3}"/>
          </ac:picMkLst>
        </pc:picChg>
        <pc:picChg chg="del">
          <ac:chgData name="Noémie Spiller" userId="e4bebb1e-116a-4f15-b3ae-274db878ded7" providerId="ADAL" clId="{3DF20985-A173-4A1A-93F8-0B29B8FE2E3D}" dt="2023-04-19T15:09:43.358" v="4127" actId="478"/>
          <ac:picMkLst>
            <pc:docMk/>
            <pc:sldMk cId="580682258" sldId="341"/>
            <ac:picMk id="18" creationId="{578D4D9E-1E53-8E2B-2E84-C1E9E3D42598}"/>
          </ac:picMkLst>
        </pc:picChg>
        <pc:picChg chg="del">
          <ac:chgData name="Noémie Spiller" userId="e4bebb1e-116a-4f15-b3ae-274db878ded7" providerId="ADAL" clId="{3DF20985-A173-4A1A-93F8-0B29B8FE2E3D}" dt="2023-04-19T15:09:43.358" v="4127" actId="478"/>
          <ac:picMkLst>
            <pc:docMk/>
            <pc:sldMk cId="580682258" sldId="341"/>
            <ac:picMk id="20" creationId="{E192B57B-4C9F-580C-F030-2D3C2D59D9CE}"/>
          </ac:picMkLst>
        </pc:picChg>
        <pc:picChg chg="del">
          <ac:chgData name="Noémie Spiller" userId="e4bebb1e-116a-4f15-b3ae-274db878ded7" providerId="ADAL" clId="{3DF20985-A173-4A1A-93F8-0B29B8FE2E3D}" dt="2023-04-19T15:10:25.271" v="4136" actId="478"/>
          <ac:picMkLst>
            <pc:docMk/>
            <pc:sldMk cId="580682258" sldId="341"/>
            <ac:picMk id="25" creationId="{EBA048CE-0253-59D0-CE36-2C8483EE7523}"/>
          </ac:picMkLst>
        </pc:picChg>
        <pc:picChg chg="del mod">
          <ac:chgData name="Noémie Spiller" userId="e4bebb1e-116a-4f15-b3ae-274db878ded7" providerId="ADAL" clId="{3DF20985-A173-4A1A-93F8-0B29B8FE2E3D}" dt="2023-04-19T15:10:20.467" v="4135" actId="478"/>
          <ac:picMkLst>
            <pc:docMk/>
            <pc:sldMk cId="580682258" sldId="341"/>
            <ac:picMk id="26" creationId="{F4624920-7790-BE56-073A-ABFEBF86989C}"/>
          </ac:picMkLst>
        </pc:picChg>
      </pc:sldChg>
      <pc:sldChg chg="addSp delSp modSp add mod">
        <pc:chgData name="Noémie Spiller" userId="e4bebb1e-116a-4f15-b3ae-274db878ded7" providerId="ADAL" clId="{3DF20985-A173-4A1A-93F8-0B29B8FE2E3D}" dt="2023-04-25T15:41:31.416" v="4694" actId="20577"/>
        <pc:sldMkLst>
          <pc:docMk/>
          <pc:sldMk cId="1160953291" sldId="342"/>
        </pc:sldMkLst>
        <pc:spChg chg="mod">
          <ac:chgData name="Noémie Spiller" userId="e4bebb1e-116a-4f15-b3ae-274db878ded7" providerId="ADAL" clId="{3DF20985-A173-4A1A-93F8-0B29B8FE2E3D}" dt="2023-04-25T15:41:31.416" v="4694" actId="20577"/>
          <ac:spMkLst>
            <pc:docMk/>
            <pc:sldMk cId="1160953291" sldId="342"/>
            <ac:spMk id="4" creationId="{3C8B132F-D6E4-54F1-EC01-69DB780F9124}"/>
          </ac:spMkLst>
        </pc:spChg>
        <pc:spChg chg="del">
          <ac:chgData name="Noémie Spiller" userId="e4bebb1e-116a-4f15-b3ae-274db878ded7" providerId="ADAL" clId="{3DF20985-A173-4A1A-93F8-0B29B8FE2E3D}" dt="2023-04-19T14:59:52.833" v="4066" actId="478"/>
          <ac:spMkLst>
            <pc:docMk/>
            <pc:sldMk cId="1160953291" sldId="342"/>
            <ac:spMk id="12" creationId="{D370E47D-B65A-A013-AB77-F8FD074C66F3}"/>
          </ac:spMkLst>
        </pc:spChg>
        <pc:spChg chg="mod">
          <ac:chgData name="Noémie Spiller" userId="e4bebb1e-116a-4f15-b3ae-274db878ded7" providerId="ADAL" clId="{3DF20985-A173-4A1A-93F8-0B29B8FE2E3D}" dt="2023-04-19T15:00:58.914" v="4080" actId="1076"/>
          <ac:spMkLst>
            <pc:docMk/>
            <pc:sldMk cId="1160953291" sldId="342"/>
            <ac:spMk id="21" creationId="{DEE7FE5F-17DC-9C39-6199-F98DCC38B80E}"/>
          </ac:spMkLst>
        </pc:spChg>
        <pc:spChg chg="del">
          <ac:chgData name="Noémie Spiller" userId="e4bebb1e-116a-4f15-b3ae-274db878ded7" providerId="ADAL" clId="{3DF20985-A173-4A1A-93F8-0B29B8FE2E3D}" dt="2023-04-19T14:34:40.753" v="3899" actId="478"/>
          <ac:spMkLst>
            <pc:docMk/>
            <pc:sldMk cId="1160953291" sldId="342"/>
            <ac:spMk id="22" creationId="{D1BD6737-82F1-5BD4-0CA5-B24682D89AE5}"/>
          </ac:spMkLst>
        </pc:spChg>
        <pc:spChg chg="del">
          <ac:chgData name="Noémie Spiller" userId="e4bebb1e-116a-4f15-b3ae-274db878ded7" providerId="ADAL" clId="{3DF20985-A173-4A1A-93F8-0B29B8FE2E3D}" dt="2023-04-19T14:34:40.753" v="3899" actId="478"/>
          <ac:spMkLst>
            <pc:docMk/>
            <pc:sldMk cId="1160953291" sldId="342"/>
            <ac:spMk id="23" creationId="{476224B0-FEAA-2822-5CC6-B8741C4C4322}"/>
          </ac:spMkLst>
        </pc:spChg>
        <pc:spChg chg="del">
          <ac:chgData name="Noémie Spiller" userId="e4bebb1e-116a-4f15-b3ae-274db878ded7" providerId="ADAL" clId="{3DF20985-A173-4A1A-93F8-0B29B8FE2E3D}" dt="2023-04-19T14:34:40.753" v="3899" actId="478"/>
          <ac:spMkLst>
            <pc:docMk/>
            <pc:sldMk cId="1160953291" sldId="342"/>
            <ac:spMk id="24" creationId="{F883E18A-DC4D-7D61-6EBF-F3E960986BB9}"/>
          </ac:spMkLst>
        </pc:spChg>
        <pc:spChg chg="del mod">
          <ac:chgData name="Noémie Spiller" userId="e4bebb1e-116a-4f15-b3ae-274db878ded7" providerId="ADAL" clId="{3DF20985-A173-4A1A-93F8-0B29B8FE2E3D}" dt="2023-04-19T14:59:52.833" v="4066" actId="478"/>
          <ac:spMkLst>
            <pc:docMk/>
            <pc:sldMk cId="1160953291" sldId="342"/>
            <ac:spMk id="27" creationId="{6198B37D-D4CE-A321-8576-A2EFCB958A3E}"/>
          </ac:spMkLst>
        </pc:spChg>
        <pc:spChg chg="del">
          <ac:chgData name="Noémie Spiller" userId="e4bebb1e-116a-4f15-b3ae-274db878ded7" providerId="ADAL" clId="{3DF20985-A173-4A1A-93F8-0B29B8FE2E3D}" dt="2023-04-19T14:37:27.560" v="3919" actId="478"/>
          <ac:spMkLst>
            <pc:docMk/>
            <pc:sldMk cId="1160953291" sldId="342"/>
            <ac:spMk id="28" creationId="{C641D51C-3C4E-62BB-B394-C584587D6505}"/>
          </ac:spMkLst>
        </pc:spChg>
        <pc:spChg chg="del mod">
          <ac:chgData name="Noémie Spiller" userId="e4bebb1e-116a-4f15-b3ae-274db878ded7" providerId="ADAL" clId="{3DF20985-A173-4A1A-93F8-0B29B8FE2E3D}" dt="2023-04-19T14:42:03.871" v="3977" actId="478"/>
          <ac:spMkLst>
            <pc:docMk/>
            <pc:sldMk cId="1160953291" sldId="342"/>
            <ac:spMk id="29" creationId="{823F4E19-C3B4-1072-CF8B-49ECEB597390}"/>
          </ac:spMkLst>
        </pc:spChg>
        <pc:spChg chg="add mod">
          <ac:chgData name="Noémie Spiller" userId="e4bebb1e-116a-4f15-b3ae-274db878ded7" providerId="ADAL" clId="{3DF20985-A173-4A1A-93F8-0B29B8FE2E3D}" dt="2023-04-19T15:00:49.915" v="4078" actId="1076"/>
          <ac:spMkLst>
            <pc:docMk/>
            <pc:sldMk cId="1160953291" sldId="342"/>
            <ac:spMk id="40" creationId="{789D1E93-33DB-2E69-D80F-0C350AE64123}"/>
          </ac:spMkLst>
        </pc:spChg>
        <pc:spChg chg="add mod">
          <ac:chgData name="Noémie Spiller" userId="e4bebb1e-116a-4f15-b3ae-274db878ded7" providerId="ADAL" clId="{3DF20985-A173-4A1A-93F8-0B29B8FE2E3D}" dt="2023-04-19T15:00:56.282" v="4079" actId="1076"/>
          <ac:spMkLst>
            <pc:docMk/>
            <pc:sldMk cId="1160953291" sldId="342"/>
            <ac:spMk id="41" creationId="{3CEBD3E3-33DD-D901-C513-1D09BACC0735}"/>
          </ac:spMkLst>
        </pc:spChg>
        <pc:spChg chg="add del mod">
          <ac:chgData name="Noémie Spiller" userId="e4bebb1e-116a-4f15-b3ae-274db878ded7" providerId="ADAL" clId="{3DF20985-A173-4A1A-93F8-0B29B8FE2E3D}" dt="2023-04-19T14:59:52.833" v="4066" actId="478"/>
          <ac:spMkLst>
            <pc:docMk/>
            <pc:sldMk cId="1160953291" sldId="342"/>
            <ac:spMk id="45" creationId="{82F3FB52-BC70-13EA-50C4-135CA79C3E77}"/>
          </ac:spMkLst>
        </pc:spChg>
        <pc:spChg chg="add del mod">
          <ac:chgData name="Noémie Spiller" userId="e4bebb1e-116a-4f15-b3ae-274db878ded7" providerId="ADAL" clId="{3DF20985-A173-4A1A-93F8-0B29B8FE2E3D}" dt="2023-04-19T14:59:52.833" v="4066" actId="478"/>
          <ac:spMkLst>
            <pc:docMk/>
            <pc:sldMk cId="1160953291" sldId="342"/>
            <ac:spMk id="56" creationId="{C9642692-425B-22C0-9BF0-01983C7A5982}"/>
          </ac:spMkLst>
        </pc:spChg>
        <pc:spChg chg="add mod">
          <ac:chgData name="Noémie Spiller" userId="e4bebb1e-116a-4f15-b3ae-274db878ded7" providerId="ADAL" clId="{3DF20985-A173-4A1A-93F8-0B29B8FE2E3D}" dt="2023-04-19T15:10:10.257" v="4131" actId="1076"/>
          <ac:spMkLst>
            <pc:docMk/>
            <pc:sldMk cId="1160953291" sldId="342"/>
            <ac:spMk id="57" creationId="{2AA7AC53-B5BE-23B6-175C-986D82F108F1}"/>
          </ac:spMkLst>
        </pc:spChg>
        <pc:picChg chg="add del mod">
          <ac:chgData name="Noémie Spiller" userId="e4bebb1e-116a-4f15-b3ae-274db878ded7" providerId="ADAL" clId="{3DF20985-A173-4A1A-93F8-0B29B8FE2E3D}" dt="2023-04-19T14:59:52.833" v="4066" actId="478"/>
          <ac:picMkLst>
            <pc:docMk/>
            <pc:sldMk cId="1160953291" sldId="342"/>
            <ac:picMk id="6" creationId="{7D61FBB9-A1CB-F3E8-C4CA-9E65C78994EB}"/>
          </ac:picMkLst>
        </pc:picChg>
        <pc:picChg chg="mod">
          <ac:chgData name="Noémie Spiller" userId="e4bebb1e-116a-4f15-b3ae-274db878ded7" providerId="ADAL" clId="{3DF20985-A173-4A1A-93F8-0B29B8FE2E3D}" dt="2023-04-19T15:00:42.676" v="4076" actId="1076"/>
          <ac:picMkLst>
            <pc:docMk/>
            <pc:sldMk cId="1160953291" sldId="342"/>
            <ac:picMk id="7" creationId="{E3F824A7-6591-B568-306A-0FE1F863DAD8}"/>
          </ac:picMkLst>
        </pc:picChg>
        <pc:picChg chg="add mod">
          <ac:chgData name="Noémie Spiller" userId="e4bebb1e-116a-4f15-b3ae-274db878ded7" providerId="ADAL" clId="{3DF20985-A173-4A1A-93F8-0B29B8FE2E3D}" dt="2023-04-19T15:00:24.448" v="4072" actId="1076"/>
          <ac:picMkLst>
            <pc:docMk/>
            <pc:sldMk cId="1160953291" sldId="342"/>
            <ac:picMk id="9" creationId="{758AE95F-A5D2-BC32-F1EC-C5B70A1A5390}"/>
          </ac:picMkLst>
        </pc:picChg>
        <pc:picChg chg="add mod">
          <ac:chgData name="Noémie Spiller" userId="e4bebb1e-116a-4f15-b3ae-274db878ded7" providerId="ADAL" clId="{3DF20985-A173-4A1A-93F8-0B29B8FE2E3D}" dt="2023-04-19T15:00:24.448" v="4072" actId="1076"/>
          <ac:picMkLst>
            <pc:docMk/>
            <pc:sldMk cId="1160953291" sldId="342"/>
            <ac:picMk id="13" creationId="{53FA998B-AC66-8E86-4471-E1BB9DF0AA53}"/>
          </ac:picMkLst>
        </pc:picChg>
        <pc:picChg chg="add del mod">
          <ac:chgData name="Noémie Spiller" userId="e4bebb1e-116a-4f15-b3ae-274db878ded7" providerId="ADAL" clId="{3DF20985-A173-4A1A-93F8-0B29B8FE2E3D}" dt="2023-04-19T14:59:52.833" v="4066" actId="478"/>
          <ac:picMkLst>
            <pc:docMk/>
            <pc:sldMk cId="1160953291" sldId="342"/>
            <ac:picMk id="15" creationId="{2652EC44-6738-C58D-632B-FC8412DEE2B4}"/>
          </ac:picMkLst>
        </pc:picChg>
        <pc:picChg chg="del">
          <ac:chgData name="Noémie Spiller" userId="e4bebb1e-116a-4f15-b3ae-274db878ded7" providerId="ADAL" clId="{3DF20985-A173-4A1A-93F8-0B29B8FE2E3D}" dt="2023-04-19T14:34:40.753" v="3899" actId="478"/>
          <ac:picMkLst>
            <pc:docMk/>
            <pc:sldMk cId="1160953291" sldId="342"/>
            <ac:picMk id="16" creationId="{D2554147-0893-21A1-25CC-3579B39E8ED3}"/>
          </ac:picMkLst>
        </pc:picChg>
        <pc:picChg chg="del">
          <ac:chgData name="Noémie Spiller" userId="e4bebb1e-116a-4f15-b3ae-274db878ded7" providerId="ADAL" clId="{3DF20985-A173-4A1A-93F8-0B29B8FE2E3D}" dt="2023-04-19T14:34:40.753" v="3899" actId="478"/>
          <ac:picMkLst>
            <pc:docMk/>
            <pc:sldMk cId="1160953291" sldId="342"/>
            <ac:picMk id="18" creationId="{578D4D9E-1E53-8E2B-2E84-C1E9E3D42598}"/>
          </ac:picMkLst>
        </pc:picChg>
        <pc:picChg chg="add del mod">
          <ac:chgData name="Noémie Spiller" userId="e4bebb1e-116a-4f15-b3ae-274db878ded7" providerId="ADAL" clId="{3DF20985-A173-4A1A-93F8-0B29B8FE2E3D}" dt="2023-04-19T14:30:43.816" v="3868" actId="478"/>
          <ac:picMkLst>
            <pc:docMk/>
            <pc:sldMk cId="1160953291" sldId="342"/>
            <ac:picMk id="19" creationId="{2C01AD02-C6C4-B58B-E391-E8979AC7FFCE}"/>
          </ac:picMkLst>
        </pc:picChg>
        <pc:picChg chg="del">
          <ac:chgData name="Noémie Spiller" userId="e4bebb1e-116a-4f15-b3ae-274db878ded7" providerId="ADAL" clId="{3DF20985-A173-4A1A-93F8-0B29B8FE2E3D}" dt="2023-04-19T14:34:40.753" v="3899" actId="478"/>
          <ac:picMkLst>
            <pc:docMk/>
            <pc:sldMk cId="1160953291" sldId="342"/>
            <ac:picMk id="20" creationId="{E192B57B-4C9F-580C-F030-2D3C2D59D9CE}"/>
          </ac:picMkLst>
        </pc:picChg>
        <pc:picChg chg="del mod">
          <ac:chgData name="Noémie Spiller" userId="e4bebb1e-116a-4f15-b3ae-274db878ded7" providerId="ADAL" clId="{3DF20985-A173-4A1A-93F8-0B29B8FE2E3D}" dt="2023-04-19T14:59:52.833" v="4066" actId="478"/>
          <ac:picMkLst>
            <pc:docMk/>
            <pc:sldMk cId="1160953291" sldId="342"/>
            <ac:picMk id="25" creationId="{EBA048CE-0253-59D0-CE36-2C8483EE7523}"/>
          </ac:picMkLst>
        </pc:picChg>
        <pc:picChg chg="del mod">
          <ac:chgData name="Noémie Spiller" userId="e4bebb1e-116a-4f15-b3ae-274db878ded7" providerId="ADAL" clId="{3DF20985-A173-4A1A-93F8-0B29B8FE2E3D}" dt="2023-04-19T14:37:35.833" v="3921" actId="478"/>
          <ac:picMkLst>
            <pc:docMk/>
            <pc:sldMk cId="1160953291" sldId="342"/>
            <ac:picMk id="26" creationId="{F4624920-7790-BE56-073A-ABFEBF86989C}"/>
          </ac:picMkLst>
        </pc:picChg>
        <pc:picChg chg="add mod">
          <ac:chgData name="Noémie Spiller" userId="e4bebb1e-116a-4f15-b3ae-274db878ded7" providerId="ADAL" clId="{3DF20985-A173-4A1A-93F8-0B29B8FE2E3D}" dt="2023-04-19T15:00:24.448" v="4072" actId="1076"/>
          <ac:picMkLst>
            <pc:docMk/>
            <pc:sldMk cId="1160953291" sldId="342"/>
            <ac:picMk id="31" creationId="{02E51A75-3FDD-D8EB-3BE4-87E35AD10EC6}"/>
          </ac:picMkLst>
        </pc:picChg>
        <pc:picChg chg="add mod">
          <ac:chgData name="Noémie Spiller" userId="e4bebb1e-116a-4f15-b3ae-274db878ded7" providerId="ADAL" clId="{3DF20985-A173-4A1A-93F8-0B29B8FE2E3D}" dt="2023-04-19T15:00:24.448" v="4072" actId="1076"/>
          <ac:picMkLst>
            <pc:docMk/>
            <pc:sldMk cId="1160953291" sldId="342"/>
            <ac:picMk id="33" creationId="{0A9DCBA5-F759-38AF-AE6C-045B9E737441}"/>
          </ac:picMkLst>
        </pc:picChg>
        <pc:picChg chg="add del mod">
          <ac:chgData name="Noémie Spiller" userId="e4bebb1e-116a-4f15-b3ae-274db878ded7" providerId="ADAL" clId="{3DF20985-A173-4A1A-93F8-0B29B8FE2E3D}" dt="2023-04-19T14:59:52.833" v="4066" actId="478"/>
          <ac:picMkLst>
            <pc:docMk/>
            <pc:sldMk cId="1160953291" sldId="342"/>
            <ac:picMk id="35" creationId="{B2432068-7464-0D0F-93B6-4EBA97C76C0C}"/>
          </ac:picMkLst>
        </pc:picChg>
        <pc:picChg chg="add mod">
          <ac:chgData name="Noémie Spiller" userId="e4bebb1e-116a-4f15-b3ae-274db878ded7" providerId="ADAL" clId="{3DF20985-A173-4A1A-93F8-0B29B8FE2E3D}" dt="2023-04-19T15:00:24.448" v="4072" actId="1076"/>
          <ac:picMkLst>
            <pc:docMk/>
            <pc:sldMk cId="1160953291" sldId="342"/>
            <ac:picMk id="37" creationId="{F6EBAA91-DAE5-1665-E245-9695D2AB4B0B}"/>
          </ac:picMkLst>
        </pc:picChg>
        <pc:picChg chg="add mod">
          <ac:chgData name="Noémie Spiller" userId="e4bebb1e-116a-4f15-b3ae-274db878ded7" providerId="ADAL" clId="{3DF20985-A173-4A1A-93F8-0B29B8FE2E3D}" dt="2023-04-19T15:00:24.448" v="4072" actId="1076"/>
          <ac:picMkLst>
            <pc:docMk/>
            <pc:sldMk cId="1160953291" sldId="342"/>
            <ac:picMk id="39" creationId="{010AB951-276F-915E-6B6B-B4B3A8208139}"/>
          </ac:picMkLst>
        </pc:picChg>
        <pc:picChg chg="add del mod">
          <ac:chgData name="Noémie Spiller" userId="e4bebb1e-116a-4f15-b3ae-274db878ded7" providerId="ADAL" clId="{3DF20985-A173-4A1A-93F8-0B29B8FE2E3D}" dt="2023-04-19T14:59:55.939" v="4067" actId="478"/>
          <ac:picMkLst>
            <pc:docMk/>
            <pc:sldMk cId="1160953291" sldId="342"/>
            <ac:picMk id="42" creationId="{627EF72C-1725-0766-DA48-352E12DF00F6}"/>
          </ac:picMkLst>
        </pc:picChg>
        <pc:picChg chg="add del mod">
          <ac:chgData name="Noémie Spiller" userId="e4bebb1e-116a-4f15-b3ae-274db878ded7" providerId="ADAL" clId="{3DF20985-A173-4A1A-93F8-0B29B8FE2E3D}" dt="2023-04-19T14:59:52.833" v="4066" actId="478"/>
          <ac:picMkLst>
            <pc:docMk/>
            <pc:sldMk cId="1160953291" sldId="342"/>
            <ac:picMk id="44" creationId="{924AD806-6A6D-AE83-2CD3-4BE33BAB1786}"/>
          </ac:picMkLst>
        </pc:picChg>
        <pc:picChg chg="add del mod">
          <ac:chgData name="Noémie Spiller" userId="e4bebb1e-116a-4f15-b3ae-274db878ded7" providerId="ADAL" clId="{3DF20985-A173-4A1A-93F8-0B29B8FE2E3D}" dt="2023-04-19T14:59:52.833" v="4066" actId="478"/>
          <ac:picMkLst>
            <pc:docMk/>
            <pc:sldMk cId="1160953291" sldId="342"/>
            <ac:picMk id="46" creationId="{E7282F25-332A-63F5-74BC-986038E93CFE}"/>
          </ac:picMkLst>
        </pc:picChg>
        <pc:picChg chg="add del mod">
          <ac:chgData name="Noémie Spiller" userId="e4bebb1e-116a-4f15-b3ae-274db878ded7" providerId="ADAL" clId="{3DF20985-A173-4A1A-93F8-0B29B8FE2E3D}" dt="2023-04-19T14:59:52.833" v="4066" actId="478"/>
          <ac:picMkLst>
            <pc:docMk/>
            <pc:sldMk cId="1160953291" sldId="342"/>
            <ac:picMk id="47" creationId="{4C377369-3564-08F3-8C10-2968BE66A3DA}"/>
          </ac:picMkLst>
        </pc:picChg>
        <pc:picChg chg="add del mod">
          <ac:chgData name="Noémie Spiller" userId="e4bebb1e-116a-4f15-b3ae-274db878ded7" providerId="ADAL" clId="{3DF20985-A173-4A1A-93F8-0B29B8FE2E3D}" dt="2023-04-19T14:59:52.833" v="4066" actId="478"/>
          <ac:picMkLst>
            <pc:docMk/>
            <pc:sldMk cId="1160953291" sldId="342"/>
            <ac:picMk id="48" creationId="{41316E12-2974-8C49-107E-EE57176EAE0E}"/>
          </ac:picMkLst>
        </pc:picChg>
        <pc:picChg chg="add del mod">
          <ac:chgData name="Noémie Spiller" userId="e4bebb1e-116a-4f15-b3ae-274db878ded7" providerId="ADAL" clId="{3DF20985-A173-4A1A-93F8-0B29B8FE2E3D}" dt="2023-04-19T14:59:52.833" v="4066" actId="478"/>
          <ac:picMkLst>
            <pc:docMk/>
            <pc:sldMk cId="1160953291" sldId="342"/>
            <ac:picMk id="49" creationId="{51D4200A-5BDF-D09B-8EEF-2912A3E64F6A}"/>
          </ac:picMkLst>
        </pc:picChg>
        <pc:picChg chg="add del mod">
          <ac:chgData name="Noémie Spiller" userId="e4bebb1e-116a-4f15-b3ae-274db878ded7" providerId="ADAL" clId="{3DF20985-A173-4A1A-93F8-0B29B8FE2E3D}" dt="2023-04-19T14:59:52.833" v="4066" actId="478"/>
          <ac:picMkLst>
            <pc:docMk/>
            <pc:sldMk cId="1160953291" sldId="342"/>
            <ac:picMk id="50" creationId="{02556EF6-AF86-FC5A-573A-4F5C94944AAF}"/>
          </ac:picMkLst>
        </pc:picChg>
        <pc:cxnChg chg="add del mod">
          <ac:chgData name="Noémie Spiller" userId="e4bebb1e-116a-4f15-b3ae-274db878ded7" providerId="ADAL" clId="{3DF20985-A173-4A1A-93F8-0B29B8FE2E3D}" dt="2023-04-19T14:59:52.833" v="4066" actId="478"/>
          <ac:cxnSpMkLst>
            <pc:docMk/>
            <pc:sldMk cId="1160953291" sldId="342"/>
            <ac:cxnSpMk id="52" creationId="{656714CD-80AF-6A7B-B9FC-122E91B873C6}"/>
          </ac:cxnSpMkLst>
        </pc:cxnChg>
        <pc:cxnChg chg="add del mod">
          <ac:chgData name="Noémie Spiller" userId="e4bebb1e-116a-4f15-b3ae-274db878ded7" providerId="ADAL" clId="{3DF20985-A173-4A1A-93F8-0B29B8FE2E3D}" dt="2023-04-19T14:59:52.833" v="4066" actId="478"/>
          <ac:cxnSpMkLst>
            <pc:docMk/>
            <pc:sldMk cId="1160953291" sldId="342"/>
            <ac:cxnSpMk id="55" creationId="{ED49F852-3D31-3D53-A6EF-FB461B9F51CA}"/>
          </ac:cxnSpMkLst>
        </pc:cxnChg>
      </pc:sldChg>
      <pc:sldChg chg="add ord">
        <pc:chgData name="Noémie Spiller" userId="e4bebb1e-116a-4f15-b3ae-274db878ded7" providerId="ADAL" clId="{3DF20985-A173-4A1A-93F8-0B29B8FE2E3D}" dt="2023-04-19T14:55:55.704" v="3996"/>
        <pc:sldMkLst>
          <pc:docMk/>
          <pc:sldMk cId="3390717321" sldId="343"/>
        </pc:sldMkLst>
      </pc:sldChg>
      <pc:sldChg chg="add ord">
        <pc:chgData name="Noémie Spiller" userId="e4bebb1e-116a-4f15-b3ae-274db878ded7" providerId="ADAL" clId="{3DF20985-A173-4A1A-93F8-0B29B8FE2E3D}" dt="2023-04-19T14:56:42.494" v="4001"/>
        <pc:sldMkLst>
          <pc:docMk/>
          <pc:sldMk cId="2790971749" sldId="344"/>
        </pc:sldMkLst>
      </pc:sldChg>
      <pc:sldChg chg="delSp modSp add mod ord modNotesTx">
        <pc:chgData name="Noémie Spiller" userId="e4bebb1e-116a-4f15-b3ae-274db878ded7" providerId="ADAL" clId="{3DF20985-A173-4A1A-93F8-0B29B8FE2E3D}" dt="2023-04-25T15:38:21.665" v="4651" actId="20577"/>
        <pc:sldMkLst>
          <pc:docMk/>
          <pc:sldMk cId="853451644" sldId="345"/>
        </pc:sldMkLst>
        <pc:spChg chg="mod">
          <ac:chgData name="Noémie Spiller" userId="e4bebb1e-116a-4f15-b3ae-274db878ded7" providerId="ADAL" clId="{3DF20985-A173-4A1A-93F8-0B29B8FE2E3D}" dt="2023-04-25T15:38:21.665" v="4651" actId="20577"/>
          <ac:spMkLst>
            <pc:docMk/>
            <pc:sldMk cId="853451644" sldId="345"/>
            <ac:spMk id="4" creationId="{79114A4D-AFC4-AE7A-04F0-57A33A93A49D}"/>
          </ac:spMkLst>
        </pc:spChg>
        <pc:spChg chg="del mod">
          <ac:chgData name="Noémie Spiller" userId="e4bebb1e-116a-4f15-b3ae-274db878ded7" providerId="ADAL" clId="{3DF20985-A173-4A1A-93F8-0B29B8FE2E3D}" dt="2023-04-19T15:50:46.886" v="4200" actId="478"/>
          <ac:spMkLst>
            <pc:docMk/>
            <pc:sldMk cId="853451644" sldId="345"/>
            <ac:spMk id="5" creationId="{E8653F41-EAC7-33A3-289F-06760D8524DE}"/>
          </ac:spMkLst>
        </pc:spChg>
        <pc:spChg chg="mod">
          <ac:chgData name="Noémie Spiller" userId="e4bebb1e-116a-4f15-b3ae-274db878ded7" providerId="ADAL" clId="{3DF20985-A173-4A1A-93F8-0B29B8FE2E3D}" dt="2023-04-25T15:37:25.623" v="4602" actId="14100"/>
          <ac:spMkLst>
            <pc:docMk/>
            <pc:sldMk cId="853451644" sldId="345"/>
            <ac:spMk id="7" creationId="{46C70357-6BDD-EBF6-B0B2-7EAC97D241B2}"/>
          </ac:spMkLst>
        </pc:spChg>
        <pc:spChg chg="del mod">
          <ac:chgData name="Noémie Spiller" userId="e4bebb1e-116a-4f15-b3ae-274db878ded7" providerId="ADAL" clId="{3DF20985-A173-4A1A-93F8-0B29B8FE2E3D}" dt="2023-04-19T15:50:46.886" v="4200" actId="478"/>
          <ac:spMkLst>
            <pc:docMk/>
            <pc:sldMk cId="853451644" sldId="345"/>
            <ac:spMk id="8" creationId="{5118EB51-791D-434D-CC83-E0B8B224BEC0}"/>
          </ac:spMkLst>
        </pc:spChg>
        <pc:spChg chg="del">
          <ac:chgData name="Noémie Spiller" userId="e4bebb1e-116a-4f15-b3ae-274db878ded7" providerId="ADAL" clId="{3DF20985-A173-4A1A-93F8-0B29B8FE2E3D}" dt="2023-04-19T15:50:53.380" v="4201" actId="478"/>
          <ac:spMkLst>
            <pc:docMk/>
            <pc:sldMk cId="853451644" sldId="345"/>
            <ac:spMk id="9" creationId="{0354B6B8-AA30-716A-36D5-DFACAAED04AD}"/>
          </ac:spMkLst>
        </pc:spChg>
        <pc:spChg chg="del">
          <ac:chgData name="Noémie Spiller" userId="e4bebb1e-116a-4f15-b3ae-274db878ded7" providerId="ADAL" clId="{3DF20985-A173-4A1A-93F8-0B29B8FE2E3D}" dt="2023-04-19T15:50:53.380" v="4201" actId="478"/>
          <ac:spMkLst>
            <pc:docMk/>
            <pc:sldMk cId="853451644" sldId="345"/>
            <ac:spMk id="10" creationId="{867B1901-983E-AE61-26F4-16D7899FD89D}"/>
          </ac:spMkLst>
        </pc:spChg>
        <pc:spChg chg="del mod">
          <ac:chgData name="Noémie Spiller" userId="e4bebb1e-116a-4f15-b3ae-274db878ded7" providerId="ADAL" clId="{3DF20985-A173-4A1A-93F8-0B29B8FE2E3D}" dt="2023-04-19T15:50:46.886" v="4200" actId="478"/>
          <ac:spMkLst>
            <pc:docMk/>
            <pc:sldMk cId="853451644" sldId="345"/>
            <ac:spMk id="13" creationId="{51638E0B-1E09-77AD-0930-382C99CD557F}"/>
          </ac:spMkLst>
        </pc:spChg>
        <pc:spChg chg="mod">
          <ac:chgData name="Noémie Spiller" userId="e4bebb1e-116a-4f15-b3ae-274db878ded7" providerId="ADAL" clId="{3DF20985-A173-4A1A-93F8-0B29B8FE2E3D}" dt="2023-04-19T15:50:59.457" v="4203" actId="14100"/>
          <ac:spMkLst>
            <pc:docMk/>
            <pc:sldMk cId="853451644" sldId="345"/>
            <ac:spMk id="15" creationId="{4DD84630-59F0-4E08-CD07-31452E05BE12}"/>
          </ac:spMkLst>
        </pc:spChg>
        <pc:spChg chg="del mod">
          <ac:chgData name="Noémie Spiller" userId="e4bebb1e-116a-4f15-b3ae-274db878ded7" providerId="ADAL" clId="{3DF20985-A173-4A1A-93F8-0B29B8FE2E3D}" dt="2023-04-19T15:50:46.886" v="4200" actId="478"/>
          <ac:spMkLst>
            <pc:docMk/>
            <pc:sldMk cId="853451644" sldId="345"/>
            <ac:spMk id="16" creationId="{A7513582-2032-66C7-6F83-32C7C5F91ADF}"/>
          </ac:spMkLst>
        </pc:spChg>
        <pc:picChg chg="del mod">
          <ac:chgData name="Noémie Spiller" userId="e4bebb1e-116a-4f15-b3ae-274db878ded7" providerId="ADAL" clId="{3DF20985-A173-4A1A-93F8-0B29B8FE2E3D}" dt="2023-04-19T15:50:46.886" v="4200" actId="478"/>
          <ac:picMkLst>
            <pc:docMk/>
            <pc:sldMk cId="853451644" sldId="345"/>
            <ac:picMk id="12" creationId="{835BFF2F-96C2-F7B1-C20A-8F926E3BB6BB}"/>
          </ac:picMkLst>
        </pc:picChg>
        <pc:picChg chg="del mod">
          <ac:chgData name="Noémie Spiller" userId="e4bebb1e-116a-4f15-b3ae-274db878ded7" providerId="ADAL" clId="{3DF20985-A173-4A1A-93F8-0B29B8FE2E3D}" dt="2023-04-19T15:50:46.886" v="4200" actId="478"/>
          <ac:picMkLst>
            <pc:docMk/>
            <pc:sldMk cId="853451644" sldId="345"/>
            <ac:picMk id="14" creationId="{212722A4-5400-DE8F-0A95-3A65E5D08E98}"/>
          </ac:picMkLst>
        </pc:picChg>
      </pc:sldChg>
      <pc:sldChg chg="addSp delSp modSp new mod modAnim">
        <pc:chgData name="Noémie Spiller" userId="e4bebb1e-116a-4f15-b3ae-274db878ded7" providerId="ADAL" clId="{3DF20985-A173-4A1A-93F8-0B29B8FE2E3D}" dt="2023-04-25T12:58:47.049" v="4403" actId="1076"/>
        <pc:sldMkLst>
          <pc:docMk/>
          <pc:sldMk cId="3942911074" sldId="346"/>
        </pc:sldMkLst>
        <pc:spChg chg="mod">
          <ac:chgData name="Noémie Spiller" userId="e4bebb1e-116a-4f15-b3ae-274db878ded7" providerId="ADAL" clId="{3DF20985-A173-4A1A-93F8-0B29B8FE2E3D}" dt="2023-04-25T12:58:34.896" v="4400" actId="20577"/>
          <ac:spMkLst>
            <pc:docMk/>
            <pc:sldMk cId="3942911074" sldId="346"/>
            <ac:spMk id="4" creationId="{295BA30D-9761-53E3-1711-73E7EA2F9F04}"/>
          </ac:spMkLst>
        </pc:spChg>
        <pc:spChg chg="del">
          <ac:chgData name="Noémie Spiller" userId="e4bebb1e-116a-4f15-b3ae-274db878ded7" providerId="ADAL" clId="{3DF20985-A173-4A1A-93F8-0B29B8FE2E3D}" dt="2023-04-25T12:55:20.795" v="4376" actId="478"/>
          <ac:spMkLst>
            <pc:docMk/>
            <pc:sldMk cId="3942911074" sldId="346"/>
            <ac:spMk id="5" creationId="{5A6EB5BE-D8CE-3723-F900-E7E73C0827BA}"/>
          </ac:spMkLst>
        </pc:spChg>
        <pc:picChg chg="add mod">
          <ac:chgData name="Noémie Spiller" userId="e4bebb1e-116a-4f15-b3ae-274db878ded7" providerId="ADAL" clId="{3DF20985-A173-4A1A-93F8-0B29B8FE2E3D}" dt="2023-04-25T12:58:47.049" v="4403" actId="1076"/>
          <ac:picMkLst>
            <pc:docMk/>
            <pc:sldMk cId="3942911074" sldId="346"/>
            <ac:picMk id="6" creationId="{20528E43-F0D0-D4A5-3C66-DFC0206C2258}"/>
          </ac:picMkLst>
        </pc:picChg>
      </pc:sldChg>
      <pc:sldChg chg="modSp new del mod">
        <pc:chgData name="Noémie Spiller" userId="e4bebb1e-116a-4f15-b3ae-274db878ded7" providerId="ADAL" clId="{3DF20985-A173-4A1A-93F8-0B29B8FE2E3D}" dt="2023-04-26T07:20:37.334" v="5358" actId="47"/>
        <pc:sldMkLst>
          <pc:docMk/>
          <pc:sldMk cId="4060566675" sldId="347"/>
        </pc:sldMkLst>
        <pc:spChg chg="mod">
          <ac:chgData name="Noémie Spiller" userId="e4bebb1e-116a-4f15-b3ae-274db878ded7" providerId="ADAL" clId="{3DF20985-A173-4A1A-93F8-0B29B8FE2E3D}" dt="2023-04-25T15:35:06.704" v="4516" actId="20577"/>
          <ac:spMkLst>
            <pc:docMk/>
            <pc:sldMk cId="4060566675" sldId="347"/>
            <ac:spMk id="4" creationId="{34CEC8AF-95F0-84A2-6813-E873E0C75AD0}"/>
          </ac:spMkLst>
        </pc:spChg>
      </pc:sldChg>
      <pc:sldChg chg="modSp new del mod">
        <pc:chgData name="Noémie Spiller" userId="e4bebb1e-116a-4f15-b3ae-274db878ded7" providerId="ADAL" clId="{3DF20985-A173-4A1A-93F8-0B29B8FE2E3D}" dt="2023-04-26T07:20:40.548" v="5359" actId="47"/>
        <pc:sldMkLst>
          <pc:docMk/>
          <pc:sldMk cId="3878045038" sldId="348"/>
        </pc:sldMkLst>
        <pc:spChg chg="mod">
          <ac:chgData name="Noémie Spiller" userId="e4bebb1e-116a-4f15-b3ae-274db878ded7" providerId="ADAL" clId="{3DF20985-A173-4A1A-93F8-0B29B8FE2E3D}" dt="2023-04-25T15:35:03.524" v="4512" actId="20577"/>
          <ac:spMkLst>
            <pc:docMk/>
            <pc:sldMk cId="3878045038" sldId="348"/>
            <ac:spMk id="4" creationId="{D48A69E1-01C9-76BD-7FA5-60D0349ABAC4}"/>
          </ac:spMkLst>
        </pc:spChg>
      </pc:sldChg>
      <pc:sldChg chg="modSp new del mod">
        <pc:chgData name="Noémie Spiller" userId="e4bebb1e-116a-4f15-b3ae-274db878ded7" providerId="ADAL" clId="{3DF20985-A173-4A1A-93F8-0B29B8FE2E3D}" dt="2023-04-26T07:35:08.705" v="5785" actId="47"/>
        <pc:sldMkLst>
          <pc:docMk/>
          <pc:sldMk cId="3137770985" sldId="349"/>
        </pc:sldMkLst>
        <pc:spChg chg="mod">
          <ac:chgData name="Noémie Spiller" userId="e4bebb1e-116a-4f15-b3ae-274db878ded7" providerId="ADAL" clId="{3DF20985-A173-4A1A-93F8-0B29B8FE2E3D}" dt="2023-04-25T15:46:39.812" v="4730" actId="20577"/>
          <ac:spMkLst>
            <pc:docMk/>
            <pc:sldMk cId="3137770985" sldId="349"/>
            <ac:spMk id="4" creationId="{3F6F0D74-D8D0-F716-9EF3-180C249E4300}"/>
          </ac:spMkLst>
        </pc:spChg>
      </pc:sldChg>
      <pc:sldChg chg="addSp delSp modSp add mod modAnim">
        <pc:chgData name="Noémie Spiller" userId="e4bebb1e-116a-4f15-b3ae-274db878ded7" providerId="ADAL" clId="{3DF20985-A173-4A1A-93F8-0B29B8FE2E3D}" dt="2023-04-25T20:34:45.353" v="5357" actId="1076"/>
        <pc:sldMkLst>
          <pc:docMk/>
          <pc:sldMk cId="3669083222" sldId="350"/>
        </pc:sldMkLst>
        <pc:spChg chg="add mod">
          <ac:chgData name="Noémie Spiller" userId="e4bebb1e-116a-4f15-b3ae-274db878ded7" providerId="ADAL" clId="{3DF20985-A173-4A1A-93F8-0B29B8FE2E3D}" dt="2023-04-25T17:06:13.969" v="5270" actId="1076"/>
          <ac:spMkLst>
            <pc:docMk/>
            <pc:sldMk cId="3669083222" sldId="350"/>
            <ac:spMk id="5" creationId="{B29375A9-1B8D-FF9B-4D8A-2460F212087F}"/>
          </ac:spMkLst>
        </pc:spChg>
        <pc:spChg chg="mod">
          <ac:chgData name="Noémie Spiller" userId="e4bebb1e-116a-4f15-b3ae-274db878ded7" providerId="ADAL" clId="{3DF20985-A173-4A1A-93F8-0B29B8FE2E3D}" dt="2023-04-25T16:41:14.383" v="5217" actId="1076"/>
          <ac:spMkLst>
            <pc:docMk/>
            <pc:sldMk cId="3669083222" sldId="350"/>
            <ac:spMk id="13" creationId="{EC5E1715-0F9D-7DE6-023B-59F6AC130D25}"/>
          </ac:spMkLst>
        </pc:spChg>
        <pc:spChg chg="del mod">
          <ac:chgData name="Noémie Spiller" userId="e4bebb1e-116a-4f15-b3ae-274db878ded7" providerId="ADAL" clId="{3DF20985-A173-4A1A-93F8-0B29B8FE2E3D}" dt="2023-04-25T16:39:39.547" v="5211" actId="21"/>
          <ac:spMkLst>
            <pc:docMk/>
            <pc:sldMk cId="3669083222" sldId="350"/>
            <ac:spMk id="20" creationId="{FA564704-CE80-0BA0-4E74-0E920374921C}"/>
          </ac:spMkLst>
        </pc:spChg>
        <pc:spChg chg="del">
          <ac:chgData name="Noémie Spiller" userId="e4bebb1e-116a-4f15-b3ae-274db878ded7" providerId="ADAL" clId="{3DF20985-A173-4A1A-93F8-0B29B8FE2E3D}" dt="2023-04-25T16:41:32.921" v="5218" actId="478"/>
          <ac:spMkLst>
            <pc:docMk/>
            <pc:sldMk cId="3669083222" sldId="350"/>
            <ac:spMk id="23" creationId="{4A8EA920-4E84-261B-B103-BF98EA593177}"/>
          </ac:spMkLst>
        </pc:spChg>
        <pc:graphicFrameChg chg="mod">
          <ac:chgData name="Noémie Spiller" userId="e4bebb1e-116a-4f15-b3ae-274db878ded7" providerId="ADAL" clId="{3DF20985-A173-4A1A-93F8-0B29B8FE2E3D}" dt="2023-04-25T17:08:23.160" v="5286"/>
          <ac:graphicFrameMkLst>
            <pc:docMk/>
            <pc:sldMk cId="3669083222" sldId="350"/>
            <ac:graphicFrameMk id="8" creationId="{B584C7B5-CE82-8A5F-8221-4FB5B2E688EA}"/>
          </ac:graphicFrameMkLst>
        </pc:graphicFrameChg>
        <pc:picChg chg="add mod">
          <ac:chgData name="Noémie Spiller" userId="e4bebb1e-116a-4f15-b3ae-274db878ded7" providerId="ADAL" clId="{3DF20985-A173-4A1A-93F8-0B29B8FE2E3D}" dt="2023-04-25T20:34:45.353" v="5357" actId="1076"/>
          <ac:picMkLst>
            <pc:docMk/>
            <pc:sldMk cId="3669083222" sldId="350"/>
            <ac:picMk id="6" creationId="{D7876260-C2C6-A917-6A3F-9EC187FF0254}"/>
          </ac:picMkLst>
        </pc:picChg>
        <pc:picChg chg="add mod">
          <ac:chgData name="Noémie Spiller" userId="e4bebb1e-116a-4f15-b3ae-274db878ded7" providerId="ADAL" clId="{3DF20985-A173-4A1A-93F8-0B29B8FE2E3D}" dt="2023-04-25T20:34:41.811" v="5356" actId="1076"/>
          <ac:picMkLst>
            <pc:docMk/>
            <pc:sldMk cId="3669083222" sldId="350"/>
            <ac:picMk id="7" creationId="{479F3FB3-547E-F030-F71E-66DD1446243B}"/>
          </ac:picMkLst>
        </pc:picChg>
        <pc:picChg chg="mod">
          <ac:chgData name="Noémie Spiller" userId="e4bebb1e-116a-4f15-b3ae-274db878ded7" providerId="ADAL" clId="{3DF20985-A173-4A1A-93F8-0B29B8FE2E3D}" dt="2023-04-25T16:41:14.383" v="5217" actId="1076"/>
          <ac:picMkLst>
            <pc:docMk/>
            <pc:sldMk cId="3669083222" sldId="350"/>
            <ac:picMk id="12" creationId="{62F23469-0F15-000A-B223-8B5DBF85CB66}"/>
          </ac:picMkLst>
        </pc:picChg>
        <pc:picChg chg="del">
          <ac:chgData name="Noémie Spiller" userId="e4bebb1e-116a-4f15-b3ae-274db878ded7" providerId="ADAL" clId="{3DF20985-A173-4A1A-93F8-0B29B8FE2E3D}" dt="2023-04-25T16:41:47.348" v="5220" actId="478"/>
          <ac:picMkLst>
            <pc:docMk/>
            <pc:sldMk cId="3669083222" sldId="350"/>
            <ac:picMk id="15" creationId="{BAF0E8EF-3F50-8454-3076-734EE0D1A338}"/>
          </ac:picMkLst>
        </pc:picChg>
        <pc:picChg chg="del mod">
          <ac:chgData name="Noémie Spiller" userId="e4bebb1e-116a-4f15-b3ae-274db878ded7" providerId="ADAL" clId="{3DF20985-A173-4A1A-93F8-0B29B8FE2E3D}" dt="2023-04-25T16:39:39.547" v="5211" actId="21"/>
          <ac:picMkLst>
            <pc:docMk/>
            <pc:sldMk cId="3669083222" sldId="350"/>
            <ac:picMk id="19" creationId="{EC1E7A96-D521-FD1C-4269-B0F13CDB1524}"/>
          </ac:picMkLst>
        </pc:picChg>
      </pc:sldChg>
      <pc:sldChg chg="new del">
        <pc:chgData name="Noémie Spiller" userId="e4bebb1e-116a-4f15-b3ae-274db878ded7" providerId="ADAL" clId="{3DF20985-A173-4A1A-93F8-0B29B8FE2E3D}" dt="2023-04-25T17:08:57.397" v="5288" actId="47"/>
        <pc:sldMkLst>
          <pc:docMk/>
          <pc:sldMk cId="1651952379" sldId="351"/>
        </pc:sldMkLst>
      </pc:sldChg>
      <pc:sldChg chg="addSp delSp modSp new mod">
        <pc:chgData name="Noémie Spiller" userId="e4bebb1e-116a-4f15-b3ae-274db878ded7" providerId="ADAL" clId="{3DF20985-A173-4A1A-93F8-0B29B8FE2E3D}" dt="2023-04-25T20:34:04.382" v="5354" actId="20577"/>
        <pc:sldMkLst>
          <pc:docMk/>
          <pc:sldMk cId="3227529080" sldId="351"/>
        </pc:sldMkLst>
        <pc:spChg chg="mod">
          <ac:chgData name="Noémie Spiller" userId="e4bebb1e-116a-4f15-b3ae-274db878ded7" providerId="ADAL" clId="{3DF20985-A173-4A1A-93F8-0B29B8FE2E3D}" dt="2023-04-25T17:09:10.623" v="5309" actId="20577"/>
          <ac:spMkLst>
            <pc:docMk/>
            <pc:sldMk cId="3227529080" sldId="351"/>
            <ac:spMk id="4" creationId="{0C4F7128-5807-A76C-6F5F-D10E271370C2}"/>
          </ac:spMkLst>
        </pc:spChg>
        <pc:spChg chg="mod">
          <ac:chgData name="Noémie Spiller" userId="e4bebb1e-116a-4f15-b3ae-274db878ded7" providerId="ADAL" clId="{3DF20985-A173-4A1A-93F8-0B29B8FE2E3D}" dt="2023-04-25T20:34:00.946" v="5347" actId="20577"/>
          <ac:spMkLst>
            <pc:docMk/>
            <pc:sldMk cId="3227529080" sldId="351"/>
            <ac:spMk id="6" creationId="{5E147919-FCBD-4100-AD1D-9447C533E3CA}"/>
          </ac:spMkLst>
        </pc:spChg>
        <pc:spChg chg="mod">
          <ac:chgData name="Noémie Spiller" userId="e4bebb1e-116a-4f15-b3ae-274db878ded7" providerId="ADAL" clId="{3DF20985-A173-4A1A-93F8-0B29B8FE2E3D}" dt="2023-04-25T20:34:04.382" v="5354" actId="20577"/>
          <ac:spMkLst>
            <pc:docMk/>
            <pc:sldMk cId="3227529080" sldId="351"/>
            <ac:spMk id="7" creationId="{15B16245-8D2F-612C-DEC6-764EA76E1142}"/>
          </ac:spMkLst>
        </pc:spChg>
        <pc:picChg chg="add mod">
          <ac:chgData name="Noémie Spiller" userId="e4bebb1e-116a-4f15-b3ae-274db878ded7" providerId="ADAL" clId="{3DF20985-A173-4A1A-93F8-0B29B8FE2E3D}" dt="2023-04-25T17:21:44.003" v="5339" actId="14100"/>
          <ac:picMkLst>
            <pc:docMk/>
            <pc:sldMk cId="3227529080" sldId="351"/>
            <ac:picMk id="9" creationId="{8C85FD96-CC01-5668-CF1A-34ED531DBB59}"/>
          </ac:picMkLst>
        </pc:picChg>
        <pc:picChg chg="add del mod">
          <ac:chgData name="Noémie Spiller" userId="e4bebb1e-116a-4f15-b3ae-274db878ded7" providerId="ADAL" clId="{3DF20985-A173-4A1A-93F8-0B29B8FE2E3D}" dt="2023-04-25T17:21:49.510" v="5340" actId="478"/>
          <ac:picMkLst>
            <pc:docMk/>
            <pc:sldMk cId="3227529080" sldId="351"/>
            <ac:picMk id="11" creationId="{15F60966-9379-380E-0B49-C941C8685B96}"/>
          </ac:picMkLst>
        </pc:picChg>
      </pc:sldChg>
      <pc:sldChg chg="addSp delSp modSp new mod modAnim">
        <pc:chgData name="Noémie Spiller" userId="e4bebb1e-116a-4f15-b3ae-274db878ded7" providerId="ADAL" clId="{3DF20985-A173-4A1A-93F8-0B29B8FE2E3D}" dt="2023-04-26T07:24:22.321" v="5363"/>
        <pc:sldMkLst>
          <pc:docMk/>
          <pc:sldMk cId="770382444" sldId="352"/>
        </pc:sldMkLst>
        <pc:spChg chg="del">
          <ac:chgData name="Noémie Spiller" userId="e4bebb1e-116a-4f15-b3ae-274db878ded7" providerId="ADAL" clId="{3DF20985-A173-4A1A-93F8-0B29B8FE2E3D}" dt="2023-04-26T07:24:07.191" v="5361" actId="478"/>
          <ac:spMkLst>
            <pc:docMk/>
            <pc:sldMk cId="770382444" sldId="352"/>
            <ac:spMk id="5" creationId="{C4F9C8EB-32E1-0C1F-CD75-90B361AFC6F3}"/>
          </ac:spMkLst>
        </pc:spChg>
        <pc:spChg chg="del">
          <ac:chgData name="Noémie Spiller" userId="e4bebb1e-116a-4f15-b3ae-274db878ded7" providerId="ADAL" clId="{3DF20985-A173-4A1A-93F8-0B29B8FE2E3D}" dt="2023-04-26T07:24:09.389" v="5362" actId="478"/>
          <ac:spMkLst>
            <pc:docMk/>
            <pc:sldMk cId="770382444" sldId="352"/>
            <ac:spMk id="6" creationId="{25AFF33D-A0CF-122D-4EF6-3ED73EF3B1FD}"/>
          </ac:spMkLst>
        </pc:spChg>
        <pc:picChg chg="add mod">
          <ac:chgData name="Noémie Spiller" userId="e4bebb1e-116a-4f15-b3ae-274db878ded7" providerId="ADAL" clId="{3DF20985-A173-4A1A-93F8-0B29B8FE2E3D}" dt="2023-04-26T07:24:22.321" v="5363"/>
          <ac:picMkLst>
            <pc:docMk/>
            <pc:sldMk cId="770382444" sldId="352"/>
            <ac:picMk id="7" creationId="{62A213FC-2D4C-0867-9F11-8695F087D2B6}"/>
          </ac:picMkLst>
        </pc:picChg>
      </pc:sldChg>
      <pc:sldChg chg="modSp new mod ord">
        <pc:chgData name="Noémie Spiller" userId="e4bebb1e-116a-4f15-b3ae-274db878ded7" providerId="ADAL" clId="{3DF20985-A173-4A1A-93F8-0B29B8FE2E3D}" dt="2023-04-27T07:54:13.566" v="5810"/>
        <pc:sldMkLst>
          <pc:docMk/>
          <pc:sldMk cId="3913319740" sldId="353"/>
        </pc:sldMkLst>
        <pc:spChg chg="mod">
          <ac:chgData name="Noémie Spiller" userId="e4bebb1e-116a-4f15-b3ae-274db878ded7" providerId="ADAL" clId="{3DF20985-A173-4A1A-93F8-0B29B8FE2E3D}" dt="2023-04-27T07:53:33.965" v="5806" actId="20577"/>
          <ac:spMkLst>
            <pc:docMk/>
            <pc:sldMk cId="3913319740" sldId="353"/>
            <ac:spMk id="4" creationId="{33F2C99B-7939-B938-73F2-83DDA33770B1}"/>
          </ac:spMkLst>
        </pc:spChg>
      </pc:sldChg>
      <pc:sldChg chg="addSp delSp modSp new mod modNotesTx">
        <pc:chgData name="Noémie Spiller" userId="e4bebb1e-116a-4f15-b3ae-274db878ded7" providerId="ADAL" clId="{3DF20985-A173-4A1A-93F8-0B29B8FE2E3D}" dt="2023-04-27T08:19:51.030" v="5941" actId="20577"/>
        <pc:sldMkLst>
          <pc:docMk/>
          <pc:sldMk cId="1265294367" sldId="354"/>
        </pc:sldMkLst>
        <pc:spChg chg="mod">
          <ac:chgData name="Noémie Spiller" userId="e4bebb1e-116a-4f15-b3ae-274db878ded7" providerId="ADAL" clId="{3DF20985-A173-4A1A-93F8-0B29B8FE2E3D}" dt="2023-04-27T08:18:03.561" v="5833" actId="20577"/>
          <ac:spMkLst>
            <pc:docMk/>
            <pc:sldMk cId="1265294367" sldId="354"/>
            <ac:spMk id="4" creationId="{F012EDB5-6611-0434-0C85-DDFC499C665E}"/>
          </ac:spMkLst>
        </pc:spChg>
        <pc:spChg chg="del">
          <ac:chgData name="Noémie Spiller" userId="e4bebb1e-116a-4f15-b3ae-274db878ded7" providerId="ADAL" clId="{3DF20985-A173-4A1A-93F8-0B29B8FE2E3D}" dt="2023-04-27T08:17:54.981" v="5812"/>
          <ac:spMkLst>
            <pc:docMk/>
            <pc:sldMk cId="1265294367" sldId="354"/>
            <ac:spMk id="5" creationId="{4D7AEC98-CE3B-ABCD-2545-B66DFF440B91}"/>
          </ac:spMkLst>
        </pc:spChg>
        <pc:spChg chg="add mod">
          <ac:chgData name="Noémie Spiller" userId="e4bebb1e-116a-4f15-b3ae-274db878ded7" providerId="ADAL" clId="{3DF20985-A173-4A1A-93F8-0B29B8FE2E3D}" dt="2023-04-27T08:18:55.816" v="5840" actId="14100"/>
          <ac:spMkLst>
            <pc:docMk/>
            <pc:sldMk cId="1265294367" sldId="354"/>
            <ac:spMk id="8" creationId="{6D3F748F-FB64-B3A7-3702-76C76E62079D}"/>
          </ac:spMkLst>
        </pc:spChg>
        <pc:picChg chg="add mod">
          <ac:chgData name="Noémie Spiller" userId="e4bebb1e-116a-4f15-b3ae-274db878ded7" providerId="ADAL" clId="{3DF20985-A173-4A1A-93F8-0B29B8FE2E3D}" dt="2023-04-27T08:17:54.981" v="5812"/>
          <ac:picMkLst>
            <pc:docMk/>
            <pc:sldMk cId="1265294367" sldId="354"/>
            <ac:picMk id="7" creationId="{15B77032-F781-1D7A-9238-FECEA518A066}"/>
          </ac:picMkLst>
        </pc:picChg>
      </pc:sldChg>
      <pc:sldMasterChg chg="modSp mod modSldLayout">
        <pc:chgData name="Noémie Spiller" userId="e4bebb1e-116a-4f15-b3ae-274db878ded7" providerId="ADAL" clId="{3DF20985-A173-4A1A-93F8-0B29B8FE2E3D}" dt="2023-04-12T16:10:39.990" v="85"/>
        <pc:sldMasterMkLst>
          <pc:docMk/>
          <pc:sldMasterMk cId="3345050395" sldId="2147483660"/>
        </pc:sldMasterMkLst>
        <pc:spChg chg="mod">
          <ac:chgData name="Noémie Spiller" userId="e4bebb1e-116a-4f15-b3ae-274db878ded7" providerId="ADAL" clId="{3DF20985-A173-4A1A-93F8-0B29B8FE2E3D}" dt="2023-04-12T16:09:09.427" v="72" actId="20577"/>
          <ac:spMkLst>
            <pc:docMk/>
            <pc:sldMasterMk cId="3345050395" sldId="2147483660"/>
            <ac:spMk id="5" creationId="{00000000-0000-0000-0000-000000000000}"/>
          </ac:spMkLst>
        </pc:spChg>
        <pc:sldLayoutChg chg="modSp mod">
          <pc:chgData name="Noémie Spiller" userId="e4bebb1e-116a-4f15-b3ae-274db878ded7" providerId="ADAL" clId="{3DF20985-A173-4A1A-93F8-0B29B8FE2E3D}" dt="2023-04-12T16:08:48.759" v="58" actId="20577"/>
          <pc:sldLayoutMkLst>
            <pc:docMk/>
            <pc:sldMasterMk cId="3345050395" sldId="2147483660"/>
            <pc:sldLayoutMk cId="574504283" sldId="2147483662"/>
          </pc:sldLayoutMkLst>
          <pc:spChg chg="mod">
            <ac:chgData name="Noémie Spiller" userId="e4bebb1e-116a-4f15-b3ae-274db878ded7" providerId="ADAL" clId="{3DF20985-A173-4A1A-93F8-0B29B8FE2E3D}" dt="2023-04-12T16:08:48.759" v="58" actId="20577"/>
            <ac:spMkLst>
              <pc:docMk/>
              <pc:sldMasterMk cId="3345050395" sldId="2147483660"/>
              <pc:sldLayoutMk cId="574504283" sldId="2147483662"/>
              <ac:spMk id="5" creationId="{00000000-0000-0000-0000-000000000000}"/>
            </ac:spMkLst>
          </pc:spChg>
        </pc:sldLayoutChg>
        <pc:sldLayoutChg chg="modSp mod">
          <pc:chgData name="Noémie Spiller" userId="e4bebb1e-116a-4f15-b3ae-274db878ded7" providerId="ADAL" clId="{3DF20985-A173-4A1A-93F8-0B29B8FE2E3D}" dt="2023-04-12T16:10:39.990" v="85"/>
          <pc:sldLayoutMkLst>
            <pc:docMk/>
            <pc:sldMasterMk cId="3345050395" sldId="2147483660"/>
            <pc:sldLayoutMk cId="1588594681" sldId="2147483663"/>
          </pc:sldLayoutMkLst>
          <pc:spChg chg="mod">
            <ac:chgData name="Noémie Spiller" userId="e4bebb1e-116a-4f15-b3ae-274db878ded7" providerId="ADAL" clId="{3DF20985-A173-4A1A-93F8-0B29B8FE2E3D}" dt="2023-04-12T16:10:39.990" v="85"/>
            <ac:spMkLst>
              <pc:docMk/>
              <pc:sldMasterMk cId="3345050395" sldId="2147483660"/>
              <pc:sldLayoutMk cId="1588594681" sldId="2147483663"/>
              <ac:spMk id="5" creationId="{00000000-0000-0000-0000-000000000000}"/>
            </ac:spMkLst>
          </pc:spChg>
        </pc:sldLayoutChg>
        <pc:sldLayoutChg chg="modSp mod">
          <pc:chgData name="Noémie Spiller" userId="e4bebb1e-116a-4f15-b3ae-274db878ded7" providerId="ADAL" clId="{3DF20985-A173-4A1A-93F8-0B29B8FE2E3D}" dt="2023-04-12T16:10:35.653" v="84"/>
          <pc:sldLayoutMkLst>
            <pc:docMk/>
            <pc:sldMasterMk cId="3345050395" sldId="2147483660"/>
            <pc:sldLayoutMk cId="3156702840" sldId="2147483664"/>
          </pc:sldLayoutMkLst>
          <pc:spChg chg="mod">
            <ac:chgData name="Noémie Spiller" userId="e4bebb1e-116a-4f15-b3ae-274db878ded7" providerId="ADAL" clId="{3DF20985-A173-4A1A-93F8-0B29B8FE2E3D}" dt="2023-04-12T16:10:35.653" v="84"/>
            <ac:spMkLst>
              <pc:docMk/>
              <pc:sldMasterMk cId="3345050395" sldId="2147483660"/>
              <pc:sldLayoutMk cId="3156702840" sldId="2147483664"/>
              <ac:spMk id="5" creationId="{00000000-0000-0000-0000-000000000000}"/>
            </ac:spMkLst>
          </pc:spChg>
        </pc:sldLayoutChg>
        <pc:sldLayoutChg chg="modSp mod">
          <pc:chgData name="Noémie Spiller" userId="e4bebb1e-116a-4f15-b3ae-274db878ded7" providerId="ADAL" clId="{3DF20985-A173-4A1A-93F8-0B29B8FE2E3D}" dt="2023-04-12T16:10:30.127" v="83"/>
          <pc:sldLayoutMkLst>
            <pc:docMk/>
            <pc:sldMasterMk cId="3345050395" sldId="2147483660"/>
            <pc:sldLayoutMk cId="1685176984" sldId="2147483665"/>
          </pc:sldLayoutMkLst>
          <pc:spChg chg="mod">
            <ac:chgData name="Noémie Spiller" userId="e4bebb1e-116a-4f15-b3ae-274db878ded7" providerId="ADAL" clId="{3DF20985-A173-4A1A-93F8-0B29B8FE2E3D}" dt="2023-04-12T16:10:30.127" v="83"/>
            <ac:spMkLst>
              <pc:docMk/>
              <pc:sldMasterMk cId="3345050395" sldId="2147483660"/>
              <pc:sldLayoutMk cId="1685176984" sldId="2147483665"/>
              <ac:spMk id="8" creationId="{00000000-0000-0000-0000-000000000000}"/>
            </ac:spMkLst>
          </pc:spChg>
        </pc:sldLayoutChg>
        <pc:sldLayoutChg chg="modSp mod">
          <pc:chgData name="Noémie Spiller" userId="e4bebb1e-116a-4f15-b3ae-274db878ded7" providerId="ADAL" clId="{3DF20985-A173-4A1A-93F8-0B29B8FE2E3D}" dt="2023-04-12T16:10:25.937" v="82"/>
          <pc:sldLayoutMkLst>
            <pc:docMk/>
            <pc:sldMasterMk cId="3345050395" sldId="2147483660"/>
            <pc:sldLayoutMk cId="1672357736" sldId="2147483666"/>
          </pc:sldLayoutMkLst>
          <pc:spChg chg="mod">
            <ac:chgData name="Noémie Spiller" userId="e4bebb1e-116a-4f15-b3ae-274db878ded7" providerId="ADAL" clId="{3DF20985-A173-4A1A-93F8-0B29B8FE2E3D}" dt="2023-04-12T16:10:25.937" v="82"/>
            <ac:spMkLst>
              <pc:docMk/>
              <pc:sldMasterMk cId="3345050395" sldId="2147483660"/>
              <pc:sldLayoutMk cId="1672357736" sldId="2147483666"/>
              <ac:spMk id="8" creationId="{00000000-0000-0000-0000-000000000000}"/>
            </ac:spMkLst>
          </pc:spChg>
        </pc:sldLayoutChg>
        <pc:sldLayoutChg chg="modSp mod">
          <pc:chgData name="Noémie Spiller" userId="e4bebb1e-116a-4f15-b3ae-274db878ded7" providerId="ADAL" clId="{3DF20985-A173-4A1A-93F8-0B29B8FE2E3D}" dt="2023-04-12T16:10:21.638" v="81"/>
          <pc:sldLayoutMkLst>
            <pc:docMk/>
            <pc:sldMasterMk cId="3345050395" sldId="2147483660"/>
            <pc:sldLayoutMk cId="1019644223" sldId="2147483667"/>
          </pc:sldLayoutMkLst>
          <pc:spChg chg="mod">
            <ac:chgData name="Noémie Spiller" userId="e4bebb1e-116a-4f15-b3ae-274db878ded7" providerId="ADAL" clId="{3DF20985-A173-4A1A-93F8-0B29B8FE2E3D}" dt="2023-04-12T16:10:21.638" v="81"/>
            <ac:spMkLst>
              <pc:docMk/>
              <pc:sldMasterMk cId="3345050395" sldId="2147483660"/>
              <pc:sldLayoutMk cId="1019644223" sldId="2147483667"/>
              <ac:spMk id="8" creationId="{00000000-0000-0000-0000-000000000000}"/>
            </ac:spMkLst>
          </pc:spChg>
        </pc:sldLayoutChg>
        <pc:sldLayoutChg chg="modSp mod">
          <pc:chgData name="Noémie Spiller" userId="e4bebb1e-116a-4f15-b3ae-274db878ded7" providerId="ADAL" clId="{3DF20985-A173-4A1A-93F8-0B29B8FE2E3D}" dt="2023-04-12T16:10:16.777" v="80"/>
          <pc:sldLayoutMkLst>
            <pc:docMk/>
            <pc:sldMasterMk cId="3345050395" sldId="2147483660"/>
            <pc:sldLayoutMk cId="3795033650" sldId="2147483668"/>
          </pc:sldLayoutMkLst>
          <pc:spChg chg="mod">
            <ac:chgData name="Noémie Spiller" userId="e4bebb1e-116a-4f15-b3ae-274db878ded7" providerId="ADAL" clId="{3DF20985-A173-4A1A-93F8-0B29B8FE2E3D}" dt="2023-04-12T16:10:16.777" v="80"/>
            <ac:spMkLst>
              <pc:docMk/>
              <pc:sldMasterMk cId="3345050395" sldId="2147483660"/>
              <pc:sldLayoutMk cId="3795033650" sldId="2147483668"/>
              <ac:spMk id="8" creationId="{00000000-0000-0000-0000-000000000000}"/>
            </ac:spMkLst>
          </pc:spChg>
        </pc:sldLayoutChg>
        <pc:sldLayoutChg chg="modSp mod">
          <pc:chgData name="Noémie Spiller" userId="e4bebb1e-116a-4f15-b3ae-274db878ded7" providerId="ADAL" clId="{3DF20985-A173-4A1A-93F8-0B29B8FE2E3D}" dt="2023-04-12T16:10:12.360" v="79"/>
          <pc:sldLayoutMkLst>
            <pc:docMk/>
            <pc:sldMasterMk cId="3345050395" sldId="2147483660"/>
            <pc:sldLayoutMk cId="3130336461" sldId="2147483669"/>
          </pc:sldLayoutMkLst>
          <pc:spChg chg="mod">
            <ac:chgData name="Noémie Spiller" userId="e4bebb1e-116a-4f15-b3ae-274db878ded7" providerId="ADAL" clId="{3DF20985-A173-4A1A-93F8-0B29B8FE2E3D}" dt="2023-04-12T16:10:12.360" v="79"/>
            <ac:spMkLst>
              <pc:docMk/>
              <pc:sldMasterMk cId="3345050395" sldId="2147483660"/>
              <pc:sldLayoutMk cId="3130336461" sldId="2147483669"/>
              <ac:spMk id="8" creationId="{00000000-0000-0000-0000-000000000000}"/>
            </ac:spMkLst>
          </pc:spChg>
        </pc:sldLayoutChg>
        <pc:sldLayoutChg chg="modSp mod">
          <pc:chgData name="Noémie Spiller" userId="e4bebb1e-116a-4f15-b3ae-274db878ded7" providerId="ADAL" clId="{3DF20985-A173-4A1A-93F8-0B29B8FE2E3D}" dt="2023-04-12T16:10:08.149" v="78"/>
          <pc:sldLayoutMkLst>
            <pc:docMk/>
            <pc:sldMasterMk cId="3345050395" sldId="2147483660"/>
            <pc:sldLayoutMk cId="409574515" sldId="2147483670"/>
          </pc:sldLayoutMkLst>
          <pc:spChg chg="mod">
            <ac:chgData name="Noémie Spiller" userId="e4bebb1e-116a-4f15-b3ae-274db878ded7" providerId="ADAL" clId="{3DF20985-A173-4A1A-93F8-0B29B8FE2E3D}" dt="2023-04-12T16:10:08.149" v="78"/>
            <ac:spMkLst>
              <pc:docMk/>
              <pc:sldMasterMk cId="3345050395" sldId="2147483660"/>
              <pc:sldLayoutMk cId="409574515" sldId="2147483670"/>
              <ac:spMk id="8" creationId="{00000000-0000-0000-0000-000000000000}"/>
            </ac:spMkLst>
          </pc:spChg>
        </pc:sldLayoutChg>
        <pc:sldLayoutChg chg="modSp mod">
          <pc:chgData name="Noémie Spiller" userId="e4bebb1e-116a-4f15-b3ae-274db878ded7" providerId="ADAL" clId="{3DF20985-A173-4A1A-93F8-0B29B8FE2E3D}" dt="2023-04-12T16:10:02.966" v="77"/>
          <pc:sldLayoutMkLst>
            <pc:docMk/>
            <pc:sldMasterMk cId="3345050395" sldId="2147483660"/>
            <pc:sldLayoutMk cId="1169738758" sldId="2147483671"/>
          </pc:sldLayoutMkLst>
          <pc:spChg chg="mod">
            <ac:chgData name="Noémie Spiller" userId="e4bebb1e-116a-4f15-b3ae-274db878ded7" providerId="ADAL" clId="{3DF20985-A173-4A1A-93F8-0B29B8FE2E3D}" dt="2023-04-12T16:10:02.966" v="77"/>
            <ac:spMkLst>
              <pc:docMk/>
              <pc:sldMasterMk cId="3345050395" sldId="2147483660"/>
              <pc:sldLayoutMk cId="1169738758" sldId="2147483671"/>
              <ac:spMk id="8" creationId="{00000000-0000-0000-0000-000000000000}"/>
            </ac:spMkLst>
          </pc:spChg>
        </pc:sldLayoutChg>
        <pc:sldLayoutChg chg="modSp mod">
          <pc:chgData name="Noémie Spiller" userId="e4bebb1e-116a-4f15-b3ae-274db878ded7" providerId="ADAL" clId="{3DF20985-A173-4A1A-93F8-0B29B8FE2E3D}" dt="2023-04-12T16:09:57.880" v="76"/>
          <pc:sldLayoutMkLst>
            <pc:docMk/>
            <pc:sldMasterMk cId="3345050395" sldId="2147483660"/>
            <pc:sldLayoutMk cId="2386721732" sldId="2147483672"/>
          </pc:sldLayoutMkLst>
          <pc:spChg chg="mod">
            <ac:chgData name="Noémie Spiller" userId="e4bebb1e-116a-4f15-b3ae-274db878ded7" providerId="ADAL" clId="{3DF20985-A173-4A1A-93F8-0B29B8FE2E3D}" dt="2023-04-12T16:09:57.880" v="76"/>
            <ac:spMkLst>
              <pc:docMk/>
              <pc:sldMasterMk cId="3345050395" sldId="2147483660"/>
              <pc:sldLayoutMk cId="2386721732" sldId="2147483672"/>
              <ac:spMk id="7" creationId="{5FA9BD1D-40AC-4766-9D87-7CD9F9338F55}"/>
            </ac:spMkLst>
          </pc:spChg>
        </pc:sldLayoutChg>
        <pc:sldLayoutChg chg="modSp mod">
          <pc:chgData name="Noémie Spiller" userId="e4bebb1e-116a-4f15-b3ae-274db878ded7" providerId="ADAL" clId="{3DF20985-A173-4A1A-93F8-0B29B8FE2E3D}" dt="2023-04-12T16:09:50.585" v="75"/>
          <pc:sldLayoutMkLst>
            <pc:docMk/>
            <pc:sldMasterMk cId="3345050395" sldId="2147483660"/>
            <pc:sldLayoutMk cId="1380964567" sldId="2147483673"/>
          </pc:sldLayoutMkLst>
          <pc:spChg chg="mod">
            <ac:chgData name="Noémie Spiller" userId="e4bebb1e-116a-4f15-b3ae-274db878ded7" providerId="ADAL" clId="{3DF20985-A173-4A1A-93F8-0B29B8FE2E3D}" dt="2023-04-12T16:09:50.585" v="75"/>
            <ac:spMkLst>
              <pc:docMk/>
              <pc:sldMasterMk cId="3345050395" sldId="2147483660"/>
              <pc:sldLayoutMk cId="1380964567" sldId="2147483673"/>
              <ac:spMk id="8" creationId="{00000000-0000-0000-0000-000000000000}"/>
            </ac:spMkLst>
          </pc:spChg>
        </pc:sldLayoutChg>
      </pc:sldMasterChg>
      <pc:sldMasterChg chg="modSp mod modSldLayout">
        <pc:chgData name="Noémie Spiller" userId="e4bebb1e-116a-4f15-b3ae-274db878ded7" providerId="ADAL" clId="{3DF20985-A173-4A1A-93F8-0B29B8FE2E3D}" dt="2023-04-12T16:09:44.320" v="74"/>
        <pc:sldMasterMkLst>
          <pc:docMk/>
          <pc:sldMasterMk cId="391508935" sldId="2147483675"/>
        </pc:sldMasterMkLst>
        <pc:spChg chg="mod">
          <ac:chgData name="Noémie Spiller" userId="e4bebb1e-116a-4f15-b3ae-274db878ded7" providerId="ADAL" clId="{3DF20985-A173-4A1A-93F8-0B29B8FE2E3D}" dt="2023-04-12T16:09:44.320" v="74"/>
          <ac:spMkLst>
            <pc:docMk/>
            <pc:sldMasterMk cId="391508935" sldId="2147483675"/>
            <ac:spMk id="5" creationId="{00000000-0000-0000-0000-000000000000}"/>
          </ac:spMkLst>
        </pc:spChg>
        <pc:sldLayoutChg chg="modSp mod">
          <pc:chgData name="Noémie Spiller" userId="e4bebb1e-116a-4f15-b3ae-274db878ded7" providerId="ADAL" clId="{3DF20985-A173-4A1A-93F8-0B29B8FE2E3D}" dt="2023-04-12T16:09:40.309" v="73"/>
          <pc:sldLayoutMkLst>
            <pc:docMk/>
            <pc:sldMasterMk cId="391508935" sldId="2147483675"/>
            <pc:sldLayoutMk cId="3059466993" sldId="2147483676"/>
          </pc:sldLayoutMkLst>
          <pc:spChg chg="mod">
            <ac:chgData name="Noémie Spiller" userId="e4bebb1e-116a-4f15-b3ae-274db878ded7" providerId="ADAL" clId="{3DF20985-A173-4A1A-93F8-0B29B8FE2E3D}" dt="2023-04-12T16:09:40.309" v="73"/>
            <ac:spMkLst>
              <pc:docMk/>
              <pc:sldMasterMk cId="391508935" sldId="2147483675"/>
              <pc:sldLayoutMk cId="3059466993" sldId="2147483676"/>
              <ac:spMk id="7" creationId="{5FA9BD1D-40AC-4766-9D87-7CD9F9338F55}"/>
            </ac:spMkLst>
          </pc:spChg>
        </pc:sldLayoutChg>
      </pc:sldMasterChg>
    </pc:docChg>
  </pc:docChgLst>
  <pc:docChgLst>
    <pc:chgData name="Noémie Spiller" userId="S::nspiller@stud.hs-heilbronn.de::e4bebb1e-116a-4f15-b3ae-274db878ded7" providerId="AD" clId="Web-{ED88EB7D-11BE-1A54-70B2-8C2973E6F5E8}"/>
    <pc:docChg chg="addSld delSld modSld">
      <pc:chgData name="Noémie Spiller" userId="S::nspiller@stud.hs-heilbronn.de::e4bebb1e-116a-4f15-b3ae-274db878ded7" providerId="AD" clId="Web-{ED88EB7D-11BE-1A54-70B2-8C2973E6F5E8}" dt="2023-05-11T05:30:03.465" v="22" actId="14100"/>
      <pc:docMkLst>
        <pc:docMk/>
      </pc:docMkLst>
      <pc:sldChg chg="addSp delSp modSp">
        <pc:chgData name="Noémie Spiller" userId="S::nspiller@stud.hs-heilbronn.de::e4bebb1e-116a-4f15-b3ae-274db878ded7" providerId="AD" clId="Web-{ED88EB7D-11BE-1A54-70B2-8C2973E6F5E8}" dt="2023-05-11T05:30:03.465" v="22" actId="14100"/>
        <pc:sldMkLst>
          <pc:docMk/>
          <pc:sldMk cId="3913319740" sldId="353"/>
        </pc:sldMkLst>
        <pc:spChg chg="mod">
          <ac:chgData name="Noémie Spiller" userId="S::nspiller@stud.hs-heilbronn.de::e4bebb1e-116a-4f15-b3ae-274db878ded7" providerId="AD" clId="Web-{ED88EB7D-11BE-1A54-70B2-8C2973E6F5E8}" dt="2023-05-11T05:27:17.768" v="2" actId="20577"/>
          <ac:spMkLst>
            <pc:docMk/>
            <pc:sldMk cId="3913319740" sldId="353"/>
            <ac:spMk id="4" creationId="{33F2C99B-7939-B938-73F2-83DDA33770B1}"/>
          </ac:spMkLst>
        </pc:spChg>
        <pc:spChg chg="del">
          <ac:chgData name="Noémie Spiller" userId="S::nspiller@stud.hs-heilbronn.de::e4bebb1e-116a-4f15-b3ae-274db878ded7" providerId="AD" clId="Web-{ED88EB7D-11BE-1A54-70B2-8C2973E6F5E8}" dt="2023-05-11T05:27:37.769" v="3"/>
          <ac:spMkLst>
            <pc:docMk/>
            <pc:sldMk cId="3913319740" sldId="353"/>
            <ac:spMk id="5" creationId="{1AB6471C-E58C-EE1A-51D8-EF8629EC30D4}"/>
          </ac:spMkLst>
        </pc:spChg>
        <pc:picChg chg="add mod ord">
          <ac:chgData name="Noémie Spiller" userId="S::nspiller@stud.hs-heilbronn.de::e4bebb1e-116a-4f15-b3ae-274db878ded7" providerId="AD" clId="Web-{ED88EB7D-11BE-1A54-70B2-8C2973E6F5E8}" dt="2023-05-11T05:30:03.465" v="22" actId="14100"/>
          <ac:picMkLst>
            <pc:docMk/>
            <pc:sldMk cId="3913319740" sldId="353"/>
            <ac:picMk id="6" creationId="{3DD14DBE-FCA1-42A0-7206-B34C7C35DA76}"/>
          </ac:picMkLst>
        </pc:picChg>
      </pc:sldChg>
      <pc:sldChg chg="addSp delSp modSp new del">
        <pc:chgData name="Noémie Spiller" userId="S::nspiller@stud.hs-heilbronn.de::e4bebb1e-116a-4f15-b3ae-274db878ded7" providerId="AD" clId="Web-{ED88EB7D-11BE-1A54-70B2-8C2973E6F5E8}" dt="2023-05-11T05:28:23.568" v="9"/>
        <pc:sldMkLst>
          <pc:docMk/>
          <pc:sldMk cId="2503327734" sldId="355"/>
        </pc:sldMkLst>
        <pc:spChg chg="del">
          <ac:chgData name="Noémie Spiller" userId="S::nspiller@stud.hs-heilbronn.de::e4bebb1e-116a-4f15-b3ae-274db878ded7" providerId="AD" clId="Web-{ED88EB7D-11BE-1A54-70B2-8C2973E6F5E8}" dt="2023-05-11T05:28:18.490" v="8"/>
          <ac:spMkLst>
            <pc:docMk/>
            <pc:sldMk cId="2503327734" sldId="355"/>
            <ac:spMk id="3" creationId="{09BCEDAF-0503-1476-94E0-C46424B0C733}"/>
          </ac:spMkLst>
        </pc:spChg>
        <pc:picChg chg="add mod ord">
          <ac:chgData name="Noémie Spiller" userId="S::nspiller@stud.hs-heilbronn.de::e4bebb1e-116a-4f15-b3ae-274db878ded7" providerId="AD" clId="Web-{ED88EB7D-11BE-1A54-70B2-8C2973E6F5E8}" dt="2023-05-11T05:28:18.490" v="8"/>
          <ac:picMkLst>
            <pc:docMk/>
            <pc:sldMk cId="2503327734" sldId="355"/>
            <ac:picMk id="6" creationId="{BDF2EB68-E00E-EF7E-CACE-BA3F0442CE2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9F818E-1E91-4866-99E0-ED18990D21A0}" type="datetimeFigureOut">
              <a:rPr lang="de-DE" smtClean="0"/>
              <a:t>31.08.2023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IT &amp; Gesellschaft - Maximilian Kurscheidt</a:t>
            </a:r>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F71506-9360-49A9-B331-A8A2A422D426}" type="slidenum">
              <a:rPr lang="de-DE" smtClean="0"/>
              <a:t>‹Nr.›</a:t>
            </a:fld>
            <a:endParaRPr lang="de-DE"/>
          </a:p>
        </p:txBody>
      </p:sp>
    </p:spTree>
    <p:extLst>
      <p:ext uri="{BB962C8B-B14F-4D97-AF65-F5344CB8AC3E}">
        <p14:creationId xmlns:p14="http://schemas.microsoft.com/office/powerpoint/2010/main" val="24545716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AC312-DB76-4E81-BC73-DF6B25F2DD69}" type="datetimeFigureOut">
              <a:rPr lang="de-DE" smtClean="0"/>
              <a:t>31.08.2023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IT &amp; Gesellschaft - Maximilian Kurscheidt</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F03CB-9ED1-4835-B01A-EE77F2B02BD5}" type="slidenum">
              <a:rPr lang="de-DE" smtClean="0"/>
              <a:t>‹Nr.›</a:t>
            </a:fld>
            <a:endParaRPr lang="de-DE"/>
          </a:p>
        </p:txBody>
      </p:sp>
    </p:spTree>
    <p:extLst>
      <p:ext uri="{BB962C8B-B14F-4D97-AF65-F5344CB8AC3E}">
        <p14:creationId xmlns:p14="http://schemas.microsoft.com/office/powerpoint/2010/main" val="14929871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war die Idee Zusatzmaterial zur Verfügung zu stellen, falls einige der Schüler*innen früher mit ihrem Abschlussprojekt fertig sind. Der Foliensatz enthält bisher nur Ideen, vielleicht hat hier jemand noch weitere Ideen und möchte hieran weiter arbeiten. Außerdem sind Gesetze in Arbeit, die noch nicht in Kraft getreten sind. Hier sollte also vor Bereitstellung der Folien für die Schüler*innen noch einmal der aktuelle Stand geprüft werden.</a:t>
            </a:r>
          </a:p>
        </p:txBody>
      </p:sp>
      <p:sp>
        <p:nvSpPr>
          <p:cNvPr id="4" name="Foliennummernplatzhalter 3"/>
          <p:cNvSpPr>
            <a:spLocks noGrp="1"/>
          </p:cNvSpPr>
          <p:nvPr>
            <p:ph type="sldNum" sz="quarter" idx="5"/>
          </p:nvPr>
        </p:nvSpPr>
        <p:spPr/>
        <p:txBody>
          <a:bodyPr/>
          <a:lstStyle/>
          <a:p>
            <a:fld id="{6C0F03CB-9ED1-4835-B01A-EE77F2B02BD5}" type="slidenum">
              <a:rPr lang="de-DE" smtClean="0"/>
              <a:t>1</a:t>
            </a:fld>
            <a:endParaRPr lang="de-DE"/>
          </a:p>
        </p:txBody>
      </p:sp>
    </p:spTree>
    <p:extLst>
      <p:ext uri="{BB962C8B-B14F-4D97-AF65-F5344CB8AC3E}">
        <p14:creationId xmlns:p14="http://schemas.microsoft.com/office/powerpoint/2010/main" val="109559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Sollte der Foliensatz genutzt werden, könnte man auch hier je nach Anzahl der Schüler*innen über eine Gruppenarbeit nachdenken, dass jede Gruppe sich einen Teil genauer anschaut.</a:t>
            </a:r>
          </a:p>
        </p:txBody>
      </p:sp>
      <p:sp>
        <p:nvSpPr>
          <p:cNvPr id="4" name="Foliennummernplatzhalter 3"/>
          <p:cNvSpPr>
            <a:spLocks noGrp="1"/>
          </p:cNvSpPr>
          <p:nvPr>
            <p:ph type="sldNum" sz="quarter" idx="5"/>
          </p:nvPr>
        </p:nvSpPr>
        <p:spPr/>
        <p:txBody>
          <a:bodyPr/>
          <a:lstStyle/>
          <a:p>
            <a:fld id="{6C0F03CB-9ED1-4835-B01A-EE77F2B02BD5}" type="slidenum">
              <a:rPr lang="de-DE" smtClean="0"/>
              <a:t>2</a:t>
            </a:fld>
            <a:endParaRPr lang="de-DE"/>
          </a:p>
        </p:txBody>
      </p:sp>
    </p:spTree>
    <p:extLst>
      <p:ext uri="{BB962C8B-B14F-4D97-AF65-F5344CB8AC3E}">
        <p14:creationId xmlns:p14="http://schemas.microsoft.com/office/powerpoint/2010/main" val="380048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ist der aktuelle Stand am 31.08.2023, da es Ende des Jahres ein konkretes Gesetz geben soll, müsste hier vor der Bearbeitung noch ein mal der aktuelle Stand angepasst werden.</a:t>
            </a:r>
          </a:p>
        </p:txBody>
      </p:sp>
      <p:sp>
        <p:nvSpPr>
          <p:cNvPr id="4" name="Foliennummernplatzhalter 3"/>
          <p:cNvSpPr>
            <a:spLocks noGrp="1"/>
          </p:cNvSpPr>
          <p:nvPr>
            <p:ph type="sldNum" sz="quarter" idx="5"/>
          </p:nvPr>
        </p:nvSpPr>
        <p:spPr/>
        <p:txBody>
          <a:bodyPr/>
          <a:lstStyle/>
          <a:p>
            <a:fld id="{6C0F03CB-9ED1-4835-B01A-EE77F2B02BD5}" type="slidenum">
              <a:rPr lang="de-DE" smtClean="0"/>
              <a:t>3</a:t>
            </a:fld>
            <a:endParaRPr lang="de-DE"/>
          </a:p>
        </p:txBody>
      </p:sp>
    </p:spTree>
    <p:extLst>
      <p:ext uri="{BB962C8B-B14F-4D97-AF65-F5344CB8AC3E}">
        <p14:creationId xmlns:p14="http://schemas.microsoft.com/office/powerpoint/2010/main" val="185904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Abstimmung an der Tafel/Smartboard ….</a:t>
            </a:r>
          </a:p>
        </p:txBody>
      </p:sp>
      <p:sp>
        <p:nvSpPr>
          <p:cNvPr id="4" name="Foliennummernplatzhalter 3"/>
          <p:cNvSpPr>
            <a:spLocks noGrp="1"/>
          </p:cNvSpPr>
          <p:nvPr>
            <p:ph type="sldNum" sz="quarter" idx="5"/>
          </p:nvPr>
        </p:nvSpPr>
        <p:spPr/>
        <p:txBody>
          <a:bodyPr/>
          <a:lstStyle/>
          <a:p>
            <a:fld id="{6C0F03CB-9ED1-4835-B01A-EE77F2B02BD5}" type="slidenum">
              <a:rPr lang="de-DE" smtClean="0"/>
              <a:t>4</a:t>
            </a:fld>
            <a:endParaRPr lang="de-DE"/>
          </a:p>
        </p:txBody>
      </p:sp>
    </p:spTree>
    <p:extLst>
      <p:ext uri="{BB962C8B-B14F-4D97-AF65-F5344CB8AC3E}">
        <p14:creationId xmlns:p14="http://schemas.microsoft.com/office/powerpoint/2010/main" val="1047973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Video anschauen, Dauer </a:t>
            </a:r>
            <a:r>
              <a:rPr lang="de-DE" dirty="0" err="1"/>
              <a:t>ca</a:t>
            </a:r>
            <a:r>
              <a:rPr lang="de-DE" dirty="0"/>
              <a:t> 6:41 Minuten</a:t>
            </a:r>
          </a:p>
        </p:txBody>
      </p:sp>
      <p:sp>
        <p:nvSpPr>
          <p:cNvPr id="4" name="Foliennummernplatzhalter 3"/>
          <p:cNvSpPr>
            <a:spLocks noGrp="1"/>
          </p:cNvSpPr>
          <p:nvPr>
            <p:ph type="sldNum" sz="quarter" idx="5"/>
          </p:nvPr>
        </p:nvSpPr>
        <p:spPr/>
        <p:txBody>
          <a:bodyPr/>
          <a:lstStyle/>
          <a:p>
            <a:fld id="{6C0F03CB-9ED1-4835-B01A-EE77F2B02BD5}" type="slidenum">
              <a:rPr lang="de-DE" smtClean="0"/>
              <a:t>5</a:t>
            </a:fld>
            <a:endParaRPr lang="de-DE"/>
          </a:p>
        </p:txBody>
      </p:sp>
    </p:spTree>
    <p:extLst>
      <p:ext uri="{BB962C8B-B14F-4D97-AF65-F5344CB8AC3E}">
        <p14:creationId xmlns:p14="http://schemas.microsoft.com/office/powerpoint/2010/main" val="47156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Nachbesprechung des Videos</a:t>
            </a:r>
          </a:p>
          <a:p>
            <a:pPr marL="171450" indent="-171450">
              <a:buFontTx/>
              <a:buChar char="-"/>
            </a:pPr>
            <a:r>
              <a:rPr lang="de-DE" dirty="0"/>
              <a:t>es gibt keine richtigen oder falschen Antworten</a:t>
            </a:r>
          </a:p>
          <a:p>
            <a:pPr marL="171450" indent="-171450">
              <a:buFontTx/>
              <a:buChar char="-"/>
            </a:pPr>
            <a:r>
              <a:rPr lang="de-DE" dirty="0"/>
              <a:t>offene Diskussion</a:t>
            </a:r>
          </a:p>
        </p:txBody>
      </p:sp>
      <p:sp>
        <p:nvSpPr>
          <p:cNvPr id="4" name="Foliennummernplatzhalter 3"/>
          <p:cNvSpPr>
            <a:spLocks noGrp="1"/>
          </p:cNvSpPr>
          <p:nvPr>
            <p:ph type="sldNum" sz="quarter" idx="5"/>
          </p:nvPr>
        </p:nvSpPr>
        <p:spPr/>
        <p:txBody>
          <a:bodyPr/>
          <a:lstStyle/>
          <a:p>
            <a:fld id="{6C0F03CB-9ED1-4835-B01A-EE77F2B02BD5}" type="slidenum">
              <a:rPr lang="de-DE" smtClean="0"/>
              <a:t>6</a:t>
            </a:fld>
            <a:endParaRPr lang="de-DE"/>
          </a:p>
        </p:txBody>
      </p:sp>
    </p:spTree>
    <p:extLst>
      <p:ext uri="{BB962C8B-B14F-4D97-AF65-F5344CB8AC3E}">
        <p14:creationId xmlns:p14="http://schemas.microsoft.com/office/powerpoint/2010/main" val="3699922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3.emf"/><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br>
              <a:rPr lang="de-DE"/>
            </a:br>
            <a:br>
              <a:rPr lang="de-DE"/>
            </a:br>
            <a:br>
              <a:rPr lang="de-DE"/>
            </a:br>
            <a:r>
              <a:rPr lang="de-DE"/>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3601" spc="200" baseline="0">
                <a:solidFill>
                  <a:schemeClr val="bg1"/>
                </a:solidFill>
              </a:defRPr>
            </a:lvl1pPr>
          </a:lstStyle>
          <a:p>
            <a:r>
              <a:rPr lang="de-DE"/>
              <a:t>Titel der Präsentation</a:t>
            </a:r>
          </a:p>
        </p:txBody>
      </p:sp>
      <p:grpSp>
        <p:nvGrpSpPr>
          <p:cNvPr id="27" name="Regieanweisungen"/>
          <p:cNvGrpSpPr/>
          <p:nvPr/>
        </p:nvGrpSpPr>
        <p:grpSpPr>
          <a:xfrm>
            <a:off x="406400" y="-468000"/>
            <a:ext cx="14521600" cy="1980001"/>
            <a:chOff x="304800" y="-468001"/>
            <a:chExt cx="10891200" cy="1980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Kopfzeile anpassen: </a:t>
              </a:r>
              <a:r>
                <a:rPr lang="de-DE" sz="1000" b="1" baseline="0">
                  <a:solidFill>
                    <a:schemeClr val="tx1"/>
                  </a:solidFill>
                  <a:latin typeface="+mn-lt"/>
                </a:rPr>
                <a:t>Einfügen &gt; Text &gt; Kopf- und Fußzeile</a:t>
              </a:r>
            </a:p>
          </p:txBody>
        </p:sp>
      </p:grpSp>
      <p:sp>
        <p:nvSpPr>
          <p:cNvPr id="10" name="Fußzeilenplatzhalter 9">
            <a:extLst>
              <a:ext uri="{FF2B5EF4-FFF2-40B4-BE49-F238E27FC236}">
                <a16:creationId xmlns:a16="http://schemas.microsoft.com/office/drawing/2014/main" id="{CFB462B3-CEB1-499F-9A93-54BFC478EC19}"/>
              </a:ext>
            </a:extLst>
          </p:cNvPr>
          <p:cNvSpPr>
            <a:spLocks noGrp="1"/>
          </p:cNvSpPr>
          <p:nvPr>
            <p:ph type="ftr" sz="quarter" idx="17"/>
          </p:nvPr>
        </p:nvSpPr>
        <p:spPr>
          <a:xfrm>
            <a:off x="406401" y="6984001"/>
            <a:ext cx="7375299" cy="216000"/>
          </a:xfrm>
        </p:spPr>
        <p:txBody>
          <a:bodyPr/>
          <a:lstStyle/>
          <a:p>
            <a:r>
              <a:rPr lang="de-DE"/>
              <a:t>Seminarkurs KI – tech. – Regression </a:t>
            </a:r>
          </a:p>
        </p:txBody>
      </p:sp>
      <p:sp>
        <p:nvSpPr>
          <p:cNvPr id="12" name="Foliennummernplatzhalter 11">
            <a:extLst>
              <a:ext uri="{FF2B5EF4-FFF2-40B4-BE49-F238E27FC236}">
                <a16:creationId xmlns:a16="http://schemas.microsoft.com/office/drawing/2014/main" id="{AAD5C655-E4E0-43F9-B6D2-6069D0E19D55}"/>
              </a:ext>
            </a:extLst>
          </p:cNvPr>
          <p:cNvSpPr>
            <a:spLocks noGrp="1"/>
          </p:cNvSpPr>
          <p:nvPr>
            <p:ph type="sldNum" sz="quarter" idx="18"/>
          </p:nvPr>
        </p:nvSpPr>
        <p:spPr>
          <a:xfrm>
            <a:off x="9883778" y="6984001"/>
            <a:ext cx="1899711" cy="216000"/>
          </a:xfrm>
        </p:spPr>
        <p:txBody>
          <a:bodyPr/>
          <a:lstStyle/>
          <a:p>
            <a:fld id="{38C8B667-3734-4FD9-9F7F-A4B0DFB430C1}" type="slidenum">
              <a:rPr lang="de-DE" smtClean="0"/>
              <a:t>‹Nr.›</a:t>
            </a:fld>
            <a:endParaRPr lang="de-DE"/>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fld id="{00DC9A05-C608-488D-AC49-7972C4F7891C}" type="datetime1">
              <a:rPr lang="de-DE" smtClean="0"/>
              <a:t>31.08.2023</a:t>
            </a:fld>
            <a:endParaRPr lang="de-DE"/>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386000" y="5311011"/>
            <a:ext cx="10397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a:t>Thema des Referats Thema des Referats Thema des Referats Thema des Referats </a:t>
            </a:r>
          </a:p>
        </p:txBody>
      </p:sp>
      <p:pic>
        <p:nvPicPr>
          <p:cNvPr id="17" name="Logo HHN">
            <a:extLst>
              <a:ext uri="{FF2B5EF4-FFF2-40B4-BE49-F238E27FC236}">
                <a16:creationId xmlns:a16="http://schemas.microsoft.com/office/drawing/2014/main" id="{C84B1A6D-3DF8-4F58-88C7-3F544E41E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0066C18D-46D1-4FD0-B624-24CB6294D971}"/>
              </a:ext>
            </a:extLst>
          </p:cNvPr>
          <p:cNvSpPr>
            <a:spLocks noGrp="1" noChangeAspect="1"/>
          </p:cNvSpPr>
          <p:nvPr>
            <p:ph type="body" orient="vert" idx="21" hasCustomPrompt="1"/>
          </p:nvPr>
        </p:nvSpPr>
        <p:spPr>
          <a:xfrm>
            <a:off x="1152000" y="4904882"/>
            <a:ext cx="128025" cy="204840"/>
          </a:xfrm>
          <a:blipFill>
            <a:blip r:embed="rId4"/>
            <a:stretch>
              <a:fillRect/>
            </a:stretch>
          </a:blipFill>
        </p:spPr>
        <p:txBody>
          <a:bodyPr vert="horz" wrap="none" tIns="7200" rIns="2574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a:t>Bitte nicht</a:t>
            </a:r>
            <a:br>
              <a:rPr lang="de-DE"/>
            </a:br>
            <a:r>
              <a:rPr lang="de-DE"/>
              <a:t>verschieben</a:t>
            </a:r>
          </a:p>
        </p:txBody>
      </p:sp>
      <p:pic>
        <p:nvPicPr>
          <p:cNvPr id="4" name="Grafik 3" descr="Ein Bild, das Text, Schrift, Logo, Grafiken enthält.&#10;&#10;Automatisch generierte Beschreibung">
            <a:extLst>
              <a:ext uri="{FF2B5EF4-FFF2-40B4-BE49-F238E27FC236}">
                <a16:creationId xmlns:a16="http://schemas.microsoft.com/office/drawing/2014/main" id="{42C66394-4493-AFD3-A596-AC58BD9DF52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5700" y="-1"/>
            <a:ext cx="1636589" cy="1155840"/>
          </a:xfrm>
          <a:prstGeom prst="rect">
            <a:avLst/>
          </a:prstGeom>
        </p:spPr>
      </p:pic>
    </p:spTree>
    <p:extLst>
      <p:ext uri="{BB962C8B-B14F-4D97-AF65-F5344CB8AC3E}">
        <p14:creationId xmlns:p14="http://schemas.microsoft.com/office/powerpoint/2010/main" val="1671810633"/>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430D1019-43CC-4523-93DB-2C4B917C8201}" type="datetime1">
              <a:rPr lang="de-DE" smtClean="0"/>
              <a:t>31.08.2023</a:t>
            </a:fld>
            <a:endParaRPr lang="de-DE"/>
          </a:p>
        </p:txBody>
      </p:sp>
      <p:sp>
        <p:nvSpPr>
          <p:cNvPr id="8" name="Fußzeilenplatzhalter 7"/>
          <p:cNvSpPr>
            <a:spLocks noGrp="1"/>
          </p:cNvSpPr>
          <p:nvPr>
            <p:ph type="ftr" sz="quarter" idx="11"/>
          </p:nvPr>
        </p:nvSpPr>
        <p:spPr/>
        <p:txBody>
          <a:bodyPr/>
          <a:lstStyle/>
          <a:p>
            <a:r>
              <a:rPr lang="de-DE"/>
              <a:t>Seminarkurs KI – tech. – Regression </a:t>
            </a:r>
          </a:p>
        </p:txBody>
      </p:sp>
      <p:sp>
        <p:nvSpPr>
          <p:cNvPr id="9" name="Foliennummernplatzhalter 8"/>
          <p:cNvSpPr>
            <a:spLocks noGrp="1"/>
          </p:cNvSpPr>
          <p:nvPr>
            <p:ph type="sldNum" sz="quarter" idx="12"/>
          </p:nvPr>
        </p:nvSpPr>
        <p:spPr/>
        <p:txBody>
          <a:bodyPr/>
          <a:lstStyle/>
          <a:p>
            <a:fld id="{38C8B667-3734-4FD9-9F7F-A4B0DFB430C1}" type="slidenum">
              <a:rPr lang="de-DE" smtClean="0"/>
              <a:t>‹Nr.›</a:t>
            </a:fld>
            <a:endParaRPr lang="de-DE"/>
          </a:p>
        </p:txBody>
      </p:sp>
      <p:sp>
        <p:nvSpPr>
          <p:cNvPr id="10" name="Titel 9"/>
          <p:cNvSpPr>
            <a:spLocks noGrp="1"/>
          </p:cNvSpPr>
          <p:nvPr>
            <p:ph type="title" hasCustomPrompt="1"/>
          </p:nvPr>
        </p:nvSpPr>
        <p:spPr/>
        <p:txBody>
          <a:bodyPr/>
          <a:lstStyle/>
          <a:p>
            <a:r>
              <a:rPr lang="pt-BR"/>
              <a:t>Headline einfügen</a:t>
            </a:r>
            <a:br>
              <a:rPr lang="pt-BR"/>
            </a:br>
            <a:r>
              <a:rPr lang="pt-BR"/>
              <a:t>über zwei Zeilen</a:t>
            </a:r>
            <a:endParaRPr lang="de-DE"/>
          </a:p>
        </p:txBody>
      </p:sp>
      <p:sp>
        <p:nvSpPr>
          <p:cNvPr id="11" name="Vertikaler Textplatzhalter 2"/>
          <p:cNvSpPr>
            <a:spLocks noGrp="1"/>
          </p:cNvSpPr>
          <p:nvPr>
            <p:ph type="body" orient="vert" idx="13" hasCustomPrompt="1"/>
          </p:nvPr>
        </p:nvSpPr>
        <p:spPr>
          <a:xfrm>
            <a:off x="406405"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a:t>Kurze Info zum Inhalt</a:t>
            </a:r>
          </a:p>
        </p:txBody>
      </p:sp>
      <p:sp>
        <p:nvSpPr>
          <p:cNvPr id="12" name="Inhaltsplatzhalter 2"/>
          <p:cNvSpPr>
            <a:spLocks noGrp="1"/>
          </p:cNvSpPr>
          <p:nvPr>
            <p:ph idx="1" hasCustomPrompt="1"/>
          </p:nvPr>
        </p:nvSpPr>
        <p:spPr>
          <a:xfrm>
            <a:off x="406405" y="2565404"/>
            <a:ext cx="5592519" cy="3678237"/>
          </a:xfrm>
        </p:spPr>
        <p:txBody>
          <a:bodyPr/>
          <a:lstStyle>
            <a:lvl3pPr>
              <a:spcAft>
                <a:spcPts val="599"/>
              </a:spcAft>
              <a:defRPr/>
            </a:lvl3pPr>
          </a:lstStyle>
          <a:p>
            <a:pPr lvl="0"/>
            <a:r>
              <a:rPr lang="de-DE"/>
              <a:t>Text 22 Pt auf erster Ebene // für Aufzählung 22 Pt,  Text 20 Pt, Zwischenheadline und Aufzählungen 20 Pt &gt;&gt; Menü &gt; Start &gt; Absatz &gt; Listenebne erhöhen </a:t>
            </a:r>
          </a:p>
          <a:p>
            <a:pPr lvl="1"/>
            <a:r>
              <a:rPr lang="de-DE"/>
              <a:t>Zweite Ebene</a:t>
            </a:r>
          </a:p>
          <a:p>
            <a:pPr lvl="2"/>
            <a:r>
              <a:rPr lang="de-DE"/>
              <a:t>Dritte Ebene</a:t>
            </a:r>
          </a:p>
          <a:p>
            <a:pPr lvl="3"/>
            <a:r>
              <a:rPr lang="de-DE"/>
              <a:t>Vierte Ebene</a:t>
            </a:r>
          </a:p>
        </p:txBody>
      </p:sp>
      <p:sp>
        <p:nvSpPr>
          <p:cNvPr id="13" name="Inhaltsplatzhalter 2"/>
          <p:cNvSpPr>
            <a:spLocks noGrp="1"/>
          </p:cNvSpPr>
          <p:nvPr>
            <p:ph idx="14" hasCustomPrompt="1"/>
          </p:nvPr>
        </p:nvSpPr>
        <p:spPr>
          <a:xfrm>
            <a:off x="6192002" y="2565404"/>
            <a:ext cx="5591487" cy="3678237"/>
          </a:xfrm>
        </p:spPr>
        <p:txBody>
          <a:bodyPr/>
          <a:lstStyle>
            <a:lvl3pPr>
              <a:spcAft>
                <a:spcPts val="599"/>
              </a:spcAft>
              <a:defRPr/>
            </a:lvl3pPr>
          </a:lstStyle>
          <a:p>
            <a:pPr lvl="0"/>
            <a:r>
              <a:rPr lang="de-DE"/>
              <a:t>Text 22 Pt auf erster Ebene // für Aufzählung 22 Pt,  Text 20 Pt, Zwischenheadline und Aufzählungen 20 Pt &gt;&gt; Menü &gt; Start &gt; Absatz &gt; Listenebne erhöhen </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2083031800"/>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line // Info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7F86A7AD-F469-4CA6-9397-90D12191AD5C}" type="datetime1">
              <a:rPr lang="de-DE" smtClean="0"/>
              <a:t>31.08.2023</a:t>
            </a:fld>
            <a:endParaRPr lang="de-DE"/>
          </a:p>
        </p:txBody>
      </p:sp>
      <p:sp>
        <p:nvSpPr>
          <p:cNvPr id="8" name="Fußzeilenplatzhalter 7"/>
          <p:cNvSpPr>
            <a:spLocks noGrp="1"/>
          </p:cNvSpPr>
          <p:nvPr>
            <p:ph type="ftr" sz="quarter" idx="11"/>
          </p:nvPr>
        </p:nvSpPr>
        <p:spPr/>
        <p:txBody>
          <a:bodyPr/>
          <a:lstStyle/>
          <a:p>
            <a:r>
              <a:rPr lang="de-DE"/>
              <a:t>Seminarkurs KI – tech. – Regression </a:t>
            </a:r>
          </a:p>
        </p:txBody>
      </p:sp>
      <p:sp>
        <p:nvSpPr>
          <p:cNvPr id="9" name="Foliennummernplatzhalter 8"/>
          <p:cNvSpPr>
            <a:spLocks noGrp="1"/>
          </p:cNvSpPr>
          <p:nvPr>
            <p:ph type="sldNum" sz="quarter" idx="12"/>
          </p:nvPr>
        </p:nvSpPr>
        <p:spPr/>
        <p:txBody>
          <a:bodyPr/>
          <a:lstStyle/>
          <a:p>
            <a:fld id="{38C8B667-3734-4FD9-9F7F-A4B0DFB430C1}" type="slidenum">
              <a:rPr lang="de-DE" smtClean="0"/>
              <a:t>‹Nr.›</a:t>
            </a:fld>
            <a:endParaRPr lang="de-DE"/>
          </a:p>
        </p:txBody>
      </p:sp>
      <p:sp>
        <p:nvSpPr>
          <p:cNvPr id="10" name="Titel 9"/>
          <p:cNvSpPr>
            <a:spLocks noGrp="1"/>
          </p:cNvSpPr>
          <p:nvPr>
            <p:ph type="title" hasCustomPrompt="1"/>
          </p:nvPr>
        </p:nvSpPr>
        <p:spPr/>
        <p:txBody>
          <a:bodyPr/>
          <a:lstStyle/>
          <a:p>
            <a:r>
              <a:rPr lang="pt-BR"/>
              <a:t>Headline einfügen</a:t>
            </a:r>
            <a:br>
              <a:rPr lang="pt-BR"/>
            </a:br>
            <a:r>
              <a:rPr lang="pt-BR"/>
              <a:t>über zwei Zeilen</a:t>
            </a:r>
            <a:endParaRPr lang="de-DE"/>
          </a:p>
        </p:txBody>
      </p:sp>
      <p:sp>
        <p:nvSpPr>
          <p:cNvPr id="11" name="Vertikaler Textplatzhalter 2"/>
          <p:cNvSpPr>
            <a:spLocks noGrp="1"/>
          </p:cNvSpPr>
          <p:nvPr>
            <p:ph type="body" orient="vert" idx="13" hasCustomPrompt="1"/>
          </p:nvPr>
        </p:nvSpPr>
        <p:spPr>
          <a:xfrm>
            <a:off x="406400" y="2033700"/>
            <a:ext cx="11377085"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a:t>Kurze Info zum Inhalt</a:t>
            </a:r>
          </a:p>
        </p:txBody>
      </p:sp>
      <p:sp>
        <p:nvSpPr>
          <p:cNvPr id="12" name="Inhaltsplatzhalter 2"/>
          <p:cNvSpPr>
            <a:spLocks noGrp="1"/>
          </p:cNvSpPr>
          <p:nvPr>
            <p:ph idx="1" hasCustomPrompt="1"/>
          </p:nvPr>
        </p:nvSpPr>
        <p:spPr>
          <a:xfrm>
            <a:off x="406405" y="2565404"/>
            <a:ext cx="11377084" cy="3678237"/>
          </a:xfrm>
        </p:spPr>
        <p:txBody>
          <a:bodyPr/>
          <a:lstStyle>
            <a:lvl3pPr>
              <a:spcAft>
                <a:spcPts val="599"/>
              </a:spcAft>
              <a:defRPr/>
            </a:lvl3pPr>
          </a:lstStyle>
          <a:p>
            <a:pPr lvl="0"/>
            <a:r>
              <a:rPr lang="de-DE"/>
              <a:t>Text 22 Pt auf erster Ebene // für Aufzählung 22 Pt,  Text 20 Pt, Zwischenheadline und Aufzählungen 20 Pt &gt;&gt; Menü &gt; Start &gt; Absatz &gt; Listenebne erhöhen </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p:txBody>
      </p:sp>
    </p:spTree>
    <p:extLst>
      <p:ext uri="{BB962C8B-B14F-4D97-AF65-F5344CB8AC3E}">
        <p14:creationId xmlns:p14="http://schemas.microsoft.com/office/powerpoint/2010/main" val="1949036258"/>
      </p:ext>
    </p:extLst>
  </p:cSld>
  <p:clrMapOvr>
    <a:masterClrMapping/>
  </p:clrMapOvr>
  <p:extLst>
    <p:ext uri="{DCECCB84-F9BA-43D5-87BE-67443E8EF086}">
      <p15:sldGuideLst xmlns:p15="http://schemas.microsoft.com/office/powerpoint/2012/main">
        <p15:guide id="1" orient="horz" pos="16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a:t>Headline einfügen</a:t>
            </a:r>
            <a:br>
              <a:rPr lang="pt-BR"/>
            </a:br>
            <a:r>
              <a:rPr lang="pt-BR"/>
              <a:t>über zwei Zeilen</a:t>
            </a:r>
            <a:endParaRPr lang="de-DE"/>
          </a:p>
        </p:txBody>
      </p:sp>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fld id="{E78EDFEE-7F83-4A33-B4A9-50CC7A90EA52}" type="datetime1">
              <a:rPr lang="de-DE" smtClean="0"/>
              <a:t>31.08.2023</a:t>
            </a:fld>
            <a:endParaRPr lang="de-DE"/>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r>
              <a:rPr lang="de-DE"/>
              <a:t>Seminarkurs KI – tech. – Regression </a:t>
            </a:r>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fld id="{38C8B667-3734-4FD9-9F7F-A4B0DFB430C1}" type="slidenum">
              <a:rPr lang="de-DE" smtClean="0"/>
              <a:t>‹Nr.›</a:t>
            </a:fld>
            <a:endParaRPr lang="de-DE"/>
          </a:p>
        </p:txBody>
      </p:sp>
    </p:spTree>
    <p:extLst>
      <p:ext uri="{BB962C8B-B14F-4D97-AF65-F5344CB8AC3E}">
        <p14:creationId xmlns:p14="http://schemas.microsoft.com/office/powerpoint/2010/main" val="1275441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lussfolie">
    <p:spTree>
      <p:nvGrpSpPr>
        <p:cNvPr id="1" name=""/>
        <p:cNvGrpSpPr/>
        <p:nvPr/>
      </p:nvGrpSpPr>
      <p:grpSpPr>
        <a:xfrm>
          <a:off x="0" y="0"/>
          <a:ext cx="0" cy="0"/>
          <a:chOff x="0" y="0"/>
          <a:chExt cx="0" cy="0"/>
        </a:xfrm>
      </p:grpSpPr>
      <p:pic>
        <p:nvPicPr>
          <p:cNvPr id="7" name="Hintergrund"/>
          <p:cNvPicPr>
            <a:picLocks noChangeAspect="1"/>
          </p:cNvPicPr>
          <p:nvPr/>
        </p:nvPicPr>
        <p:blipFill rotWithShape="1">
          <a:blip r:embed="rId2" cstate="print">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3" name="Datumsplatzhalter 2"/>
          <p:cNvSpPr>
            <a:spLocks noGrp="1"/>
          </p:cNvSpPr>
          <p:nvPr>
            <p:ph type="dt" sz="half" idx="10"/>
          </p:nvPr>
        </p:nvSpPr>
        <p:spPr/>
        <p:txBody>
          <a:bodyPr/>
          <a:lstStyle/>
          <a:p>
            <a:fld id="{BB5FF81A-14DE-4D29-883E-AD4E2631B4C4}" type="datetime1">
              <a:rPr lang="de-DE" smtClean="0"/>
              <a:t>31.08.2023</a:t>
            </a:fld>
            <a:endParaRPr lang="de-DE"/>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Seminarkurs KI – tech. – Regression </a:t>
            </a:r>
          </a:p>
        </p:txBody>
      </p:sp>
      <p:sp>
        <p:nvSpPr>
          <p:cNvPr id="11" name="Foliennummernplatzhalter 10"/>
          <p:cNvSpPr>
            <a:spLocks noGrp="1"/>
          </p:cNvSpPr>
          <p:nvPr>
            <p:ph type="sldNum" sz="quarter" idx="12"/>
          </p:nvPr>
        </p:nvSpPr>
        <p:spPr/>
        <p:txBody>
          <a:bodyPr/>
          <a:lstStyle>
            <a:lvl1pPr>
              <a:defRPr>
                <a:solidFill>
                  <a:schemeClr val="bg1"/>
                </a:solidFill>
              </a:defRPr>
            </a:lvl1pPr>
          </a:lstStyle>
          <a:p>
            <a:fld id="{38C8B667-3734-4FD9-9F7F-A4B0DFB430C1}" type="slidenum">
              <a:rPr lang="de-DE" smtClean="0"/>
              <a:t>‹Nr.›</a:t>
            </a:fld>
            <a:endParaRPr lang="de-DE"/>
          </a:p>
        </p:txBody>
      </p:sp>
      <p:sp>
        <p:nvSpPr>
          <p:cNvPr id="13" name="Vertikaler Textplatzhalter 2"/>
          <p:cNvSpPr>
            <a:spLocks noGrp="1"/>
          </p:cNvSpPr>
          <p:nvPr>
            <p:ph type="body" orient="vert" idx="13" hasCustomPrompt="1"/>
          </p:nvPr>
        </p:nvSpPr>
        <p:spPr>
          <a:xfrm>
            <a:off x="2088000" y="4284000"/>
            <a:ext cx="9695489" cy="1959639"/>
          </a:xfrm>
        </p:spPr>
        <p:txBody>
          <a:bodyPr vert="horz"/>
          <a:lstStyle>
            <a:lvl1pPr marL="0" marR="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sz="1999" b="0">
                <a:solidFill>
                  <a:schemeClr val="bg1"/>
                </a:solidFill>
                <a:latin typeface="+mn-lt"/>
              </a:defRPr>
            </a:lvl1pPr>
            <a:lvl2pPr marL="0" indent="0">
              <a:lnSpc>
                <a:spcPct val="105000"/>
              </a:lnSpc>
              <a:spcBef>
                <a:spcPts val="1250"/>
              </a:spcBef>
              <a:spcAft>
                <a:spcPts val="0"/>
              </a:spcAft>
              <a:buNone/>
              <a:defRPr sz="1999"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4pPr>
            <a:lvl5pPr marL="0" indent="0">
              <a:lnSpc>
                <a:spcPct val="105000"/>
              </a:lnSpc>
              <a:spcBef>
                <a:spcPts val="1250"/>
              </a:spcBef>
              <a:spcAft>
                <a:spcPts val="0"/>
              </a:spcAft>
              <a:buNone/>
              <a:defRPr sz="1999" b="1">
                <a:solidFill>
                  <a:schemeClr val="bg1"/>
                </a:solidFill>
                <a:latin typeface="+mj-lt"/>
              </a:defRPr>
            </a:lvl5pPr>
            <a:lvl6pPr marL="0" indent="0">
              <a:lnSpc>
                <a:spcPct val="105000"/>
              </a:lnSpc>
              <a:spcBef>
                <a:spcPts val="1250"/>
              </a:spcBef>
              <a:spcAft>
                <a:spcPts val="0"/>
              </a:spcAft>
              <a:buNone/>
              <a:defRPr sz="1999"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9pPr>
          </a:lstStyle>
          <a:p>
            <a:pPr marL="0" marR="0" lvl="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a:pPr>
            <a:r>
              <a:rPr lang="de-DE"/>
              <a:t>Bei Fragen kontaktieren Sie bitte:</a:t>
            </a:r>
            <a:br>
              <a:rPr lang="de-DE"/>
            </a:br>
            <a:r>
              <a:rPr lang="de-DE"/>
              <a:t>Vorname Nachname (Menü &gt; Listenebne erhöhen)</a:t>
            </a:r>
            <a:br>
              <a:rPr lang="de-DE"/>
            </a:br>
            <a:r>
              <a:rPr lang="de-DE"/>
              <a:t>Fakultät XY | Fachrichtung </a:t>
            </a:r>
            <a:br>
              <a:rPr lang="de-DE"/>
            </a:br>
            <a:r>
              <a:rPr lang="de-DE"/>
              <a:t>meike.muster@hs-heilbronn.de</a:t>
            </a:r>
          </a:p>
        </p:txBody>
      </p:sp>
      <p:sp>
        <p:nvSpPr>
          <p:cNvPr id="12" name="Vertikaler Textplatzhalter 2"/>
          <p:cNvSpPr>
            <a:spLocks noGrp="1"/>
          </p:cNvSpPr>
          <p:nvPr>
            <p:ph type="body" orient="vert" idx="14" hasCustomPrompt="1"/>
          </p:nvPr>
        </p:nvSpPr>
        <p:spPr>
          <a:xfrm>
            <a:off x="2087996" y="2097092"/>
            <a:ext cx="969548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a:t>Schlusswort</a:t>
            </a:r>
          </a:p>
        </p:txBody>
      </p:sp>
      <p:sp>
        <p:nvSpPr>
          <p:cNvPr id="15" name="Bildplatzhalter 2">
            <a:extLst>
              <a:ext uri="{FF2B5EF4-FFF2-40B4-BE49-F238E27FC236}">
                <a16:creationId xmlns:a16="http://schemas.microsoft.com/office/drawing/2014/main" id="{BCE84AFA-A866-402D-A07B-4A22F5614A57}"/>
              </a:ext>
            </a:extLst>
          </p:cNvPr>
          <p:cNvSpPr>
            <a:spLocks noGrp="1"/>
          </p:cNvSpPr>
          <p:nvPr>
            <p:ph type="pic" idx="15" hasCustomPrompt="1"/>
          </p:nvPr>
        </p:nvSpPr>
        <p:spPr>
          <a:xfrm>
            <a:off x="576000" y="4716000"/>
            <a:ext cx="1080000" cy="1080000"/>
          </a:xfrm>
          <a:prstGeom prst="ellipse">
            <a:avLst/>
          </a:prstGeom>
          <a:noFill/>
        </p:spPr>
        <p:txBody>
          <a:bodyPr/>
          <a:lstStyle>
            <a:lvl1pPr marL="0" indent="0" algn="ctr">
              <a:spcAft>
                <a:spcPts val="0"/>
              </a:spcAft>
              <a:buNone/>
              <a:defRPr sz="1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einfügen</a:t>
            </a:r>
          </a:p>
        </p:txBody>
      </p:sp>
    </p:spTree>
    <p:extLst>
      <p:ext uri="{BB962C8B-B14F-4D97-AF65-F5344CB8AC3E}">
        <p14:creationId xmlns:p14="http://schemas.microsoft.com/office/powerpoint/2010/main" val="288798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0EFBD57-132A-4D6A-8252-E2ACCE7513B6}" type="datetime1">
              <a:rPr lang="de-DE" smtClean="0"/>
              <a:t>31.08.2023</a:t>
            </a:fld>
            <a:endParaRPr lang="de-DE"/>
          </a:p>
        </p:txBody>
      </p:sp>
      <p:sp>
        <p:nvSpPr>
          <p:cNvPr id="5" name="Fußzeilenplatzhalter 4"/>
          <p:cNvSpPr>
            <a:spLocks noGrp="1"/>
          </p:cNvSpPr>
          <p:nvPr>
            <p:ph type="ftr" sz="quarter" idx="11"/>
          </p:nvPr>
        </p:nvSpPr>
        <p:spPr/>
        <p:txBody>
          <a:bodyPr/>
          <a:lstStyle/>
          <a:p>
            <a:r>
              <a:rPr lang="de-DE"/>
              <a:t>Seminarkurs KI – tech. – Regression </a:t>
            </a:r>
          </a:p>
        </p:txBody>
      </p:sp>
      <p:sp>
        <p:nvSpPr>
          <p:cNvPr id="6" name="Foliennummernplatzhalter 5"/>
          <p:cNvSpPr>
            <a:spLocks noGrp="1"/>
          </p:cNvSpPr>
          <p:nvPr>
            <p:ph type="sldNum" sz="quarter" idx="12"/>
          </p:nvPr>
        </p:nvSpPr>
        <p:spPr/>
        <p:txBody>
          <a:bodyPr/>
          <a:lstStyle/>
          <a:p>
            <a:fld id="{5584A6D9-F076-4F89-ADA2-89BAF04B4266}" type="slidenum">
              <a:rPr lang="de-DE" smtClean="0"/>
              <a:t>‹Nr.›</a:t>
            </a:fld>
            <a:endParaRPr lang="de-DE"/>
          </a:p>
        </p:txBody>
      </p:sp>
    </p:spTree>
    <p:extLst>
      <p:ext uri="{BB962C8B-B14F-4D97-AF65-F5344CB8AC3E}">
        <p14:creationId xmlns:p14="http://schemas.microsoft.com/office/powerpoint/2010/main" val="1573932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fld id="{AA6E9CDF-909D-4C69-BB0D-3C11C5643CC1}" type="datetime1">
              <a:rPr lang="de-DE" smtClean="0"/>
              <a:t>31.08.2023</a:t>
            </a:fld>
            <a:endParaRPr lang="de-DE"/>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r>
              <a:rPr lang="de-DE"/>
              <a:t>Seminarkurs KI – tech. – Regression </a:t>
            </a:r>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r>
              <a:rPr lang="de-DE"/>
              <a:t>|  </a:t>
            </a:r>
            <a:fld id="{E6B5151A-17C4-4431-8407-112C0160A8B6}" type="slidenum">
              <a:rPr lang="de-DE" smtClean="0"/>
              <a:pPr/>
              <a:t>‹Nr.›</a:t>
            </a:fld>
            <a:endParaRPr lang="de-DE"/>
          </a:p>
        </p:txBody>
      </p:sp>
    </p:spTree>
    <p:extLst>
      <p:ext uri="{BB962C8B-B14F-4D97-AF65-F5344CB8AC3E}">
        <p14:creationId xmlns:p14="http://schemas.microsoft.com/office/powerpoint/2010/main" val="7241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br>
              <a:rPr lang="de-DE"/>
            </a:br>
            <a:br>
              <a:rPr lang="de-DE"/>
            </a:br>
            <a:br>
              <a:rPr lang="de-DE"/>
            </a:br>
            <a:r>
              <a:rPr lang="de-DE"/>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fld id="{B98ADDA0-ACB1-4504-AA19-089D775A8C2A}" type="datetime1">
              <a:rPr lang="de-DE" smtClean="0"/>
              <a:t>31.08.2023</a:t>
            </a:fld>
            <a:endParaRPr lang="de-DE"/>
          </a:p>
        </p:txBody>
      </p:sp>
      <p:grpSp>
        <p:nvGrpSpPr>
          <p:cNvPr id="27" name="Regieanweisungen"/>
          <p:cNvGrpSpPr/>
          <p:nvPr/>
        </p:nvGrpSpPr>
        <p:grpSpPr>
          <a:xfrm>
            <a:off x="406400" y="-468000"/>
            <a:ext cx="14521600" cy="7668001"/>
            <a:chOff x="304800" y="-468001"/>
            <a:chExt cx="10891200" cy="7668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36"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Fußzeile anpassen: </a:t>
              </a:r>
              <a:r>
                <a:rPr lang="de-DE" sz="1000" b="1" baseline="0">
                  <a:solidFill>
                    <a:schemeClr val="tx1"/>
                  </a:solidFill>
                  <a:latin typeface="+mn-lt"/>
                </a:rPr>
                <a:t>Einfügen &gt; Text &gt; Kopf- und Fußzeile</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Kopfzeile anpassen: </a:t>
              </a:r>
              <a:r>
                <a:rPr lang="de-DE" sz="1000" b="1" baseline="0">
                  <a:solidFill>
                    <a:schemeClr val="tx1"/>
                  </a:solidFill>
                  <a:latin typeface="+mn-lt"/>
                </a:rPr>
                <a:t>Einfügen &gt; Text &gt; Kopf- und Fußzeile</a:t>
              </a:r>
            </a:p>
          </p:txBody>
        </p:sp>
      </p:grpSp>
      <p:pic>
        <p:nvPicPr>
          <p:cNvPr id="17" name="Logo HHN">
            <a:extLst>
              <a:ext uri="{FF2B5EF4-FFF2-40B4-BE49-F238E27FC236}">
                <a16:creationId xmlns:a16="http://schemas.microsoft.com/office/drawing/2014/main" id="{0D523BEA-89A6-4B17-B26B-DE39D2806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1F5623E0-8437-4337-9981-520C5E63F5F5}"/>
              </a:ext>
            </a:extLst>
          </p:cNvPr>
          <p:cNvSpPr>
            <a:spLocks noGrp="1" noChangeAspect="1"/>
          </p:cNvSpPr>
          <p:nvPr>
            <p:ph type="body" orient="vert" idx="13" hasCustomPrompt="1"/>
          </p:nvPr>
        </p:nvSpPr>
        <p:spPr>
          <a:xfrm>
            <a:off x="1026073" y="4914407"/>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a:t>Bitte nicht</a:t>
            </a:r>
            <a:br>
              <a:rPr lang="de-DE"/>
            </a:br>
            <a:r>
              <a:rPr lang="de-DE"/>
              <a:t>verschieben</a:t>
            </a:r>
          </a:p>
        </p:txBody>
      </p:sp>
      <p:sp>
        <p:nvSpPr>
          <p:cNvPr id="20" name="Foliennummernplatzhalter 10">
            <a:extLst>
              <a:ext uri="{FF2B5EF4-FFF2-40B4-BE49-F238E27FC236}">
                <a16:creationId xmlns:a16="http://schemas.microsoft.com/office/drawing/2014/main" id="{F1B52C2C-34E9-4D95-8194-0BDCF58A8AA4}"/>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fld id="{38C8B667-3734-4FD9-9F7F-A4B0DFB430C1}" type="slidenum">
              <a:rPr lang="de-DE" smtClean="0"/>
              <a:t>‹Nr.›</a:t>
            </a:fld>
            <a:endParaRPr lang="de-DE"/>
          </a:p>
        </p:txBody>
      </p:sp>
      <p:pic>
        <p:nvPicPr>
          <p:cNvPr id="6" name="Grafik 5" descr="Ein Bild, das Text, Schrift, Logo, Grafiken enthält.&#10;&#10;Automatisch generierte Beschreibung">
            <a:extLst>
              <a:ext uri="{FF2B5EF4-FFF2-40B4-BE49-F238E27FC236}">
                <a16:creationId xmlns:a16="http://schemas.microsoft.com/office/drawing/2014/main" id="{98550D75-11A3-4422-6679-B7531805F94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5700" y="-1"/>
            <a:ext cx="1636589" cy="1155840"/>
          </a:xfrm>
          <a:prstGeom prst="rect">
            <a:avLst/>
          </a:prstGeom>
        </p:spPr>
      </p:pic>
    </p:spTree>
    <p:extLst>
      <p:ext uri="{BB962C8B-B14F-4D97-AF65-F5344CB8AC3E}">
        <p14:creationId xmlns:p14="http://schemas.microsoft.com/office/powerpoint/2010/main" val="3838034365"/>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mit Bild INSTITUTS-LOGO">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br>
              <a:rPr lang="de-DE"/>
            </a:br>
            <a:br>
              <a:rPr lang="de-DE"/>
            </a:br>
            <a:br>
              <a:rPr lang="de-DE"/>
            </a:br>
            <a:r>
              <a:rPr lang="de-DE"/>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a:t>Titel der Präsentation</a:t>
            </a:r>
          </a:p>
        </p:txBody>
      </p:sp>
      <p:sp>
        <p:nvSpPr>
          <p:cNvPr id="4" name="Datumsplatzhalter 3"/>
          <p:cNvSpPr>
            <a:spLocks noGrp="1"/>
          </p:cNvSpPr>
          <p:nvPr>
            <p:ph type="dt" sz="half" idx="10"/>
          </p:nvPr>
        </p:nvSpPr>
        <p:spPr>
          <a:xfrm>
            <a:off x="406401" y="-359999"/>
            <a:ext cx="7375299" cy="252000"/>
          </a:xfrm>
        </p:spPr>
        <p:txBody>
          <a:bodyPr/>
          <a:lstStyle>
            <a:lvl1pPr>
              <a:defRPr sz="1420" spc="60" baseline="0">
                <a:solidFill>
                  <a:schemeClr val="tx1"/>
                </a:solidFill>
              </a:defRPr>
            </a:lvl1pPr>
          </a:lstStyle>
          <a:p>
            <a:fld id="{6F29261B-5E82-421A-A12B-1F8F1A5476B7}" type="datetime1">
              <a:rPr lang="de-DE" smtClean="0"/>
              <a:t>31.08.2023</a:t>
            </a:fld>
            <a:endParaRPr lang="de-DE"/>
          </a:p>
        </p:txBody>
      </p:sp>
      <p:grpSp>
        <p:nvGrpSpPr>
          <p:cNvPr id="27" name="Regieanweisungen"/>
          <p:cNvGrpSpPr/>
          <p:nvPr/>
        </p:nvGrpSpPr>
        <p:grpSpPr>
          <a:xfrm>
            <a:off x="406400" y="-468000"/>
            <a:ext cx="14521600" cy="7668001"/>
            <a:chOff x="304800" y="-468000"/>
            <a:chExt cx="10891200" cy="7668000"/>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36" name="Fußzeile"/>
            <p:cNvSpPr txBox="1"/>
            <p:nvPr userDrawn="1"/>
          </p:nvSpPr>
          <p:spPr>
            <a:xfrm rot="10800000" flipH="1" flipV="1">
              <a:off x="304800"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Fußzeile anpassen: </a:t>
              </a:r>
              <a:r>
                <a:rPr lang="de-DE" sz="1000" b="1" baseline="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3E29E0E6-E9A4-45BD-AC05-6A30C96DF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24" name="Vertikaler Textplatzhalter 2">
            <a:extLst>
              <a:ext uri="{FF2B5EF4-FFF2-40B4-BE49-F238E27FC236}">
                <a16:creationId xmlns:a16="http://schemas.microsoft.com/office/drawing/2014/main" id="{F57B46E9-4640-4F5B-9593-5773681046DA}"/>
              </a:ext>
            </a:extLst>
          </p:cNvPr>
          <p:cNvSpPr>
            <a:spLocks noGrp="1" noChangeAspect="1"/>
          </p:cNvSpPr>
          <p:nvPr>
            <p:ph type="body" orient="vert" idx="20" hasCustomPrompt="1"/>
          </p:nvPr>
        </p:nvSpPr>
        <p:spPr>
          <a:xfrm>
            <a:off x="1026000" y="4914406"/>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a:t>Bitte nicht</a:t>
            </a:r>
            <a:br>
              <a:rPr lang="de-DE"/>
            </a:br>
            <a:r>
              <a:rPr lang="de-DE"/>
              <a:t>verschieben</a:t>
            </a:r>
          </a:p>
        </p:txBody>
      </p:sp>
      <p:sp>
        <p:nvSpPr>
          <p:cNvPr id="17" name="Inhaltsplatzhalter 2">
            <a:extLst>
              <a:ext uri="{FF2B5EF4-FFF2-40B4-BE49-F238E27FC236}">
                <a16:creationId xmlns:a16="http://schemas.microsoft.com/office/drawing/2014/main" id="{54A18A00-C4DE-4EFB-897C-5FA7DAA4A4DC}"/>
              </a:ext>
            </a:extLst>
          </p:cNvPr>
          <p:cNvSpPr>
            <a:spLocks noGrp="1"/>
          </p:cNvSpPr>
          <p:nvPr>
            <p:ph idx="16" hasCustomPrompt="1"/>
          </p:nvPr>
        </p:nvSpPr>
        <p:spPr>
          <a:xfrm>
            <a:off x="407200" y="30531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a:t>PLATZHALTER INSTITUTS-LOGO über den Button Bild einfügen Logo laden </a:t>
            </a:r>
          </a:p>
        </p:txBody>
      </p:sp>
      <p:sp>
        <p:nvSpPr>
          <p:cNvPr id="18" name="Inhaltsplatzhalter 2">
            <a:extLst>
              <a:ext uri="{FF2B5EF4-FFF2-40B4-BE49-F238E27FC236}">
                <a16:creationId xmlns:a16="http://schemas.microsoft.com/office/drawing/2014/main" id="{4BA0EB51-026E-42B4-8C5C-5B7C35506F20}"/>
              </a:ext>
            </a:extLst>
          </p:cNvPr>
          <p:cNvSpPr>
            <a:spLocks noGrp="1"/>
          </p:cNvSpPr>
          <p:nvPr>
            <p:ph idx="17" hasCustomPrompt="1"/>
          </p:nvPr>
        </p:nvSpPr>
        <p:spPr>
          <a:xfrm>
            <a:off x="2622400" y="30470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a:t>PLATZHALTER INSTITUTS-LOGO über den Button Bild einfügen Logo laden </a:t>
            </a:r>
          </a:p>
        </p:txBody>
      </p:sp>
      <p:sp>
        <p:nvSpPr>
          <p:cNvPr id="22" name="Foliennummernplatzhalter 10">
            <a:extLst>
              <a:ext uri="{FF2B5EF4-FFF2-40B4-BE49-F238E27FC236}">
                <a16:creationId xmlns:a16="http://schemas.microsoft.com/office/drawing/2014/main" id="{6548D90A-54FB-4C5B-81B4-F47C54D4DBDB}"/>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fld id="{38C8B667-3734-4FD9-9F7F-A4B0DFB430C1}" type="slidenum">
              <a:rPr lang="de-DE" smtClean="0"/>
              <a:t>‹Nr.›</a:t>
            </a:fld>
            <a:endParaRPr lang="de-DE"/>
          </a:p>
        </p:txBody>
      </p:sp>
      <p:pic>
        <p:nvPicPr>
          <p:cNvPr id="6" name="Grafik 5" descr="Ein Bild, das Text, Schrift, Logo, Grafiken enthält.&#10;&#10;Automatisch generierte Beschreibung">
            <a:extLst>
              <a:ext uri="{FF2B5EF4-FFF2-40B4-BE49-F238E27FC236}">
                <a16:creationId xmlns:a16="http://schemas.microsoft.com/office/drawing/2014/main" id="{3AEA8BBA-DE14-F0AF-F5AB-457903569C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5700" y="-1"/>
            <a:ext cx="1636589" cy="1155840"/>
          </a:xfrm>
          <a:prstGeom prst="rect">
            <a:avLst/>
          </a:prstGeom>
        </p:spPr>
      </p:pic>
    </p:spTree>
    <p:extLst>
      <p:ext uri="{BB962C8B-B14F-4D97-AF65-F5344CB8AC3E}">
        <p14:creationId xmlns:p14="http://schemas.microsoft.com/office/powerpoint/2010/main" val="518145700"/>
      </p:ext>
    </p:extLst>
  </p:cSld>
  <p:clrMapOvr>
    <a:masterClrMapping/>
  </p:clrMapOvr>
  <p:extLst>
    <p:ext uri="{DCECCB84-F9BA-43D5-87BE-67443E8EF086}">
      <p15:sldGuideLst xmlns:p15="http://schemas.microsoft.com/office/powerpoint/2012/main">
        <p15:guide id="1" orient="horz" pos="2631">
          <p15:clr>
            <a:srgbClr val="FBAE40"/>
          </p15:clr>
        </p15:guide>
        <p15:guide id="2" orient="horz" pos="78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pic>
        <p:nvPicPr>
          <p:cNvPr id="7" name="Hintergr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el 1"/>
          <p:cNvSpPr>
            <a:spLocks noGrp="1"/>
          </p:cNvSpPr>
          <p:nvPr>
            <p:ph type="ctrTitle" hasCustomPrompt="1"/>
          </p:nvPr>
        </p:nvSpPr>
        <p:spPr>
          <a:xfrm>
            <a:off x="727085" y="3768205"/>
            <a:ext cx="11056403" cy="1531425"/>
          </a:xfrm>
        </p:spPr>
        <p:txBody>
          <a:bodyPr anchor="t" anchorCtr="0"/>
          <a:lstStyle>
            <a:lvl1pPr algn="l">
              <a:lnSpc>
                <a:spcPct val="91000"/>
              </a:lnSpc>
              <a:defRPr sz="5201" spc="200" baseline="0">
                <a:solidFill>
                  <a:schemeClr val="bg1"/>
                </a:solidFill>
              </a:defRPr>
            </a:lvl1pPr>
          </a:lstStyle>
          <a:p>
            <a:r>
              <a:rPr lang="de-DE"/>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bg1"/>
                </a:solidFill>
              </a:defRPr>
            </a:lvl1pPr>
          </a:lstStyle>
          <a:p>
            <a:fld id="{90AEA9C0-DF84-4D25-82F9-B52D926332B5}" type="datetime1">
              <a:rPr lang="de-DE" smtClean="0"/>
              <a:t>31.08.2023</a:t>
            </a:fld>
            <a:endParaRPr lang="de-DE"/>
          </a:p>
        </p:txBody>
      </p:sp>
      <p:grpSp>
        <p:nvGrpSpPr>
          <p:cNvPr id="13" name="Regieanweisungen"/>
          <p:cNvGrpSpPr/>
          <p:nvPr/>
        </p:nvGrpSpPr>
        <p:grpSpPr>
          <a:xfrm>
            <a:off x="406400" y="-468000"/>
            <a:ext cx="14521600" cy="7668001"/>
            <a:chOff x="304800" y="-468001"/>
            <a:chExt cx="108912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17"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Fußzeile anpassen: </a:t>
              </a:r>
              <a:r>
                <a:rPr lang="de-DE" sz="1000" b="1" baseline="0">
                  <a:solidFill>
                    <a:schemeClr val="tx1"/>
                  </a:solidFill>
                  <a:latin typeface="+mn-lt"/>
                </a:rPr>
                <a:t>Einfügen &gt; Text &gt; Kopf- und Fußzeile</a:t>
              </a:r>
            </a:p>
          </p:txBody>
        </p:sp>
        <p:sp>
          <p:nvSpPr>
            <p:cNvPr id="18"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Kopfzeile anpassen: </a:t>
              </a:r>
              <a:r>
                <a:rPr lang="de-DE" sz="1000" b="1" baseline="0">
                  <a:solidFill>
                    <a:schemeClr val="tx1"/>
                  </a:solidFill>
                  <a:latin typeface="+mn-lt"/>
                </a:rPr>
                <a:t>Einfügen &gt; Text &gt; Kopf- und Fußzeile</a:t>
              </a:r>
            </a:p>
          </p:txBody>
        </p:sp>
      </p:grpSp>
      <p:pic>
        <p:nvPicPr>
          <p:cNvPr id="19" name="Logo HHN">
            <a:extLst>
              <a:ext uri="{FF2B5EF4-FFF2-40B4-BE49-F238E27FC236}">
                <a16:creationId xmlns:a16="http://schemas.microsoft.com/office/drawing/2014/main" id="{89C540CF-8626-4B8A-AECD-DE59103C5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8874" y="305319"/>
            <a:ext cx="2064615" cy="697187"/>
          </a:xfrm>
          <a:prstGeom prst="rect">
            <a:avLst/>
          </a:prstGeom>
        </p:spPr>
      </p:pic>
      <p:pic>
        <p:nvPicPr>
          <p:cNvPr id="21" name="Pfeil">
            <a:extLst>
              <a:ext uri="{FF2B5EF4-FFF2-40B4-BE49-F238E27FC236}">
                <a16:creationId xmlns:a16="http://schemas.microsoft.com/office/drawing/2014/main" id="{9B7553C5-A51D-4F5E-A635-F506117CD78D}"/>
              </a:ext>
            </a:extLst>
          </p:cNvPr>
          <p:cNvPicPr preferRelativeResize="0">
            <a:picLocks/>
          </p:cNvPicPr>
          <p:nvPr/>
        </p:nvPicPr>
        <p:blipFill>
          <a:blip r:embed="rId4" cstate="print">
            <a:extLst>
              <a:ext uri="{28A0092B-C50C-407E-A947-70E740481C1C}">
                <a14:useLocalDpi xmlns:a14="http://schemas.microsoft.com/office/drawing/2010/main" val="0"/>
              </a:ext>
            </a:extLst>
          </a:blip>
          <a:stretch>
            <a:fillRect/>
          </a:stretch>
        </p:blipFill>
        <p:spPr>
          <a:xfrm>
            <a:off x="406800" y="3943332"/>
            <a:ext cx="180000" cy="288000"/>
          </a:xfrm>
          <a:prstGeom prst="rect">
            <a:avLst/>
          </a:prstGeom>
        </p:spPr>
      </p:pic>
      <p:sp>
        <p:nvSpPr>
          <p:cNvPr id="23" name="Foliennummernplatzhalter 10">
            <a:extLst>
              <a:ext uri="{FF2B5EF4-FFF2-40B4-BE49-F238E27FC236}">
                <a16:creationId xmlns:a16="http://schemas.microsoft.com/office/drawing/2014/main" id="{24F3020E-5E4D-4241-944A-A34A6AA4C949}"/>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fld id="{38C8B667-3734-4FD9-9F7F-A4B0DFB430C1}" type="slidenum">
              <a:rPr lang="de-DE" smtClean="0"/>
              <a:t>‹Nr.›</a:t>
            </a:fld>
            <a:endParaRPr lang="de-DE"/>
          </a:p>
        </p:txBody>
      </p:sp>
    </p:spTree>
    <p:extLst>
      <p:ext uri="{BB962C8B-B14F-4D97-AF65-F5344CB8AC3E}">
        <p14:creationId xmlns:p14="http://schemas.microsoft.com/office/powerpoint/2010/main" val="163827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Zwischentitel">
    <p:spTree>
      <p:nvGrpSpPr>
        <p:cNvPr id="1" name=""/>
        <p:cNvGrpSpPr/>
        <p:nvPr/>
      </p:nvGrpSpPr>
      <p:grpSpPr>
        <a:xfrm>
          <a:off x="0" y="0"/>
          <a:ext cx="0" cy="0"/>
          <a:chOff x="0" y="0"/>
          <a:chExt cx="0" cy="0"/>
        </a:xfrm>
      </p:grpSpPr>
      <p:pic>
        <p:nvPicPr>
          <p:cNvPr id="7" name="Hintergrund"/>
          <p:cNvPicPr>
            <a:picLocks noChangeAspect="1"/>
          </p:cNvPicPr>
          <p:nvPr/>
        </p:nvPicPr>
        <p:blipFill rotWithShape="1">
          <a:blip r:embed="rId2" cstate="print">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2" name="Titel 1"/>
          <p:cNvSpPr>
            <a:spLocks noGrp="1"/>
          </p:cNvSpPr>
          <p:nvPr>
            <p:ph type="ctrTitle" hasCustomPrompt="1"/>
          </p:nvPr>
        </p:nvSpPr>
        <p:spPr>
          <a:xfrm>
            <a:off x="1530728" y="2160001"/>
            <a:ext cx="10252761" cy="1531425"/>
          </a:xfrm>
        </p:spPr>
        <p:txBody>
          <a:bodyPr anchor="t" anchorCtr="0"/>
          <a:lstStyle>
            <a:lvl1pPr algn="l">
              <a:lnSpc>
                <a:spcPct val="100000"/>
              </a:lnSpc>
              <a:defRPr sz="4800" spc="200" baseline="0">
                <a:solidFill>
                  <a:schemeClr val="bg1"/>
                </a:solidFill>
              </a:defRPr>
            </a:lvl1pPr>
          </a:lstStyle>
          <a:p>
            <a:r>
              <a:rPr lang="de-DE"/>
              <a:t>ZWISCHENTITEL TRENNERSEITE</a:t>
            </a:r>
          </a:p>
        </p:txBody>
      </p:sp>
      <p:sp>
        <p:nvSpPr>
          <p:cNvPr id="3" name="Datumsplatzhalter 2"/>
          <p:cNvSpPr>
            <a:spLocks noGrp="1"/>
          </p:cNvSpPr>
          <p:nvPr>
            <p:ph type="dt" sz="half" idx="10"/>
          </p:nvPr>
        </p:nvSpPr>
        <p:spPr/>
        <p:txBody>
          <a:bodyPr/>
          <a:lstStyle/>
          <a:p>
            <a:fld id="{CF1B22F6-E3D4-4830-981D-D80A60AD61AD}" type="datetime1">
              <a:rPr lang="de-DE" smtClean="0"/>
              <a:t>31.08.2023</a:t>
            </a:fld>
            <a:endParaRPr lang="de-DE"/>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Seminarkurs KI – tech. – Regression </a:t>
            </a:r>
          </a:p>
        </p:txBody>
      </p:sp>
      <p:sp>
        <p:nvSpPr>
          <p:cNvPr id="11" name="Foliennummernplatzhalter 10"/>
          <p:cNvSpPr>
            <a:spLocks noGrp="1"/>
          </p:cNvSpPr>
          <p:nvPr>
            <p:ph type="sldNum" sz="quarter" idx="12"/>
          </p:nvPr>
        </p:nvSpPr>
        <p:spPr/>
        <p:txBody>
          <a:bodyPr/>
          <a:lstStyle>
            <a:lvl1pPr>
              <a:defRPr>
                <a:solidFill>
                  <a:schemeClr val="bg1"/>
                </a:solidFill>
              </a:defRPr>
            </a:lvl1pPr>
          </a:lstStyle>
          <a:p>
            <a:fld id="{38C8B667-3734-4FD9-9F7F-A4B0DFB430C1}" type="slidenum">
              <a:rPr lang="de-DE" smtClean="0"/>
              <a:t>‹Nr.›</a:t>
            </a:fld>
            <a:endParaRPr lang="de-DE"/>
          </a:p>
        </p:txBody>
      </p:sp>
      <p:sp>
        <p:nvSpPr>
          <p:cNvPr id="13" name="Vertikaler Textplatzhalter 2"/>
          <p:cNvSpPr>
            <a:spLocks noGrp="1"/>
          </p:cNvSpPr>
          <p:nvPr>
            <p:ph type="body" orient="vert" idx="13" hasCustomPrompt="1"/>
          </p:nvPr>
        </p:nvSpPr>
        <p:spPr>
          <a:xfrm>
            <a:off x="1530728" y="3905249"/>
            <a:ext cx="10252761" cy="2338391"/>
          </a:xfrm>
        </p:spPr>
        <p:txBody>
          <a:bodyPr vert="horz"/>
          <a:lstStyle>
            <a:lvl1pPr marL="0" indent="0">
              <a:lnSpc>
                <a:spcPct val="108000"/>
              </a:lnSpc>
              <a:spcBef>
                <a:spcPts val="0"/>
              </a:spcBef>
              <a:spcAft>
                <a:spcPts val="0"/>
              </a:spcAft>
              <a:buFont typeface="Arial" panose="020B0604020202020204" pitchFamily="34" charset="0"/>
              <a:buNone/>
              <a:defRPr sz="1999" b="1">
                <a:solidFill>
                  <a:schemeClr val="bg1"/>
                </a:solidFill>
                <a:latin typeface="+mj-lt"/>
              </a:defRPr>
            </a:lvl1pPr>
            <a:lvl2pPr marL="0" indent="0">
              <a:lnSpc>
                <a:spcPct val="108000"/>
              </a:lnSpc>
              <a:spcBef>
                <a:spcPts val="0"/>
              </a:spcBef>
              <a:spcAft>
                <a:spcPts val="0"/>
              </a:spcAft>
              <a:buNone/>
              <a:defRPr sz="1999"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1999"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1999" b="1">
                <a:solidFill>
                  <a:schemeClr val="bg1"/>
                </a:solidFill>
                <a:latin typeface="+mj-lt"/>
              </a:defRPr>
            </a:lvl4pPr>
            <a:lvl5pPr marL="0" indent="0">
              <a:lnSpc>
                <a:spcPct val="108000"/>
              </a:lnSpc>
              <a:spcBef>
                <a:spcPts val="0"/>
              </a:spcBef>
              <a:spcAft>
                <a:spcPts val="0"/>
              </a:spcAft>
              <a:buNone/>
              <a:defRPr sz="1999" b="1">
                <a:solidFill>
                  <a:schemeClr val="bg1"/>
                </a:solidFill>
                <a:latin typeface="+mj-lt"/>
              </a:defRPr>
            </a:lvl5pPr>
            <a:lvl6pPr marL="0" indent="0">
              <a:lnSpc>
                <a:spcPct val="108000"/>
              </a:lnSpc>
              <a:spcBef>
                <a:spcPts val="0"/>
              </a:spcBef>
              <a:spcAft>
                <a:spcPts val="0"/>
              </a:spcAft>
              <a:buNone/>
              <a:defRPr sz="1999"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1999"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1999"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1999" b="1">
                <a:solidFill>
                  <a:schemeClr val="bg1"/>
                </a:solidFill>
                <a:latin typeface="+mj-lt"/>
              </a:defRPr>
            </a:lvl9pPr>
          </a:lstStyle>
          <a:p>
            <a:pPr lvl="0"/>
            <a:r>
              <a:rPr lang="de-DE"/>
              <a:t>Zusatz Info</a:t>
            </a:r>
          </a:p>
        </p:txBody>
      </p:sp>
      <p:grpSp>
        <p:nvGrpSpPr>
          <p:cNvPr id="14" name="Regieanweisungen"/>
          <p:cNvGrpSpPr/>
          <p:nvPr/>
        </p:nvGrpSpPr>
        <p:grpSpPr>
          <a:xfrm>
            <a:off x="406400" y="-468000"/>
            <a:ext cx="14521600" cy="7668001"/>
            <a:chOff x="304800" y="-468001"/>
            <a:chExt cx="10891200" cy="7668001"/>
          </a:xfrm>
        </p:grpSpPr>
        <p:sp>
          <p:nvSpPr>
            <p:cNvPr id="15"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16"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17"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18"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Fußzeile anpassen: </a:t>
              </a:r>
              <a:r>
                <a:rPr lang="de-DE" sz="1000" b="1" baseline="0">
                  <a:solidFill>
                    <a:schemeClr val="tx1"/>
                  </a:solidFill>
                  <a:latin typeface="+mn-lt"/>
                </a:rPr>
                <a:t>Einfügen &gt; Text &gt; Kopf- und Fußzeile</a:t>
              </a:r>
            </a:p>
          </p:txBody>
        </p:sp>
        <p:sp>
          <p:nvSpPr>
            <p:cNvPr id="19"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Kopfzeile anpassen: </a:t>
              </a:r>
              <a:r>
                <a:rPr lang="de-DE" sz="1000" b="1" baseline="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04368BE0-163A-441F-AAC7-4D3A9B15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pic>
        <p:nvPicPr>
          <p:cNvPr id="23" name="Pfeil">
            <a:extLst>
              <a:ext uri="{FF2B5EF4-FFF2-40B4-BE49-F238E27FC236}">
                <a16:creationId xmlns:a16="http://schemas.microsoft.com/office/drawing/2014/main" id="{BDD3B1C6-5D65-4396-8DAA-35F5FC78C81C}"/>
              </a:ext>
            </a:extLst>
          </p:cNvPr>
          <p:cNvPicPr preferRelativeResize="0">
            <a:picLocks/>
          </p:cNvPicPr>
          <p:nvPr/>
        </p:nvPicPr>
        <p:blipFill>
          <a:blip r:embed="rId4" cstate="print">
            <a:extLst>
              <a:ext uri="{28A0092B-C50C-407E-A947-70E740481C1C}">
                <a14:useLocalDpi xmlns:a14="http://schemas.microsoft.com/office/drawing/2010/main" val="0"/>
              </a:ext>
            </a:extLst>
          </a:blip>
          <a:stretch>
            <a:fillRect/>
          </a:stretch>
        </p:blipFill>
        <p:spPr>
          <a:xfrm>
            <a:off x="1206000" y="2376000"/>
            <a:ext cx="180000" cy="288000"/>
          </a:xfrm>
          <a:prstGeom prst="rect">
            <a:avLst/>
          </a:prstGeom>
        </p:spPr>
      </p:pic>
      <p:pic>
        <p:nvPicPr>
          <p:cNvPr id="6" name="Grafik 5" descr="Ein Bild, das Text, Schrift, Logo, Grafiken enthält.&#10;&#10;Automatisch generierte Beschreibung">
            <a:extLst>
              <a:ext uri="{FF2B5EF4-FFF2-40B4-BE49-F238E27FC236}">
                <a16:creationId xmlns:a16="http://schemas.microsoft.com/office/drawing/2014/main" id="{CA5FA7BA-C11A-3B10-1D9F-C2DA1DD4BA1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98084" y="34429"/>
            <a:ext cx="1224377" cy="864716"/>
          </a:xfrm>
          <a:prstGeom prst="rect">
            <a:avLst/>
          </a:prstGeom>
        </p:spPr>
      </p:pic>
    </p:spTree>
    <p:extLst>
      <p:ext uri="{BB962C8B-B14F-4D97-AF65-F5344CB8AC3E}">
        <p14:creationId xmlns:p14="http://schemas.microsoft.com/office/powerpoint/2010/main" val="338560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D2435E12-07E2-4565-86F8-039E507F5EEA}" type="datetime1">
              <a:rPr lang="de-DE" smtClean="0"/>
              <a:t>31.08.2023</a:t>
            </a:fld>
            <a:endParaRPr lang="de-DE"/>
          </a:p>
        </p:txBody>
      </p:sp>
      <p:sp>
        <p:nvSpPr>
          <p:cNvPr id="8" name="Fußzeilenplatzhalter 7"/>
          <p:cNvSpPr>
            <a:spLocks noGrp="1"/>
          </p:cNvSpPr>
          <p:nvPr>
            <p:ph type="ftr" sz="quarter" idx="11"/>
          </p:nvPr>
        </p:nvSpPr>
        <p:spPr/>
        <p:txBody>
          <a:bodyPr/>
          <a:lstStyle/>
          <a:p>
            <a:r>
              <a:rPr lang="de-DE"/>
              <a:t>Seminarkurs KI – tech. – Regression </a:t>
            </a:r>
          </a:p>
        </p:txBody>
      </p:sp>
      <p:sp>
        <p:nvSpPr>
          <p:cNvPr id="9" name="Foliennummernplatzhalter 8"/>
          <p:cNvSpPr>
            <a:spLocks noGrp="1"/>
          </p:cNvSpPr>
          <p:nvPr>
            <p:ph type="sldNum" sz="quarter" idx="12"/>
          </p:nvPr>
        </p:nvSpPr>
        <p:spPr/>
        <p:txBody>
          <a:bodyPr/>
          <a:lstStyle/>
          <a:p>
            <a:fld id="{38C8B667-3734-4FD9-9F7F-A4B0DFB430C1}" type="slidenum">
              <a:rPr lang="de-DE" smtClean="0"/>
              <a:t>‹Nr.›</a:t>
            </a:fld>
            <a:endParaRPr lang="de-DE"/>
          </a:p>
        </p:txBody>
      </p:sp>
      <p:sp>
        <p:nvSpPr>
          <p:cNvPr id="10" name="Titel 9"/>
          <p:cNvSpPr>
            <a:spLocks noGrp="1"/>
          </p:cNvSpPr>
          <p:nvPr>
            <p:ph type="title" hasCustomPrompt="1"/>
          </p:nvPr>
        </p:nvSpPr>
        <p:spPr/>
        <p:txBody>
          <a:bodyPr/>
          <a:lstStyle/>
          <a:p>
            <a:r>
              <a:rPr lang="pt-BR"/>
              <a:t>Headline einfügen</a:t>
            </a:r>
            <a:br>
              <a:rPr lang="pt-BR"/>
            </a:br>
            <a:r>
              <a:rPr lang="pt-BR"/>
              <a:t>über zwei Zeilen</a:t>
            </a:r>
            <a:endParaRPr lang="de-DE"/>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hasCustomPrompt="1"/>
          </p:nvPr>
        </p:nvSpPr>
        <p:spPr>
          <a:xfrm>
            <a:off x="406405" y="2033591"/>
            <a:ext cx="11377084" cy="421004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a:t>Text 22 Pt auf erster Ebene // für Aufzählung 22 Pt,  Text 20 Pt, Zwischenheadline und Aufzählungen 20 Pt &gt;&gt; Menü &gt; Start &gt; Absatz &gt; Listenebne erhöhen </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spTree>
    <p:extLst>
      <p:ext uri="{BB962C8B-B14F-4D97-AF65-F5344CB8AC3E}">
        <p14:creationId xmlns:p14="http://schemas.microsoft.com/office/powerpoint/2010/main" val="48697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9F661699-B8BC-4D8C-8ACF-11BD45D1EC12}" type="datetime1">
              <a:rPr lang="de-DE" smtClean="0"/>
              <a:t>31.08.2023</a:t>
            </a:fld>
            <a:endParaRPr lang="de-DE"/>
          </a:p>
        </p:txBody>
      </p:sp>
      <p:sp>
        <p:nvSpPr>
          <p:cNvPr id="8" name="Fußzeilenplatzhalter 7"/>
          <p:cNvSpPr>
            <a:spLocks noGrp="1"/>
          </p:cNvSpPr>
          <p:nvPr>
            <p:ph type="ftr" sz="quarter" idx="11"/>
          </p:nvPr>
        </p:nvSpPr>
        <p:spPr/>
        <p:txBody>
          <a:bodyPr/>
          <a:lstStyle/>
          <a:p>
            <a:r>
              <a:rPr lang="de-DE"/>
              <a:t>Seminarkurs KI – tech. – Regression </a:t>
            </a:r>
          </a:p>
        </p:txBody>
      </p:sp>
      <p:sp>
        <p:nvSpPr>
          <p:cNvPr id="9" name="Foliennummernplatzhalter 8"/>
          <p:cNvSpPr>
            <a:spLocks noGrp="1"/>
          </p:cNvSpPr>
          <p:nvPr>
            <p:ph type="sldNum" sz="quarter" idx="12"/>
          </p:nvPr>
        </p:nvSpPr>
        <p:spPr/>
        <p:txBody>
          <a:bodyPr/>
          <a:lstStyle/>
          <a:p>
            <a:fld id="{38C8B667-3734-4FD9-9F7F-A4B0DFB430C1}" type="slidenum">
              <a:rPr lang="de-DE" smtClean="0"/>
              <a:t>‹Nr.›</a:t>
            </a:fld>
            <a:endParaRPr lang="de-DE"/>
          </a:p>
        </p:txBody>
      </p:sp>
      <p:sp>
        <p:nvSpPr>
          <p:cNvPr id="10" name="Titel 9"/>
          <p:cNvSpPr>
            <a:spLocks noGrp="1"/>
          </p:cNvSpPr>
          <p:nvPr>
            <p:ph type="title" hasCustomPrompt="1"/>
          </p:nvPr>
        </p:nvSpPr>
        <p:spPr/>
        <p:txBody>
          <a:bodyPr/>
          <a:lstStyle/>
          <a:p>
            <a:r>
              <a:rPr lang="pt-BR"/>
              <a:t>Headline einfügen</a:t>
            </a:r>
            <a:br>
              <a:rPr lang="pt-BR"/>
            </a:br>
            <a:r>
              <a:rPr lang="pt-BR"/>
              <a:t>über zwei Zeilen</a:t>
            </a:r>
            <a:endParaRPr lang="de-DE"/>
          </a:p>
        </p:txBody>
      </p:sp>
      <p:sp>
        <p:nvSpPr>
          <p:cNvPr id="11" name="Vertikaler Textplatzhalter 2"/>
          <p:cNvSpPr>
            <a:spLocks noGrp="1"/>
          </p:cNvSpPr>
          <p:nvPr>
            <p:ph type="body" orient="vert" idx="13" hasCustomPrompt="1"/>
          </p:nvPr>
        </p:nvSpPr>
        <p:spPr>
          <a:xfrm>
            <a:off x="406405" y="2033701"/>
            <a:ext cx="11377084" cy="223188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a:t>Text 22 Pt auf erster Ebene // für Aufzählung 22 Pt,  Text 20 Pt, Zwischenheadline und Aufzählungen 20 Pt &gt;&gt; Menü &gt; Start &gt; Absatz &gt; Listenebne erhöhen </a:t>
            </a:r>
          </a:p>
          <a:p>
            <a:pPr lvl="1"/>
            <a:r>
              <a:rPr lang="de-DE"/>
              <a:t>Zweite Ebene</a:t>
            </a:r>
          </a:p>
          <a:p>
            <a:pPr lvl="2"/>
            <a:r>
              <a:rPr lang="de-DE"/>
              <a:t>Dritte Ebene</a:t>
            </a:r>
          </a:p>
        </p:txBody>
      </p:sp>
      <p:sp>
        <p:nvSpPr>
          <p:cNvPr id="15" name="Bildplatzhalter 2"/>
          <p:cNvSpPr>
            <a:spLocks noGrp="1"/>
          </p:cNvSpPr>
          <p:nvPr>
            <p:ph type="pic" idx="1" hasCustomPrompt="1"/>
          </p:nvPr>
        </p:nvSpPr>
        <p:spPr>
          <a:xfrm>
            <a:off x="406400"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r>
              <a:rPr lang="de-DE"/>
              <a:t>Bild einfügen</a:t>
            </a:r>
          </a:p>
        </p:txBody>
      </p:sp>
      <p:sp>
        <p:nvSpPr>
          <p:cNvPr id="16" name="Bildplatzhalter 2"/>
          <p:cNvSpPr>
            <a:spLocks noGrp="1"/>
          </p:cNvSpPr>
          <p:nvPr>
            <p:ph type="pic" idx="14" hasCustomPrompt="1"/>
          </p:nvPr>
        </p:nvSpPr>
        <p:spPr>
          <a:xfrm>
            <a:off x="4265901"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r>
              <a:rPr lang="de-DE"/>
              <a:t>Bild einfügen</a:t>
            </a:r>
          </a:p>
        </p:txBody>
      </p:sp>
      <p:sp>
        <p:nvSpPr>
          <p:cNvPr id="17" name="Bildplatzhalter 2"/>
          <p:cNvSpPr>
            <a:spLocks noGrp="1"/>
          </p:cNvSpPr>
          <p:nvPr>
            <p:ph type="pic" idx="15" hasCustomPrompt="1"/>
          </p:nvPr>
        </p:nvSpPr>
        <p:spPr>
          <a:xfrm>
            <a:off x="8125404"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r>
              <a:rPr lang="de-DE"/>
              <a:t>Bild einfügen</a:t>
            </a:r>
          </a:p>
        </p:txBody>
      </p:sp>
    </p:spTree>
    <p:extLst>
      <p:ext uri="{BB962C8B-B14F-4D97-AF65-F5344CB8AC3E}">
        <p14:creationId xmlns:p14="http://schemas.microsoft.com/office/powerpoint/2010/main" val="369939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fld id="{C77D2F38-3318-4AE8-B04F-E4B3BD046270}" type="datetime1">
              <a:rPr lang="de-DE" smtClean="0"/>
              <a:t>31.08.2023</a:t>
            </a:fld>
            <a:endParaRPr lang="de-DE"/>
          </a:p>
        </p:txBody>
      </p:sp>
      <p:sp>
        <p:nvSpPr>
          <p:cNvPr id="8" name="Fußzeilenplatzhalter 7"/>
          <p:cNvSpPr>
            <a:spLocks noGrp="1"/>
          </p:cNvSpPr>
          <p:nvPr>
            <p:ph type="ftr" sz="quarter" idx="11"/>
          </p:nvPr>
        </p:nvSpPr>
        <p:spPr/>
        <p:txBody>
          <a:bodyPr/>
          <a:lstStyle/>
          <a:p>
            <a:r>
              <a:rPr lang="de-DE"/>
              <a:t>Seminarkurs KI – tech. – Regression </a:t>
            </a:r>
          </a:p>
        </p:txBody>
      </p:sp>
      <p:sp>
        <p:nvSpPr>
          <p:cNvPr id="9" name="Foliennummernplatzhalter 8"/>
          <p:cNvSpPr>
            <a:spLocks noGrp="1"/>
          </p:cNvSpPr>
          <p:nvPr>
            <p:ph type="sldNum" sz="quarter" idx="12"/>
          </p:nvPr>
        </p:nvSpPr>
        <p:spPr/>
        <p:txBody>
          <a:bodyPr/>
          <a:lstStyle/>
          <a:p>
            <a:fld id="{38C8B667-3734-4FD9-9F7F-A4B0DFB430C1}" type="slidenum">
              <a:rPr lang="de-DE" smtClean="0"/>
              <a:t>‹Nr.›</a:t>
            </a:fld>
            <a:endParaRPr lang="de-DE"/>
          </a:p>
        </p:txBody>
      </p:sp>
      <p:sp>
        <p:nvSpPr>
          <p:cNvPr id="10" name="Titel 9"/>
          <p:cNvSpPr>
            <a:spLocks noGrp="1"/>
          </p:cNvSpPr>
          <p:nvPr>
            <p:ph type="title" hasCustomPrompt="1"/>
          </p:nvPr>
        </p:nvSpPr>
        <p:spPr/>
        <p:txBody>
          <a:bodyPr/>
          <a:lstStyle/>
          <a:p>
            <a:r>
              <a:rPr lang="pt-BR"/>
              <a:t>Headline einfügen</a:t>
            </a:r>
            <a:br>
              <a:rPr lang="pt-BR"/>
            </a:br>
            <a:r>
              <a:rPr lang="pt-BR"/>
              <a:t>über zwei Zeilen</a:t>
            </a:r>
            <a:endParaRPr lang="de-DE"/>
          </a:p>
        </p:txBody>
      </p:sp>
      <p:sp>
        <p:nvSpPr>
          <p:cNvPr id="11" name="Vertikaler Textplatzhalter 2"/>
          <p:cNvSpPr>
            <a:spLocks noGrp="1"/>
          </p:cNvSpPr>
          <p:nvPr>
            <p:ph type="body" orient="vert" idx="13" hasCustomPrompt="1"/>
          </p:nvPr>
        </p:nvSpPr>
        <p:spPr>
          <a:xfrm>
            <a:off x="406400" y="2033702"/>
            <a:ext cx="7128933" cy="4209936"/>
          </a:xfrm>
        </p:spPr>
        <p:txBody>
          <a:bodyPr vert="horz"/>
          <a:lstStyle>
            <a:lvl3pPr>
              <a:defRPr/>
            </a:lvl3pPr>
          </a:lstStyle>
          <a:p>
            <a:pPr lvl="0"/>
            <a:r>
              <a:rPr lang="de-DE"/>
              <a:t>Text 22 Pt auf erster Ebene // für Aufzählung 22 Pt,  Text 20 Pt, Zwischenheadline und Aufzählungen 20 Pt &gt;&gt; Menü &gt; Start &gt; Absatz &gt; Listenebne erhöhen </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p:txBody>
      </p:sp>
      <p:sp>
        <p:nvSpPr>
          <p:cNvPr id="17" name="Bildplatzhalter 2"/>
          <p:cNvSpPr>
            <a:spLocks noGrp="1"/>
          </p:cNvSpPr>
          <p:nvPr>
            <p:ph type="pic" idx="15" hasCustomPrompt="1"/>
          </p:nvPr>
        </p:nvSpPr>
        <p:spPr>
          <a:xfrm>
            <a:off x="7920568" y="2097883"/>
            <a:ext cx="3862917" cy="3960020"/>
          </a:xfrm>
          <a:noFill/>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br>
              <a:rPr lang="de-DE"/>
            </a:br>
            <a:br>
              <a:rPr lang="de-DE"/>
            </a:br>
            <a:br>
              <a:rPr lang="de-DE"/>
            </a:br>
            <a:r>
              <a:rPr lang="de-DE"/>
              <a:t>Bild einfügen</a:t>
            </a:r>
          </a:p>
        </p:txBody>
      </p:sp>
    </p:spTree>
    <p:extLst>
      <p:ext uri="{BB962C8B-B14F-4D97-AF65-F5344CB8AC3E}">
        <p14:creationId xmlns:p14="http://schemas.microsoft.com/office/powerpoint/2010/main" val="1139340055"/>
      </p:ext>
    </p:extLst>
  </p:cSld>
  <p:clrMapOvr>
    <a:masterClrMapping/>
  </p:clrMapOvr>
  <p:extLst>
    <p:ext uri="{DCECCB84-F9BA-43D5-87BE-67443E8EF086}">
      <p15:sldGuideLst xmlns:p15="http://schemas.microsoft.com/office/powerpoint/2012/main">
        <p15:guide id="1" pos="4747">
          <p15:clr>
            <a:srgbClr val="FBAE40"/>
          </p15:clr>
        </p15:guide>
        <p15:guide id="2" pos="4989">
          <p15:clr>
            <a:srgbClr val="FBAE40"/>
          </p15:clr>
        </p15:guide>
        <p15:guide id="3" orient="horz" pos="38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Zitat">
    <p:spTree>
      <p:nvGrpSpPr>
        <p:cNvPr id="1" name=""/>
        <p:cNvGrpSpPr/>
        <p:nvPr/>
      </p:nvGrpSpPr>
      <p:grpSpPr>
        <a:xfrm>
          <a:off x="0" y="0"/>
          <a:ext cx="0" cy="0"/>
          <a:chOff x="0" y="0"/>
          <a:chExt cx="0" cy="0"/>
        </a:xfrm>
      </p:grpSpPr>
      <p:sp>
        <p:nvSpPr>
          <p:cNvPr id="17" name="Bildplatzhalter 2"/>
          <p:cNvSpPr>
            <a:spLocks noGrp="1"/>
          </p:cNvSpPr>
          <p:nvPr>
            <p:ph type="pic" idx="15" hasCustomPrompt="1"/>
          </p:nvPr>
        </p:nvSpPr>
        <p:spPr>
          <a:xfrm>
            <a:off x="5" y="971550"/>
            <a:ext cx="12191999" cy="5886450"/>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a:br>
            <a:r>
              <a:rPr lang="de-DE"/>
              <a:t>Bild einfügen &gt;&gt; Menü &gt; Einfügen &gt; Bilder</a:t>
            </a:r>
          </a:p>
        </p:txBody>
      </p:sp>
      <p:sp>
        <p:nvSpPr>
          <p:cNvPr id="7" name="Datumsplatzhalter 6"/>
          <p:cNvSpPr>
            <a:spLocks noGrp="1"/>
          </p:cNvSpPr>
          <p:nvPr>
            <p:ph type="dt" sz="half" idx="10"/>
          </p:nvPr>
        </p:nvSpPr>
        <p:spPr/>
        <p:txBody>
          <a:bodyPr/>
          <a:lstStyle/>
          <a:p>
            <a:fld id="{118EFACC-4E4F-4325-AA0B-8C2C6FEF0155}" type="datetime1">
              <a:rPr lang="de-DE" smtClean="0"/>
              <a:t>31.08.2023</a:t>
            </a:fld>
            <a:endParaRPr lang="de-DE"/>
          </a:p>
        </p:txBody>
      </p:sp>
      <p:sp>
        <p:nvSpPr>
          <p:cNvPr id="11" name="Vertikaler Textplatzhalter 2"/>
          <p:cNvSpPr>
            <a:spLocks noGrp="1"/>
          </p:cNvSpPr>
          <p:nvPr>
            <p:ph type="body" orient="vert" idx="13" hasCustomPrompt="1"/>
          </p:nvPr>
        </p:nvSpPr>
        <p:spPr>
          <a:xfrm>
            <a:off x="0" y="971552"/>
            <a:ext cx="12192000" cy="5886449"/>
          </a:xfrm>
          <a:blipFill>
            <a:blip r:embed="rId2"/>
            <a:stretch>
              <a:fillRect/>
            </a:stretch>
          </a:blipFill>
        </p:spPr>
        <p:txBody>
          <a:bodyPr vert="horz" lIns="1954800" tIns="1389600" rIns="1501200"/>
          <a:lstStyle>
            <a:lvl1pPr>
              <a:lnSpc>
                <a:spcPct val="108000"/>
              </a:lnSpc>
              <a:spcAft>
                <a:spcPts val="0"/>
              </a:spcAft>
              <a:defRPr sz="3300" b="1">
                <a:solidFill>
                  <a:schemeClr val="bg1"/>
                </a:solidFill>
                <a:latin typeface="+mj-lt"/>
              </a:defRPr>
            </a:lvl1pPr>
            <a:lvl2pPr marL="0" indent="0">
              <a:lnSpc>
                <a:spcPct val="144000"/>
              </a:lnSpc>
              <a:spcBef>
                <a:spcPts val="2800"/>
              </a:spcBef>
              <a:spcAft>
                <a:spcPts val="0"/>
              </a:spcAft>
              <a:buNone/>
              <a:defRPr sz="1500" b="1">
                <a:solidFill>
                  <a:schemeClr val="bg1"/>
                </a:solidFill>
                <a:latin typeface="+mj-lt"/>
              </a:defRPr>
            </a:lvl2pPr>
            <a:lvl3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3pPr>
            <a:lvl4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4pPr>
            <a:lvl5pPr marL="0" indent="0">
              <a:lnSpc>
                <a:spcPct val="144000"/>
              </a:lnSpc>
              <a:spcBef>
                <a:spcPts val="2800"/>
              </a:spcBef>
              <a:spcAft>
                <a:spcPts val="0"/>
              </a:spcAft>
              <a:buNone/>
              <a:defRPr sz="1500" b="1">
                <a:solidFill>
                  <a:schemeClr val="bg1"/>
                </a:solidFill>
                <a:latin typeface="+mj-lt"/>
              </a:defRPr>
            </a:lvl5pPr>
            <a:lvl6pPr marL="0" indent="0">
              <a:lnSpc>
                <a:spcPct val="144000"/>
              </a:lnSpc>
              <a:spcBef>
                <a:spcPts val="2800"/>
              </a:spcBef>
              <a:spcAft>
                <a:spcPts val="0"/>
              </a:spcAft>
              <a:buNone/>
              <a:defRPr sz="1500" b="1">
                <a:solidFill>
                  <a:schemeClr val="bg1"/>
                </a:solidFill>
                <a:latin typeface="+mj-lt"/>
              </a:defRPr>
            </a:lvl6pPr>
            <a:lvl7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7pPr>
            <a:lvl8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8pPr>
            <a:lvl9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9pPr>
          </a:lstStyle>
          <a:p>
            <a:pPr lvl="0"/>
            <a:r>
              <a:rPr lang="de-DE"/>
              <a:t>Zitat auf erster Ebene // für Autor &gt;&gt; Menü &gt; Start &gt; Absatz &gt; Listenebne erhöhen </a:t>
            </a:r>
          </a:p>
          <a:p>
            <a:pPr lvl="1"/>
            <a:r>
              <a:rPr lang="de-DE"/>
              <a:t>Zweite Ebene</a:t>
            </a:r>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Seminarkurs KI – tech. – Regression </a:t>
            </a:r>
          </a:p>
        </p:txBody>
      </p:sp>
      <p:sp>
        <p:nvSpPr>
          <p:cNvPr id="9" name="Foliennummernplatzhalter 8"/>
          <p:cNvSpPr>
            <a:spLocks noGrp="1"/>
          </p:cNvSpPr>
          <p:nvPr>
            <p:ph type="sldNum" sz="quarter" idx="12"/>
          </p:nvPr>
        </p:nvSpPr>
        <p:spPr>
          <a:xfrm>
            <a:off x="9883778" y="6515213"/>
            <a:ext cx="1899711" cy="216000"/>
          </a:xfrm>
        </p:spPr>
        <p:txBody>
          <a:bodyPr/>
          <a:lstStyle>
            <a:lvl1pPr>
              <a:defRPr>
                <a:solidFill>
                  <a:schemeClr val="bg1"/>
                </a:solidFill>
              </a:defRPr>
            </a:lvl1pPr>
          </a:lstStyle>
          <a:p>
            <a:fld id="{38C8B667-3734-4FD9-9F7F-A4B0DFB430C1}" type="slidenum">
              <a:rPr lang="de-DE" smtClean="0"/>
              <a:t>‹Nr.›</a:t>
            </a:fld>
            <a:endParaRPr lang="de-DE"/>
          </a:p>
        </p:txBody>
      </p:sp>
      <p:grpSp>
        <p:nvGrpSpPr>
          <p:cNvPr id="13" name="Regieanweisungen"/>
          <p:cNvGrpSpPr/>
          <p:nvPr/>
        </p:nvGrpSpPr>
        <p:grpSpPr>
          <a:xfrm>
            <a:off x="-2352000" y="-468000"/>
            <a:ext cx="17280000" cy="7668001"/>
            <a:chOff x="-1764000" y="-468001"/>
            <a:chExt cx="129600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18"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erhöhen</a:t>
              </a:r>
            </a:p>
          </p:txBody>
        </p:sp>
        <p:sp>
          <p:nvSpPr>
            <p:cNvPr id="19"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verringern</a:t>
              </a:r>
            </a:p>
          </p:txBody>
        </p:sp>
        <p:sp>
          <p:nvSpPr>
            <p:cNvPr id="20"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im Menü über: </a:t>
              </a:r>
              <a:br>
                <a:rPr lang="de-DE" sz="1000" b="0" baseline="0">
                  <a:solidFill>
                    <a:schemeClr val="tx1"/>
                  </a:solidFill>
                  <a:latin typeface="+mn-lt"/>
                </a:rPr>
              </a:br>
              <a:r>
                <a:rPr lang="de-DE" sz="1000" b="1" baseline="0">
                  <a:solidFill>
                    <a:schemeClr val="tx1"/>
                  </a:solidFill>
                  <a:latin typeface="+mn-lt"/>
                </a:rPr>
                <a:t>Start &gt; Absatz &gt; Listenebene erhöhen/verringern</a:t>
              </a:r>
            </a:p>
          </p:txBody>
        </p:sp>
        <p:pic>
          <p:nvPicPr>
            <p:cNvPr id="21" name="Bild // Listenebene verringern"/>
            <p:cNvPicPr>
              <a:picLocks noChangeAspect="1"/>
            </p:cNvPicPr>
            <p:nvPr userDrawn="1"/>
          </p:nvPicPr>
          <p:blipFill>
            <a:blip r:embed="rId3"/>
            <a:stretch>
              <a:fillRect/>
            </a:stretch>
          </p:blipFill>
          <p:spPr>
            <a:xfrm>
              <a:off x="-792000" y="3438062"/>
              <a:ext cx="622082" cy="288000"/>
            </a:xfrm>
            <a:prstGeom prst="rect">
              <a:avLst/>
            </a:prstGeom>
            <a:noFill/>
            <a:ln>
              <a:noFill/>
            </a:ln>
          </p:spPr>
        </p:pic>
        <p:pic>
          <p:nvPicPr>
            <p:cNvPr id="22" name="Bild // Listenebene erhöhen"/>
            <p:cNvPicPr>
              <a:picLocks noChangeAspect="1"/>
            </p:cNvPicPr>
            <p:nvPr userDrawn="1"/>
          </p:nvPicPr>
          <p:blipFill>
            <a:blip r:embed="rId4"/>
            <a:stretch>
              <a:fillRect/>
            </a:stretch>
          </p:blipFill>
          <p:spPr>
            <a:xfrm>
              <a:off x="-792000" y="3042062"/>
              <a:ext cx="622082" cy="288000"/>
            </a:xfrm>
            <a:prstGeom prst="rect">
              <a:avLst/>
            </a:prstGeom>
            <a:noFill/>
            <a:ln>
              <a:noFill/>
            </a:ln>
          </p:spPr>
        </p:pic>
        <p:sp>
          <p:nvSpPr>
            <p:cNvPr id="23"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Fußzeile anpassen: </a:t>
              </a:r>
              <a:r>
                <a:rPr lang="de-DE" sz="1000" b="1" baseline="0">
                  <a:solidFill>
                    <a:schemeClr val="tx1"/>
                  </a:solidFill>
                  <a:latin typeface="+mn-lt"/>
                </a:rPr>
                <a:t>Einfügen &gt; Text &gt; Kopf- und Fußzeile</a:t>
              </a:r>
            </a:p>
          </p:txBody>
        </p:sp>
        <p:sp>
          <p:nvSpPr>
            <p:cNvPr id="24"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Kopfzeile anpassen: </a:t>
              </a:r>
              <a:r>
                <a:rPr lang="de-DE" sz="1000" b="1" baseline="0">
                  <a:solidFill>
                    <a:schemeClr val="tx1"/>
                  </a:solidFill>
                  <a:latin typeface="+mn-lt"/>
                </a:rPr>
                <a:t>Einfügen &gt; Text &gt; Kopf- und Fußzeile</a:t>
              </a:r>
            </a:p>
          </p:txBody>
        </p:sp>
      </p:grpSp>
      <p:pic>
        <p:nvPicPr>
          <p:cNvPr id="26" name="Logo HHN">
            <a:extLst>
              <a:ext uri="{FF2B5EF4-FFF2-40B4-BE49-F238E27FC236}">
                <a16:creationId xmlns:a16="http://schemas.microsoft.com/office/drawing/2014/main" id="{CD8A692E-F6AC-4E01-99E6-965C59B26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
        <p:nvSpPr>
          <p:cNvPr id="28" name="Titel 9">
            <a:extLst>
              <a:ext uri="{FF2B5EF4-FFF2-40B4-BE49-F238E27FC236}">
                <a16:creationId xmlns:a16="http://schemas.microsoft.com/office/drawing/2014/main" id="{806AA2DC-065A-4166-A62B-2A250A3B3560}"/>
              </a:ext>
            </a:extLst>
          </p:cNvPr>
          <p:cNvSpPr>
            <a:spLocks noGrp="1"/>
          </p:cNvSpPr>
          <p:nvPr>
            <p:ph type="title" hasCustomPrompt="1"/>
          </p:nvPr>
        </p:nvSpPr>
        <p:spPr>
          <a:xfrm>
            <a:off x="0" y="1684080"/>
            <a:ext cx="1321200" cy="1119600"/>
          </a:xfrm>
          <a:blipFill>
            <a:blip r:embed="rId6"/>
            <a:stretch>
              <a:fillRect/>
            </a:stretch>
          </a:blipFill>
        </p:spPr>
        <p:txBody>
          <a:bodyPr wrap="none" rIns="1454400" anchor="t" anchorCtr="0"/>
          <a:lstStyle>
            <a:lvl1pPr algn="r">
              <a:defRPr sz="1000" baseline="0"/>
            </a:lvl1pPr>
          </a:lstStyle>
          <a:p>
            <a:r>
              <a:rPr lang="pt-BR"/>
              <a:t>Bitte nicht</a:t>
            </a:r>
            <a:br>
              <a:rPr lang="pt-BR"/>
            </a:br>
            <a:r>
              <a:rPr lang="pt-BR"/>
              <a:t>verschieben</a:t>
            </a:r>
            <a:endParaRPr lang="de-DE"/>
          </a:p>
        </p:txBody>
      </p:sp>
    </p:spTree>
    <p:extLst>
      <p:ext uri="{BB962C8B-B14F-4D97-AF65-F5344CB8AC3E}">
        <p14:creationId xmlns:p14="http://schemas.microsoft.com/office/powerpoint/2010/main" val="117389288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253886" y="-468000"/>
            <a:ext cx="17181886" cy="7668001"/>
            <a:chOff x="-1690413" y="-468001"/>
            <a:chExt cx="12886413"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15" name="Text // Listenebene erhöhen"/>
            <p:cNvSpPr txBox="1"/>
            <p:nvPr userDrawn="1"/>
          </p:nvSpPr>
          <p:spPr>
            <a:xfrm>
              <a:off x="-1516796" y="2871934"/>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erhöhen</a:t>
              </a:r>
            </a:p>
          </p:txBody>
        </p:sp>
        <p:sp>
          <p:nvSpPr>
            <p:cNvPr id="16" name="Text // Listenebene verringern"/>
            <p:cNvSpPr txBox="1"/>
            <p:nvPr userDrawn="1"/>
          </p:nvSpPr>
          <p:spPr>
            <a:xfrm>
              <a:off x="-1516796" y="3267934"/>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im Menü über: </a:t>
              </a:r>
              <a:br>
                <a:rPr lang="de-DE" sz="1000" b="0" baseline="0">
                  <a:solidFill>
                    <a:schemeClr val="tx1"/>
                  </a:solidFill>
                  <a:latin typeface="+mn-lt"/>
                </a:rPr>
              </a:br>
              <a:r>
                <a:rPr lang="de-DE" sz="1000" b="1" baseline="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16"/>
            <a:stretch>
              <a:fillRect/>
            </a:stretch>
          </p:blipFill>
          <p:spPr>
            <a:xfrm>
              <a:off x="-544788" y="3267934"/>
              <a:ext cx="385763" cy="238125"/>
            </a:xfrm>
            <a:prstGeom prst="rect">
              <a:avLst/>
            </a:prstGeom>
          </p:spPr>
        </p:pic>
        <p:pic>
          <p:nvPicPr>
            <p:cNvPr id="19" name="Bild // Listenebene erhöhen"/>
            <p:cNvPicPr>
              <a:picLocks noChangeAspect="1"/>
            </p:cNvPicPr>
            <p:nvPr userDrawn="1"/>
          </p:nvPicPr>
          <p:blipFill>
            <a:blip r:embed="rId17"/>
            <a:stretch>
              <a:fillRect/>
            </a:stretch>
          </p:blipFill>
          <p:spPr>
            <a:xfrm>
              <a:off x="-544788" y="2871934"/>
              <a:ext cx="385763" cy="238125"/>
            </a:xfrm>
            <a:prstGeom prst="rect">
              <a:avLst/>
            </a:prstGeom>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Fußzeile anpassen: </a:t>
              </a:r>
              <a:r>
                <a:rPr lang="de-DE" sz="1000" b="1" baseline="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Kopfzeile anpassen: </a:t>
              </a:r>
              <a:r>
                <a:rPr lang="de-DE" sz="1000" b="1" baseline="0">
                  <a:solidFill>
                    <a:schemeClr val="tx1"/>
                  </a:solidFill>
                  <a:latin typeface="+mn-lt"/>
                </a:rPr>
                <a:t>Einfügen &gt; Text &gt; Kopf- und Fußzeile</a:t>
              </a:r>
            </a:p>
          </p:txBody>
        </p:sp>
      </p:grpSp>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06405" y="898525"/>
            <a:ext cx="11377084" cy="863600"/>
          </a:xfrm>
          <a:prstGeom prst="rect">
            <a:avLst/>
          </a:prstGeom>
        </p:spPr>
        <p:txBody>
          <a:bodyPr vert="horz" lIns="0" tIns="0" rIns="0" bIns="0" rtlCol="0" anchor="t" anchorCtr="0">
            <a:noAutofit/>
          </a:bodyPr>
          <a:lstStyle/>
          <a:p>
            <a:r>
              <a:rPr lang="pt-BR"/>
              <a:t>Headline einfügen</a:t>
            </a:r>
            <a:br>
              <a:rPr lang="pt-BR"/>
            </a:br>
            <a:r>
              <a:rPr lang="pt-BR"/>
              <a:t>über zwei Zeilen</a:t>
            </a:r>
            <a:endParaRPr lang="de-DE"/>
          </a:p>
        </p:txBody>
      </p:sp>
      <p:sp>
        <p:nvSpPr>
          <p:cNvPr id="3" name="Textplatzhalter 2"/>
          <p:cNvSpPr>
            <a:spLocks noGrp="1"/>
          </p:cNvSpPr>
          <p:nvPr>
            <p:ph type="body" idx="1"/>
          </p:nvPr>
        </p:nvSpPr>
        <p:spPr>
          <a:xfrm>
            <a:off x="406402" y="2033591"/>
            <a:ext cx="11377084" cy="4210049"/>
          </a:xfrm>
          <a:prstGeom prst="rect">
            <a:avLst/>
          </a:prstGeom>
        </p:spPr>
        <p:txBody>
          <a:bodyPr vert="horz" lIns="0" tIns="0" rIns="0" bIns="0" rtlCol="0" anchor="t" anchorCtr="0">
            <a:noAutofit/>
          </a:bodyPr>
          <a:lstStyle/>
          <a:p>
            <a:pPr lvl="0"/>
            <a:r>
              <a:rPr lang="de-DE"/>
              <a:t>Text 22 Pt auf erster Ebene // für Aufzählung 22 Pt,  Text 20 Pt, Zwischenheadline und Aufzählungen 20 Pt &gt;&gt; Menü &gt; Start &gt; Absatz &gt; Listenebne erhöhen </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fld id="{C838E240-B46F-4CB5-BFCF-4BD2DC5CFCB7}" type="datetime1">
              <a:rPr lang="de-DE" smtClean="0"/>
              <a:t>31.08.2023</a:t>
            </a:fld>
            <a:endParaRPr lang="de-DE"/>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a:t>Seminarkurs KI – tech. – Regression </a:t>
            </a:r>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fld id="{38C8B667-3734-4FD9-9F7F-A4B0DFB430C1}" type="slidenum">
              <a:rPr lang="de-DE" smtClean="0"/>
              <a:t>‹Nr.›</a:t>
            </a:fld>
            <a:endParaRPr lang="de-DE"/>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pic>
        <p:nvPicPr>
          <p:cNvPr id="25" name="Grafik 24" descr="Ein Bild, das Text, Schrift, Logo, Grafiken enthält.&#10;&#10;Automatisch generierte Beschreibung">
            <a:extLst>
              <a:ext uri="{FF2B5EF4-FFF2-40B4-BE49-F238E27FC236}">
                <a16:creationId xmlns:a16="http://schemas.microsoft.com/office/drawing/2014/main" id="{9D98C100-1EAE-4E5F-6F11-1DBC4FEA908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998084" y="34429"/>
            <a:ext cx="1224377" cy="864716"/>
          </a:xfrm>
          <a:prstGeom prst="rect">
            <a:avLst/>
          </a:prstGeom>
        </p:spPr>
      </p:pic>
    </p:spTree>
    <p:extLst>
      <p:ext uri="{BB962C8B-B14F-4D97-AF65-F5344CB8AC3E}">
        <p14:creationId xmlns:p14="http://schemas.microsoft.com/office/powerpoint/2010/main" val="36269057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dt="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7" rtl="0" eaLnBrk="1" latinLnBrk="0" hangingPunct="1">
        <a:lnSpc>
          <a:spcPct val="105000"/>
        </a:lnSpc>
        <a:spcBef>
          <a:spcPts val="0"/>
        </a:spcBef>
        <a:spcAft>
          <a:spcPts val="1999"/>
        </a:spcAft>
        <a:buFont typeface="Arial" panose="020B0604020202020204" pitchFamily="34" charset="0"/>
        <a:buNone/>
        <a:tabLst>
          <a:tab pos="288003" algn="l"/>
          <a:tab pos="792005" algn="l"/>
        </a:tabLst>
        <a:defRPr sz="2201" b="0" kern="1200" baseline="0">
          <a:solidFill>
            <a:schemeClr val="tx1"/>
          </a:solidFill>
          <a:latin typeface="+mn-lt"/>
          <a:ea typeface="+mn-ea"/>
          <a:cs typeface="+mn-cs"/>
        </a:defRPr>
      </a:lvl1pPr>
      <a:lvl2pPr marL="288003" indent="-288003" algn="l" defTabSz="914407" rtl="0" eaLnBrk="1" latinLnBrk="0" hangingPunct="1">
        <a:lnSpc>
          <a:spcPct val="105000"/>
        </a:lnSpc>
        <a:spcBef>
          <a:spcPts val="599"/>
        </a:spcBef>
        <a:buClr>
          <a:schemeClr val="accent1"/>
        </a:buClr>
        <a:buFont typeface="Arial" panose="020B0604020202020204" pitchFamily="34" charset="0"/>
        <a:buChar char="&gt;"/>
        <a:tabLst>
          <a:tab pos="288003" algn="l"/>
          <a:tab pos="792005" algn="l"/>
        </a:tabLst>
        <a:defRPr sz="2201"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accent1"/>
          </a:solidFill>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p15:clr>
            <a:srgbClr val="F26B43"/>
          </p15:clr>
        </p15:guide>
        <p15:guide id="2" pos="7423">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2">
          <p15:clr>
            <a:srgbClr val="F26B43"/>
          </p15:clr>
        </p15:guide>
        <p15:guide id="7" orient="horz" pos="1321">
          <p15:clr>
            <a:srgbClr val="547EBF"/>
          </p15:clr>
        </p15:guide>
        <p15:guide id="8" orient="horz" pos="61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253886" y="-468000"/>
            <a:ext cx="17181886" cy="7668001"/>
            <a:chOff x="-1690413" y="-468001"/>
            <a:chExt cx="12886413"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a:ln>
                    <a:noFill/>
                  </a:ln>
                  <a:solidFill>
                    <a:schemeClr val="tx1"/>
                  </a:solidFill>
                  <a:effectLst/>
                  <a:uLnTx/>
                  <a:uFillTx/>
                  <a:latin typeface="+mn-lt"/>
                  <a:ea typeface="+mn-ea"/>
                  <a:cs typeface="+mn-cs"/>
                </a:rPr>
                <a:t>Haken</a:t>
              </a:r>
              <a:r>
                <a:rPr kumimoji="0" lang="de-DE" sz="1000" b="1" i="0" u="none" strike="noStrike" kern="1200" cap="none" spc="0" normalizeH="0" baseline="0" noProof="0">
                  <a:ln>
                    <a:noFill/>
                  </a:ln>
                  <a:solidFill>
                    <a:schemeClr val="tx1"/>
                  </a:solidFill>
                  <a:effectLst/>
                  <a:uLnTx/>
                  <a:uFillTx/>
                  <a:latin typeface="+mn-lt"/>
                  <a:ea typeface="+mn-ea"/>
                  <a:cs typeface="+mn-cs"/>
                </a:rPr>
                <a:t> </a:t>
              </a:r>
              <a:r>
                <a:rPr kumimoji="0" lang="de-DE" sz="1000" b="0" i="0" u="none" strike="noStrike" kern="1200" cap="none" spc="0" normalizeH="0" baseline="0" noProof="0">
                  <a:ln>
                    <a:noFill/>
                  </a:ln>
                  <a:solidFill>
                    <a:schemeClr val="tx1"/>
                  </a:solidFill>
                  <a:effectLst/>
                  <a:uLnTx/>
                  <a:uFillTx/>
                  <a:latin typeface="+mn-lt"/>
                  <a:ea typeface="+mn-ea"/>
                  <a:cs typeface="+mn-cs"/>
                </a:rPr>
                <a:t>bei</a:t>
              </a:r>
              <a:r>
                <a:rPr kumimoji="0" lang="de-DE" sz="1000" b="1" i="0" u="none" strike="noStrike" kern="1200" cap="none" spc="0" normalizeH="0" baseline="0" noProof="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Folie in Ursprungsform </a:t>
              </a:r>
            </a:p>
            <a:p>
              <a:pPr indent="0" algn="l">
                <a:lnSpc>
                  <a:spcPct val="100000"/>
                </a:lnSpc>
                <a:spcBef>
                  <a:spcPts val="0"/>
                </a:spcBef>
                <a:spcAft>
                  <a:spcPts val="0"/>
                </a:spcAft>
              </a:pPr>
              <a:r>
                <a:rPr lang="de-DE" sz="1000" b="0" baseline="0">
                  <a:solidFill>
                    <a:schemeClr val="tx1"/>
                  </a:solidFill>
                  <a:latin typeface="+mn-lt"/>
                </a:rPr>
                <a:t>bringen über Menu:</a:t>
              </a:r>
            </a:p>
            <a:p>
              <a:pPr indent="0" algn="l">
                <a:lnSpc>
                  <a:spcPct val="100000"/>
                </a:lnSpc>
                <a:spcBef>
                  <a:spcPts val="0"/>
                </a:spcBef>
                <a:spcAft>
                  <a:spcPts val="0"/>
                </a:spcAft>
              </a:pPr>
              <a:r>
                <a:rPr lang="de-DE" sz="1000" b="1" baseline="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a:solidFill>
                    <a:schemeClr val="tx1"/>
                  </a:solidFill>
                  <a:latin typeface="+mn-lt"/>
                </a:rPr>
                <a:t>Wechsel des Folienlayouts </a:t>
              </a:r>
              <a:br>
                <a:rPr lang="de-DE" sz="1000" b="0" baseline="0">
                  <a:solidFill>
                    <a:schemeClr val="tx1"/>
                  </a:solidFill>
                  <a:latin typeface="+mn-lt"/>
                </a:rPr>
              </a:br>
              <a:r>
                <a:rPr lang="de-DE" sz="1000" b="0" baseline="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Start &gt; Folien &gt; Layout</a:t>
              </a:r>
            </a:p>
          </p:txBody>
        </p:sp>
        <p:sp>
          <p:nvSpPr>
            <p:cNvPr id="15" name="Text // Listenebene erhöhen"/>
            <p:cNvSpPr txBox="1"/>
            <p:nvPr userDrawn="1"/>
          </p:nvSpPr>
          <p:spPr>
            <a:xfrm>
              <a:off x="-1516796" y="2871934"/>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erhöhen</a:t>
              </a:r>
            </a:p>
          </p:txBody>
        </p:sp>
        <p:sp>
          <p:nvSpPr>
            <p:cNvPr id="16" name="Text // Listenebene verringern"/>
            <p:cNvSpPr txBox="1"/>
            <p:nvPr userDrawn="1"/>
          </p:nvSpPr>
          <p:spPr>
            <a:xfrm>
              <a:off x="-1516796" y="3267934"/>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im Menü über: </a:t>
              </a:r>
              <a:br>
                <a:rPr lang="de-DE" sz="1000" b="0" baseline="0">
                  <a:solidFill>
                    <a:schemeClr val="tx1"/>
                  </a:solidFill>
                  <a:latin typeface="+mn-lt"/>
                </a:rPr>
              </a:br>
              <a:r>
                <a:rPr lang="de-DE" sz="1000" b="1" baseline="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3"/>
            <a:stretch>
              <a:fillRect/>
            </a:stretch>
          </p:blipFill>
          <p:spPr>
            <a:xfrm>
              <a:off x="-544788" y="3267934"/>
              <a:ext cx="385763" cy="238125"/>
            </a:xfrm>
            <a:prstGeom prst="rect">
              <a:avLst/>
            </a:prstGeom>
          </p:spPr>
        </p:pic>
        <p:pic>
          <p:nvPicPr>
            <p:cNvPr id="19" name="Bild // Listenebene erhöhen"/>
            <p:cNvPicPr>
              <a:picLocks noChangeAspect="1"/>
            </p:cNvPicPr>
            <p:nvPr userDrawn="1"/>
          </p:nvPicPr>
          <p:blipFill>
            <a:blip r:embed="rId4"/>
            <a:stretch>
              <a:fillRect/>
            </a:stretch>
          </p:blipFill>
          <p:spPr>
            <a:xfrm>
              <a:off x="-544788" y="2871934"/>
              <a:ext cx="385763" cy="238125"/>
            </a:xfrm>
            <a:prstGeom prst="rect">
              <a:avLst/>
            </a:prstGeom>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Fußzeile anpassen: </a:t>
              </a:r>
              <a:r>
                <a:rPr lang="de-DE" sz="1000" b="1" baseline="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a:solidFill>
                    <a:schemeClr val="tx1"/>
                  </a:solidFill>
                  <a:latin typeface="+mn-lt"/>
                </a:rPr>
                <a:t>Kopfzeile anpassen: </a:t>
              </a:r>
              <a:r>
                <a:rPr lang="de-DE" sz="1000" b="1" baseline="0">
                  <a:solidFill>
                    <a:schemeClr val="tx1"/>
                  </a:solidFill>
                  <a:latin typeface="+mn-lt"/>
                </a:rPr>
                <a:t>Einfügen &gt; Text &gt; Kopf- und Fußzeile</a:t>
              </a:r>
            </a:p>
          </p:txBody>
        </p:sp>
      </p:grpSp>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fld id="{8331F9EF-B160-4900-AEC7-71A8980AB52D}" type="datetime1">
              <a:rPr lang="de-DE" smtClean="0"/>
              <a:t>31.08.2023</a:t>
            </a:fld>
            <a:endParaRPr lang="de-DE"/>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a:t>Seminarkurs KI – tech. – Regression </a:t>
            </a:r>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a:t>|  </a:t>
            </a:r>
            <a:fld id="{E6B5151A-17C4-4431-8407-112C0160A8B6}" type="slidenum">
              <a:rPr lang="de-DE" smtClean="0"/>
              <a:pPr/>
              <a:t>‹Nr.›</a:t>
            </a:fld>
            <a:endParaRPr lang="de-DE"/>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1659544779"/>
      </p:ext>
    </p:extLst>
  </p:cSld>
  <p:clrMap bg1="lt1" tx1="dk1" bg2="lt2" tx2="dk2" accent1="accent1" accent2="accent2" accent3="accent3" accent4="accent4" accent5="accent5" accent6="accent6" hlink="hlink" folHlink="folHlink"/>
  <p:sldLayoutIdLst>
    <p:sldLayoutId id="2147483693" r:id="rId1"/>
  </p:sldLayoutIdLst>
  <p:hf hdr="0" dt="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7" rtl="0" eaLnBrk="1" latinLnBrk="0" hangingPunct="1">
        <a:lnSpc>
          <a:spcPct val="105000"/>
        </a:lnSpc>
        <a:spcBef>
          <a:spcPts val="0"/>
        </a:spcBef>
        <a:spcAft>
          <a:spcPts val="1999"/>
        </a:spcAft>
        <a:buFont typeface="Arial" panose="020B0604020202020204" pitchFamily="34" charset="0"/>
        <a:buNone/>
        <a:tabLst>
          <a:tab pos="288003" algn="l"/>
          <a:tab pos="792005" algn="l"/>
        </a:tabLst>
        <a:defRPr sz="2201" b="0" kern="1200" baseline="0">
          <a:solidFill>
            <a:schemeClr val="tx1"/>
          </a:solidFill>
          <a:latin typeface="+mn-lt"/>
          <a:ea typeface="+mn-ea"/>
          <a:cs typeface="+mn-cs"/>
        </a:defRPr>
      </a:lvl1pPr>
      <a:lvl2pPr marL="288003" indent="-288003" algn="l" defTabSz="914407" rtl="0" eaLnBrk="1" latinLnBrk="0" hangingPunct="1">
        <a:lnSpc>
          <a:spcPct val="105000"/>
        </a:lnSpc>
        <a:spcBef>
          <a:spcPts val="599"/>
        </a:spcBef>
        <a:buClr>
          <a:schemeClr val="accent1"/>
        </a:buClr>
        <a:buFont typeface="Arial" panose="020B0604020202020204" pitchFamily="34" charset="0"/>
        <a:buChar char="&gt;"/>
        <a:tabLst>
          <a:tab pos="288003" algn="l"/>
          <a:tab pos="792005" algn="l"/>
        </a:tabLst>
        <a:defRPr sz="2201"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accent1"/>
          </a:solidFill>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p15:clr>
            <a:srgbClr val="F26B43"/>
          </p15:clr>
        </p15:guide>
        <p15:guide id="2" pos="7423">
          <p15:clr>
            <a:srgbClr val="F26B43"/>
          </p15:clr>
        </p15:guide>
        <p15:guide id="3" orient="horz" pos="1281">
          <p15:clr>
            <a:srgbClr val="F26B43"/>
          </p15:clr>
        </p15:guide>
        <p15:guide id="4" orient="horz" pos="566">
          <p15:clr>
            <a:srgbClr val="F26B43"/>
          </p15:clr>
        </p15:guide>
        <p15:guide id="5" orient="horz" pos="1110">
          <p15:clr>
            <a:srgbClr val="F26B43"/>
          </p15:clr>
        </p15:guide>
        <p15:guide id="6" orient="horz" pos="3932">
          <p15:clr>
            <a:srgbClr val="F26B43"/>
          </p15:clr>
        </p15:guide>
        <p15:guide id="7" orient="horz" pos="1321">
          <p15:clr>
            <a:srgbClr val="547EBF"/>
          </p15:clr>
        </p15:guide>
        <p15:guide id="8" orient="horz" pos="61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mdv.bund.de/SharedDocs/DE/Publikationen/DG/bericht-der-ethik-kommission.pdf?__blob=publicationFil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europarl.europa.eu/news/de/headlines/society/20230601STO93804/ki-gesetz-erste-regulierung-der-kunstlichen-intelligenz"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ideo" Target="https://www.youtube.com/embed/mztvStKHQRQ?feature=oembed" TargetMode="Externa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Waage der Gerechtigkeit auf blauem Hintergrund">
            <a:extLst>
              <a:ext uri="{FF2B5EF4-FFF2-40B4-BE49-F238E27FC236}">
                <a16:creationId xmlns:a16="http://schemas.microsoft.com/office/drawing/2014/main" id="{B5A32658-6C3F-14BC-A00F-1B711F34F94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051" b="14954"/>
          <a:stretch/>
        </p:blipFill>
        <p:spPr>
          <a:xfrm>
            <a:off x="20" y="1247779"/>
            <a:ext cx="12191980" cy="5610225"/>
          </a:xfrm>
          <a:prstGeom prst="rect">
            <a:avLst/>
          </a:prstGeom>
          <a:noFill/>
        </p:spPr>
      </p:pic>
      <p:sp>
        <p:nvSpPr>
          <p:cNvPr id="3" name="Titel 2">
            <a:extLst>
              <a:ext uri="{FF2B5EF4-FFF2-40B4-BE49-F238E27FC236}">
                <a16:creationId xmlns:a16="http://schemas.microsoft.com/office/drawing/2014/main" id="{959B8427-2E56-0C2E-728F-5C132FC1F989}"/>
              </a:ext>
            </a:extLst>
          </p:cNvPr>
          <p:cNvSpPr>
            <a:spLocks noGrp="1"/>
          </p:cNvSpPr>
          <p:nvPr>
            <p:ph type="ctrTitle"/>
          </p:nvPr>
        </p:nvSpPr>
        <p:spPr/>
        <p:txBody>
          <a:bodyPr anchor="t">
            <a:normAutofit/>
          </a:bodyPr>
          <a:lstStyle/>
          <a:p>
            <a:r>
              <a:rPr lang="de-DE" dirty="0"/>
              <a:t>Rechtliche Aspekte KI</a:t>
            </a:r>
          </a:p>
        </p:txBody>
      </p:sp>
      <p:sp>
        <p:nvSpPr>
          <p:cNvPr id="11" name="Vertical Text Placeholder 4">
            <a:extLst>
              <a:ext uri="{FF2B5EF4-FFF2-40B4-BE49-F238E27FC236}">
                <a16:creationId xmlns:a16="http://schemas.microsoft.com/office/drawing/2014/main" id="{A2557A4F-D56E-E3AA-E921-BE92767066E1}"/>
              </a:ext>
            </a:extLst>
          </p:cNvPr>
          <p:cNvSpPr>
            <a:spLocks noGrp="1"/>
          </p:cNvSpPr>
          <p:nvPr>
            <p:ph type="body" orient="vert" idx="13"/>
          </p:nvPr>
        </p:nvSpPr>
        <p:spPr/>
        <p:txBody>
          <a:bodyPr/>
          <a:lstStyle/>
          <a:p>
            <a:endParaRPr lang="en-US"/>
          </a:p>
        </p:txBody>
      </p:sp>
      <p:sp>
        <p:nvSpPr>
          <p:cNvPr id="6" name="Foliennummernplatzhalter 5">
            <a:extLst>
              <a:ext uri="{FF2B5EF4-FFF2-40B4-BE49-F238E27FC236}">
                <a16:creationId xmlns:a16="http://schemas.microsoft.com/office/drawing/2014/main" id="{E951BD73-D5F6-0B09-A8BA-E62541E6B39D}"/>
              </a:ext>
            </a:extLst>
          </p:cNvPr>
          <p:cNvSpPr>
            <a:spLocks noGrp="1"/>
          </p:cNvSpPr>
          <p:nvPr>
            <p:ph type="sldNum" sz="quarter" idx="12"/>
          </p:nvPr>
        </p:nvSpPr>
        <p:spPr/>
        <p:txBody>
          <a:bodyPr/>
          <a:lstStyle/>
          <a:p>
            <a:pPr>
              <a:spcAft>
                <a:spcPts val="600"/>
              </a:spcAft>
            </a:pPr>
            <a:fld id="{38C8B667-3734-4FD9-9F7F-A4B0DFB430C1}" type="slidenum">
              <a:rPr lang="de-DE" smtClean="0"/>
              <a:pPr>
                <a:spcAft>
                  <a:spcPts val="600"/>
                </a:spcAft>
              </a:pPr>
              <a:t>1</a:t>
            </a:fld>
            <a:endParaRPr lang="de-DE"/>
          </a:p>
        </p:txBody>
      </p:sp>
      <p:sp>
        <p:nvSpPr>
          <p:cNvPr id="2" name="Footer Placeholder 1">
            <a:extLst>
              <a:ext uri="{FF2B5EF4-FFF2-40B4-BE49-F238E27FC236}">
                <a16:creationId xmlns:a16="http://schemas.microsoft.com/office/drawing/2014/main" id="{99259050-647E-D49E-51FD-4E721A4EBB0D}"/>
              </a:ext>
            </a:extLst>
          </p:cNvPr>
          <p:cNvSpPr>
            <a:spLocks noGrp="1"/>
          </p:cNvSpPr>
          <p:nvPr>
            <p:ph type="ftr" sz="quarter" idx="4294967295"/>
          </p:nvPr>
        </p:nvSpPr>
        <p:spPr>
          <a:xfrm>
            <a:off x="1793875" y="6372225"/>
            <a:ext cx="10398125" cy="252413"/>
          </a:xfrm>
        </p:spPr>
        <p:txBody>
          <a:bodyPr/>
          <a:lstStyle/>
          <a:p>
            <a:r>
              <a:rPr lang="de-DE"/>
              <a:t>Seminarkurs KI – gesell. - Rechtliche Aspekte KI</a:t>
            </a:r>
            <a:endParaRPr lang="en-US"/>
          </a:p>
        </p:txBody>
      </p:sp>
    </p:spTree>
    <p:extLst>
      <p:ext uri="{BB962C8B-B14F-4D97-AF65-F5344CB8AC3E}">
        <p14:creationId xmlns:p14="http://schemas.microsoft.com/office/powerpoint/2010/main" val="114788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D2EF9C0-099C-D3AF-E6F0-4A4246A4F555}"/>
              </a:ext>
            </a:extLst>
          </p:cNvPr>
          <p:cNvSpPr>
            <a:spLocks noGrp="1"/>
          </p:cNvSpPr>
          <p:nvPr>
            <p:ph type="ftr" sz="quarter" idx="11"/>
          </p:nvPr>
        </p:nvSpPr>
        <p:spPr/>
        <p:txBody>
          <a:bodyPr/>
          <a:lstStyle/>
          <a:p>
            <a:r>
              <a:rPr lang="de-DE"/>
              <a:t>Seminarkurs KI – gesell. - Rechtliche Aspekte KI</a:t>
            </a:r>
            <a:endParaRPr lang="de-DE" dirty="0"/>
          </a:p>
        </p:txBody>
      </p:sp>
      <p:sp>
        <p:nvSpPr>
          <p:cNvPr id="3" name="Foliennummernplatzhalter 2">
            <a:extLst>
              <a:ext uri="{FF2B5EF4-FFF2-40B4-BE49-F238E27FC236}">
                <a16:creationId xmlns:a16="http://schemas.microsoft.com/office/drawing/2014/main" id="{17A454BF-688A-EC8B-8C06-DF647D7FA391}"/>
              </a:ext>
            </a:extLst>
          </p:cNvPr>
          <p:cNvSpPr>
            <a:spLocks noGrp="1"/>
          </p:cNvSpPr>
          <p:nvPr>
            <p:ph type="sldNum" sz="quarter" idx="12"/>
          </p:nvPr>
        </p:nvSpPr>
        <p:spPr/>
        <p:txBody>
          <a:bodyPr/>
          <a:lstStyle/>
          <a:p>
            <a:fld id="{38C8B667-3734-4FD9-9F7F-A4B0DFB430C1}" type="slidenum">
              <a:rPr lang="de-DE" smtClean="0"/>
              <a:t>2</a:t>
            </a:fld>
            <a:endParaRPr lang="de-DE"/>
          </a:p>
        </p:txBody>
      </p:sp>
      <p:sp>
        <p:nvSpPr>
          <p:cNvPr id="4" name="Titel 3">
            <a:extLst>
              <a:ext uri="{FF2B5EF4-FFF2-40B4-BE49-F238E27FC236}">
                <a16:creationId xmlns:a16="http://schemas.microsoft.com/office/drawing/2014/main" id="{9CD9F46B-1CBD-91EA-EC5C-D78BF6CAECBD}"/>
              </a:ext>
            </a:extLst>
          </p:cNvPr>
          <p:cNvSpPr>
            <a:spLocks noGrp="1"/>
          </p:cNvSpPr>
          <p:nvPr>
            <p:ph type="title"/>
          </p:nvPr>
        </p:nvSpPr>
        <p:spPr/>
        <p:txBody>
          <a:bodyPr/>
          <a:lstStyle/>
          <a:p>
            <a:r>
              <a:rPr lang="de-DE" dirty="0"/>
              <a:t>Ethik-Kommission zu Autonomen Fahren</a:t>
            </a:r>
          </a:p>
        </p:txBody>
      </p:sp>
      <p:sp>
        <p:nvSpPr>
          <p:cNvPr id="5" name="Inhaltsplatzhalter 4">
            <a:extLst>
              <a:ext uri="{FF2B5EF4-FFF2-40B4-BE49-F238E27FC236}">
                <a16:creationId xmlns:a16="http://schemas.microsoft.com/office/drawing/2014/main" id="{4BAA7FB6-8F5C-EED3-9CAB-A0AC4CF072FB}"/>
              </a:ext>
            </a:extLst>
          </p:cNvPr>
          <p:cNvSpPr>
            <a:spLocks noGrp="1"/>
          </p:cNvSpPr>
          <p:nvPr>
            <p:ph idx="13"/>
          </p:nvPr>
        </p:nvSpPr>
        <p:spPr>
          <a:xfrm>
            <a:off x="407458" y="2016865"/>
            <a:ext cx="11377084" cy="4210049"/>
          </a:xfrm>
        </p:spPr>
        <p:txBody>
          <a:bodyPr/>
          <a:lstStyle/>
          <a:p>
            <a:pPr marL="342900" indent="-342900">
              <a:buFont typeface="Arial" panose="020B0604020202020204" pitchFamily="34" charset="0"/>
              <a:buChar char="•"/>
            </a:pPr>
            <a:r>
              <a:rPr lang="de-DE" dirty="0"/>
              <a:t>Bericht von 2017</a:t>
            </a:r>
          </a:p>
          <a:p>
            <a:pPr marL="342900" indent="-342900">
              <a:spcAft>
                <a:spcPts val="0"/>
              </a:spcAft>
              <a:buFont typeface="Arial" panose="020B0604020202020204" pitchFamily="34" charset="0"/>
              <a:buChar char="•"/>
            </a:pPr>
            <a:r>
              <a:rPr lang="de-DE" dirty="0"/>
              <a:t>20 ethische Regeln für automatisierten und vernetzten Fahrzeugverkehr (Kapitel III)</a:t>
            </a:r>
          </a:p>
          <a:p>
            <a:pPr marL="630903" lvl="1" indent="-342900">
              <a:spcAft>
                <a:spcPts val="1999"/>
              </a:spcAft>
              <a:buFont typeface="Arial" panose="020B0604020202020204" pitchFamily="34" charset="0"/>
              <a:buChar char="•"/>
            </a:pPr>
            <a:r>
              <a:rPr lang="de-DE" dirty="0"/>
              <a:t>dient als Grundlage für zukünftige Gesetze</a:t>
            </a:r>
          </a:p>
          <a:p>
            <a:pPr marL="342900" indent="-342900">
              <a:buFont typeface="Arial" panose="020B0604020202020204" pitchFamily="34" charset="0"/>
              <a:buChar char="•"/>
            </a:pPr>
            <a:r>
              <a:rPr lang="de-DE" dirty="0"/>
              <a:t>Umgang mit Moralischem Dilemma (Kapitel IV 1.)</a:t>
            </a:r>
          </a:p>
          <a:p>
            <a:pPr marL="342900" indent="-342900">
              <a:buFont typeface="Arial" panose="020B0604020202020204" pitchFamily="34" charset="0"/>
              <a:buChar char="•"/>
            </a:pPr>
            <a:r>
              <a:rPr lang="de-DE" dirty="0"/>
              <a:t>Aufgabe: Selbst einlesen</a:t>
            </a:r>
          </a:p>
          <a:p>
            <a:pPr marL="342900" indent="-342900">
              <a:buFont typeface="Arial" panose="020B0604020202020204" pitchFamily="34" charset="0"/>
              <a:buChar char="•"/>
            </a:pPr>
            <a:endParaRPr lang="de-DE" dirty="0"/>
          </a:p>
          <a:p>
            <a:r>
              <a:rPr lang="de-DE" dirty="0">
                <a:hlinkClick r:id="rId3"/>
              </a:rPr>
              <a:t>Bericht Ethik-Kommission Automatisiertes und vernetztes Fahren</a:t>
            </a:r>
            <a:endParaRPr lang="de-DE" dirty="0"/>
          </a:p>
        </p:txBody>
      </p:sp>
    </p:spTree>
    <p:extLst>
      <p:ext uri="{BB962C8B-B14F-4D97-AF65-F5344CB8AC3E}">
        <p14:creationId xmlns:p14="http://schemas.microsoft.com/office/powerpoint/2010/main" val="25251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7689F5D6-AC89-AB8C-358F-D481D7449245}"/>
              </a:ext>
            </a:extLst>
          </p:cNvPr>
          <p:cNvSpPr>
            <a:spLocks noGrp="1"/>
          </p:cNvSpPr>
          <p:nvPr>
            <p:ph type="ftr" sz="quarter" idx="11"/>
          </p:nvPr>
        </p:nvSpPr>
        <p:spPr/>
        <p:txBody>
          <a:bodyPr/>
          <a:lstStyle/>
          <a:p>
            <a:r>
              <a:rPr lang="de-DE"/>
              <a:t>Seminarkurs KI – gesell. - Rechtliche Aspekte KI</a:t>
            </a:r>
            <a:endParaRPr lang="de-DE" dirty="0"/>
          </a:p>
        </p:txBody>
      </p:sp>
      <p:sp>
        <p:nvSpPr>
          <p:cNvPr id="3" name="Foliennummernplatzhalter 2">
            <a:extLst>
              <a:ext uri="{FF2B5EF4-FFF2-40B4-BE49-F238E27FC236}">
                <a16:creationId xmlns:a16="http://schemas.microsoft.com/office/drawing/2014/main" id="{F880FD7F-2DBB-92C0-E4CA-837539EB0C41}"/>
              </a:ext>
            </a:extLst>
          </p:cNvPr>
          <p:cNvSpPr>
            <a:spLocks noGrp="1"/>
          </p:cNvSpPr>
          <p:nvPr>
            <p:ph type="sldNum" sz="quarter" idx="12"/>
          </p:nvPr>
        </p:nvSpPr>
        <p:spPr/>
        <p:txBody>
          <a:bodyPr/>
          <a:lstStyle/>
          <a:p>
            <a:fld id="{38C8B667-3734-4FD9-9F7F-A4B0DFB430C1}" type="slidenum">
              <a:rPr lang="de-DE" smtClean="0"/>
              <a:t>3</a:t>
            </a:fld>
            <a:endParaRPr lang="de-DE"/>
          </a:p>
        </p:txBody>
      </p:sp>
      <p:sp>
        <p:nvSpPr>
          <p:cNvPr id="4" name="Titel 3">
            <a:extLst>
              <a:ext uri="{FF2B5EF4-FFF2-40B4-BE49-F238E27FC236}">
                <a16:creationId xmlns:a16="http://schemas.microsoft.com/office/drawing/2014/main" id="{4DAC5BD8-2050-0288-25D6-7E8800D42EDA}"/>
              </a:ext>
            </a:extLst>
          </p:cNvPr>
          <p:cNvSpPr>
            <a:spLocks noGrp="1"/>
          </p:cNvSpPr>
          <p:nvPr>
            <p:ph type="title"/>
          </p:nvPr>
        </p:nvSpPr>
        <p:spPr/>
        <p:txBody>
          <a:bodyPr/>
          <a:lstStyle/>
          <a:p>
            <a:r>
              <a:rPr lang="de-DE" dirty="0"/>
              <a:t>Gesetze</a:t>
            </a:r>
          </a:p>
        </p:txBody>
      </p:sp>
      <p:sp>
        <p:nvSpPr>
          <p:cNvPr id="5" name="Inhaltsplatzhalter 4">
            <a:extLst>
              <a:ext uri="{FF2B5EF4-FFF2-40B4-BE49-F238E27FC236}">
                <a16:creationId xmlns:a16="http://schemas.microsoft.com/office/drawing/2014/main" id="{9D68896F-D5E7-1F50-A4CE-843CA982665C}"/>
              </a:ext>
            </a:extLst>
          </p:cNvPr>
          <p:cNvSpPr>
            <a:spLocks noGrp="1"/>
          </p:cNvSpPr>
          <p:nvPr>
            <p:ph idx="13"/>
          </p:nvPr>
        </p:nvSpPr>
        <p:spPr/>
        <p:txBody>
          <a:bodyPr/>
          <a:lstStyle/>
          <a:p>
            <a:pPr marL="342900" indent="-342900">
              <a:spcAft>
                <a:spcPts val="0"/>
              </a:spcAft>
              <a:buFont typeface="Arial" panose="020B0604020202020204" pitchFamily="34" charset="0"/>
              <a:buChar char="•"/>
            </a:pPr>
            <a:r>
              <a:rPr lang="de-DE" dirty="0"/>
              <a:t>KI-Gesetz Europäisches Parlament</a:t>
            </a:r>
          </a:p>
          <a:p>
            <a:pPr marL="630903" lvl="1" indent="-342900">
              <a:buFont typeface="Arial" panose="020B0604020202020204" pitchFamily="34" charset="0"/>
              <a:buChar char="•"/>
            </a:pPr>
            <a:r>
              <a:rPr lang="de-DE" dirty="0"/>
              <a:t>in Arbeit</a:t>
            </a:r>
          </a:p>
          <a:p>
            <a:pPr marL="630903" lvl="1" indent="-342900">
              <a:spcAft>
                <a:spcPts val="1999"/>
              </a:spcAft>
              <a:buFont typeface="Arial" panose="020B0604020202020204" pitchFamily="34" charset="0"/>
              <a:buChar char="•"/>
            </a:pPr>
            <a:r>
              <a:rPr lang="de-DE" dirty="0"/>
              <a:t>Risikobasierter Ansatz</a:t>
            </a:r>
          </a:p>
          <a:p>
            <a:r>
              <a:rPr lang="de-DE" dirty="0">
                <a:hlinkClick r:id="rId3"/>
              </a:rPr>
              <a:t>KI-Gesetz: erste Regulierung der künstlichen Intelligenz</a:t>
            </a:r>
            <a:endParaRPr lang="de-DE" dirty="0"/>
          </a:p>
        </p:txBody>
      </p:sp>
    </p:spTree>
    <p:extLst>
      <p:ext uri="{BB962C8B-B14F-4D97-AF65-F5344CB8AC3E}">
        <p14:creationId xmlns:p14="http://schemas.microsoft.com/office/powerpoint/2010/main" val="429366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C16E8E35-4D0E-96EE-A4E2-C0B43734AA02}"/>
              </a:ext>
            </a:extLst>
          </p:cNvPr>
          <p:cNvSpPr>
            <a:spLocks noGrp="1"/>
          </p:cNvSpPr>
          <p:nvPr>
            <p:ph type="ftr" sz="quarter" idx="11"/>
          </p:nvPr>
        </p:nvSpPr>
        <p:spPr/>
        <p:txBody>
          <a:bodyPr/>
          <a:lstStyle/>
          <a:p>
            <a:r>
              <a:rPr lang="de-DE"/>
              <a:t>Seminarkurs KI – gesell. - Rechtliche Aspekte KI</a:t>
            </a:r>
            <a:endParaRPr lang="de-DE" dirty="0"/>
          </a:p>
        </p:txBody>
      </p:sp>
      <p:sp>
        <p:nvSpPr>
          <p:cNvPr id="3" name="Foliennummernplatzhalter 2">
            <a:extLst>
              <a:ext uri="{FF2B5EF4-FFF2-40B4-BE49-F238E27FC236}">
                <a16:creationId xmlns:a16="http://schemas.microsoft.com/office/drawing/2014/main" id="{6903DCAD-B801-D018-A5F0-7B9FA356E2BF}"/>
              </a:ext>
            </a:extLst>
          </p:cNvPr>
          <p:cNvSpPr>
            <a:spLocks noGrp="1"/>
          </p:cNvSpPr>
          <p:nvPr>
            <p:ph type="sldNum" sz="quarter" idx="12"/>
          </p:nvPr>
        </p:nvSpPr>
        <p:spPr/>
        <p:txBody>
          <a:bodyPr/>
          <a:lstStyle/>
          <a:p>
            <a:fld id="{38C8B667-3734-4FD9-9F7F-A4B0DFB430C1}" type="slidenum">
              <a:rPr lang="de-DE" smtClean="0"/>
              <a:t>4</a:t>
            </a:fld>
            <a:endParaRPr lang="de-DE"/>
          </a:p>
        </p:txBody>
      </p:sp>
      <p:sp>
        <p:nvSpPr>
          <p:cNvPr id="4" name="Titel 3">
            <a:extLst>
              <a:ext uri="{FF2B5EF4-FFF2-40B4-BE49-F238E27FC236}">
                <a16:creationId xmlns:a16="http://schemas.microsoft.com/office/drawing/2014/main" id="{4BC52410-FF99-81FF-9AC8-BC3DF2195503}"/>
              </a:ext>
            </a:extLst>
          </p:cNvPr>
          <p:cNvSpPr>
            <a:spLocks noGrp="1"/>
          </p:cNvSpPr>
          <p:nvPr>
            <p:ph type="title"/>
          </p:nvPr>
        </p:nvSpPr>
        <p:spPr/>
        <p:txBody>
          <a:bodyPr/>
          <a:lstStyle/>
          <a:p>
            <a:r>
              <a:rPr lang="de-DE" dirty="0"/>
              <a:t>Sollten Roboter Rechte haben?</a:t>
            </a:r>
          </a:p>
        </p:txBody>
      </p:sp>
      <p:pic>
        <p:nvPicPr>
          <p:cNvPr id="7" name="Inhaltsplatzhalter 6" descr="Schließen mit einfarbiger Füllung">
            <a:extLst>
              <a:ext uri="{FF2B5EF4-FFF2-40B4-BE49-F238E27FC236}">
                <a16:creationId xmlns:a16="http://schemas.microsoft.com/office/drawing/2014/main" id="{CF23794C-C893-C451-E784-768FA90A7DB2}"/>
              </a:ext>
            </a:extLst>
          </p:cNvPr>
          <p:cNvPicPr>
            <a:picLocks noGrp="1" noChangeAspect="1"/>
          </p:cNvPicPr>
          <p:nvPr>
            <p:ph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32498" y="4138669"/>
            <a:ext cx="914400" cy="914400"/>
          </a:xfrm>
        </p:spPr>
      </p:pic>
      <p:pic>
        <p:nvPicPr>
          <p:cNvPr id="9" name="Grafik 8" descr="Häkchen mit einfarbiger Füllung">
            <a:extLst>
              <a:ext uri="{FF2B5EF4-FFF2-40B4-BE49-F238E27FC236}">
                <a16:creationId xmlns:a16="http://schemas.microsoft.com/office/drawing/2014/main" id="{D21B8BFA-DFBD-DF53-B73A-13E497A96B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32757" y="3224269"/>
            <a:ext cx="914400" cy="914400"/>
          </a:xfrm>
          <a:prstGeom prst="rect">
            <a:avLst/>
          </a:prstGeom>
        </p:spPr>
      </p:pic>
      <p:pic>
        <p:nvPicPr>
          <p:cNvPr id="11" name="Grafik 10" descr="Liste mit einfarbiger Füllung">
            <a:extLst>
              <a:ext uri="{FF2B5EF4-FFF2-40B4-BE49-F238E27FC236}">
                <a16:creationId xmlns:a16="http://schemas.microsoft.com/office/drawing/2014/main" id="{2C666CD7-B4C4-F074-DB60-08680B8545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83380" y="3089509"/>
            <a:ext cx="2098320" cy="2098320"/>
          </a:xfrm>
          <a:prstGeom prst="rect">
            <a:avLst/>
          </a:prstGeom>
        </p:spPr>
      </p:pic>
    </p:spTree>
    <p:extLst>
      <p:ext uri="{BB962C8B-B14F-4D97-AF65-F5344CB8AC3E}">
        <p14:creationId xmlns:p14="http://schemas.microsoft.com/office/powerpoint/2010/main" val="167642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951585E-A5A0-DAA6-B9BE-8EC735B584D9}"/>
              </a:ext>
            </a:extLst>
          </p:cNvPr>
          <p:cNvSpPr>
            <a:spLocks noGrp="1"/>
          </p:cNvSpPr>
          <p:nvPr>
            <p:ph type="ftr" sz="quarter" idx="11"/>
          </p:nvPr>
        </p:nvSpPr>
        <p:spPr/>
        <p:txBody>
          <a:bodyPr/>
          <a:lstStyle/>
          <a:p>
            <a:r>
              <a:rPr lang="de-DE"/>
              <a:t>Seminarkurs KI – gesell. - Rechtliche Aspekte KI</a:t>
            </a:r>
            <a:endParaRPr lang="de-DE" dirty="0"/>
          </a:p>
        </p:txBody>
      </p:sp>
      <p:sp>
        <p:nvSpPr>
          <p:cNvPr id="3" name="Foliennummernplatzhalter 2">
            <a:extLst>
              <a:ext uri="{FF2B5EF4-FFF2-40B4-BE49-F238E27FC236}">
                <a16:creationId xmlns:a16="http://schemas.microsoft.com/office/drawing/2014/main" id="{D31DE269-5570-7BA4-8B30-C9CD41DEE354}"/>
              </a:ext>
            </a:extLst>
          </p:cNvPr>
          <p:cNvSpPr>
            <a:spLocks noGrp="1"/>
          </p:cNvSpPr>
          <p:nvPr>
            <p:ph type="sldNum" sz="quarter" idx="12"/>
          </p:nvPr>
        </p:nvSpPr>
        <p:spPr/>
        <p:txBody>
          <a:bodyPr/>
          <a:lstStyle/>
          <a:p>
            <a:fld id="{38C8B667-3734-4FD9-9F7F-A4B0DFB430C1}" type="slidenum">
              <a:rPr lang="de-DE" smtClean="0"/>
              <a:t>5</a:t>
            </a:fld>
            <a:endParaRPr lang="de-DE"/>
          </a:p>
        </p:txBody>
      </p:sp>
      <p:sp>
        <p:nvSpPr>
          <p:cNvPr id="4" name="Titel 3">
            <a:extLst>
              <a:ext uri="{FF2B5EF4-FFF2-40B4-BE49-F238E27FC236}">
                <a16:creationId xmlns:a16="http://schemas.microsoft.com/office/drawing/2014/main" id="{126967D1-E1F3-E219-480B-DFE38B5474FD}"/>
              </a:ext>
            </a:extLst>
          </p:cNvPr>
          <p:cNvSpPr>
            <a:spLocks noGrp="1"/>
          </p:cNvSpPr>
          <p:nvPr>
            <p:ph type="title"/>
          </p:nvPr>
        </p:nvSpPr>
        <p:spPr/>
        <p:txBody>
          <a:bodyPr/>
          <a:lstStyle/>
          <a:p>
            <a:r>
              <a:rPr lang="de-DE" dirty="0"/>
              <a:t>Sollten Roboter Rechte haben?</a:t>
            </a:r>
          </a:p>
        </p:txBody>
      </p:sp>
      <p:pic>
        <p:nvPicPr>
          <p:cNvPr id="6" name="Onlinemedien 5" title="Maschinen mit Bewusstsein – Sollten Roboter Rechte haben?">
            <a:hlinkClick r:id="" action="ppaction://media"/>
            <a:extLst>
              <a:ext uri="{FF2B5EF4-FFF2-40B4-BE49-F238E27FC236}">
                <a16:creationId xmlns:a16="http://schemas.microsoft.com/office/drawing/2014/main" id="{CF0662F1-C78E-3247-41DA-968F27981556}"/>
              </a:ext>
            </a:extLst>
          </p:cNvPr>
          <p:cNvPicPr>
            <a:picLocks noGrp="1" noRot="1" noChangeAspect="1"/>
          </p:cNvPicPr>
          <p:nvPr>
            <p:ph idx="13"/>
            <a:videoFile r:link="rId1"/>
          </p:nvPr>
        </p:nvPicPr>
        <p:blipFill>
          <a:blip r:embed="rId4"/>
          <a:stretch>
            <a:fillRect/>
          </a:stretch>
        </p:blipFill>
        <p:spPr>
          <a:xfrm>
            <a:off x="5333206" y="3708083"/>
            <a:ext cx="1524000" cy="861060"/>
          </a:xfrm>
          <a:prstGeom prst="rect">
            <a:avLst/>
          </a:prstGeom>
        </p:spPr>
      </p:pic>
    </p:spTree>
    <p:extLst>
      <p:ext uri="{BB962C8B-B14F-4D97-AF65-F5344CB8AC3E}">
        <p14:creationId xmlns:p14="http://schemas.microsoft.com/office/powerpoint/2010/main" val="72209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7B3E8713-0C45-78BB-0797-192DF8947E0A}"/>
              </a:ext>
            </a:extLst>
          </p:cNvPr>
          <p:cNvSpPr>
            <a:spLocks noGrp="1"/>
          </p:cNvSpPr>
          <p:nvPr>
            <p:ph type="ftr" sz="quarter" idx="11"/>
          </p:nvPr>
        </p:nvSpPr>
        <p:spPr/>
        <p:txBody>
          <a:bodyPr/>
          <a:lstStyle/>
          <a:p>
            <a:r>
              <a:rPr lang="de-DE"/>
              <a:t>Seminarkurs KI – gesell. - Rechtliche Aspekte KI</a:t>
            </a:r>
            <a:endParaRPr lang="de-DE" dirty="0"/>
          </a:p>
        </p:txBody>
      </p:sp>
      <p:sp>
        <p:nvSpPr>
          <p:cNvPr id="3" name="Foliennummernplatzhalter 2">
            <a:extLst>
              <a:ext uri="{FF2B5EF4-FFF2-40B4-BE49-F238E27FC236}">
                <a16:creationId xmlns:a16="http://schemas.microsoft.com/office/drawing/2014/main" id="{0FED013A-1868-EA1D-C113-88730A0FC18E}"/>
              </a:ext>
            </a:extLst>
          </p:cNvPr>
          <p:cNvSpPr>
            <a:spLocks noGrp="1"/>
          </p:cNvSpPr>
          <p:nvPr>
            <p:ph type="sldNum" sz="quarter" idx="12"/>
          </p:nvPr>
        </p:nvSpPr>
        <p:spPr/>
        <p:txBody>
          <a:bodyPr/>
          <a:lstStyle/>
          <a:p>
            <a:fld id="{38C8B667-3734-4FD9-9F7F-A4B0DFB430C1}" type="slidenum">
              <a:rPr lang="de-DE" smtClean="0"/>
              <a:t>6</a:t>
            </a:fld>
            <a:endParaRPr lang="de-DE"/>
          </a:p>
        </p:txBody>
      </p:sp>
      <p:sp>
        <p:nvSpPr>
          <p:cNvPr id="4" name="Titel 3">
            <a:extLst>
              <a:ext uri="{FF2B5EF4-FFF2-40B4-BE49-F238E27FC236}">
                <a16:creationId xmlns:a16="http://schemas.microsoft.com/office/drawing/2014/main" id="{FCD3759C-8D0A-8D3B-A91D-A9E4A8DB3519}"/>
              </a:ext>
            </a:extLst>
          </p:cNvPr>
          <p:cNvSpPr>
            <a:spLocks noGrp="1"/>
          </p:cNvSpPr>
          <p:nvPr>
            <p:ph type="title"/>
          </p:nvPr>
        </p:nvSpPr>
        <p:spPr/>
        <p:txBody>
          <a:bodyPr/>
          <a:lstStyle/>
          <a:p>
            <a:r>
              <a:rPr lang="de-DE" dirty="0"/>
              <a:t>Sollten Roboter Rechte haben?</a:t>
            </a:r>
          </a:p>
        </p:txBody>
      </p:sp>
      <p:sp>
        <p:nvSpPr>
          <p:cNvPr id="5" name="Inhaltsplatzhalter 4">
            <a:extLst>
              <a:ext uri="{FF2B5EF4-FFF2-40B4-BE49-F238E27FC236}">
                <a16:creationId xmlns:a16="http://schemas.microsoft.com/office/drawing/2014/main" id="{8AF6EB28-08E9-0EC7-A46F-B07515745D7A}"/>
              </a:ext>
            </a:extLst>
          </p:cNvPr>
          <p:cNvSpPr>
            <a:spLocks noGrp="1"/>
          </p:cNvSpPr>
          <p:nvPr>
            <p:ph idx="13"/>
          </p:nvPr>
        </p:nvSpPr>
        <p:spPr/>
        <p:txBody>
          <a:bodyPr/>
          <a:lstStyle/>
          <a:p>
            <a:pPr marL="342900" indent="-342900">
              <a:buFont typeface="Arial" panose="020B0604020202020204" pitchFamily="34" charset="0"/>
              <a:buChar char="•"/>
            </a:pPr>
            <a:r>
              <a:rPr lang="de-DE" dirty="0"/>
              <a:t>Waren in dem Video neue Aspekte?</a:t>
            </a:r>
          </a:p>
          <a:p>
            <a:pPr marL="342900" indent="-342900">
              <a:buFont typeface="Arial" panose="020B0604020202020204" pitchFamily="34" charset="0"/>
              <a:buChar char="•"/>
            </a:pPr>
            <a:r>
              <a:rPr lang="de-DE" dirty="0"/>
              <a:t>Sind es realistische Szenarien?</a:t>
            </a:r>
          </a:p>
          <a:p>
            <a:pPr marL="342900" indent="-342900">
              <a:buFont typeface="Arial" panose="020B0604020202020204" pitchFamily="34" charset="0"/>
              <a:buChar char="•"/>
            </a:pPr>
            <a:r>
              <a:rPr lang="de-DE" dirty="0"/>
              <a:t>Wie schnell könnten Probleme entstehen?</a:t>
            </a:r>
          </a:p>
          <a:p>
            <a:pPr marL="342900" indent="-342900">
              <a:buFont typeface="Arial" panose="020B0604020202020204" pitchFamily="34" charset="0"/>
              <a:buChar char="•"/>
            </a:pPr>
            <a:r>
              <a:rPr lang="de-DE" dirty="0"/>
              <a:t>Habt ihr eure Meinung geändert?</a:t>
            </a:r>
          </a:p>
          <a:p>
            <a:pPr marL="342900" indent="-342900">
              <a:buFont typeface="Arial" panose="020B0604020202020204" pitchFamily="34" charset="0"/>
              <a:buChar char="•"/>
            </a:pPr>
            <a:r>
              <a:rPr lang="de-DE" dirty="0"/>
              <a:t>Habt ihr Lösungsansätze?</a:t>
            </a:r>
          </a:p>
          <a:p>
            <a:pPr marL="342900" indent="-342900">
              <a:buFont typeface="Arial" panose="020B0604020202020204" pitchFamily="34" charset="0"/>
              <a:buChar char="•"/>
            </a:pPr>
            <a:r>
              <a:rPr lang="de-DE" dirty="0"/>
              <a:t>…</a:t>
            </a:r>
          </a:p>
        </p:txBody>
      </p:sp>
    </p:spTree>
    <p:extLst>
      <p:ext uri="{BB962C8B-B14F-4D97-AF65-F5344CB8AC3E}">
        <p14:creationId xmlns:p14="http://schemas.microsoft.com/office/powerpoint/2010/main" val="2628678055"/>
      </p:ext>
    </p:extLst>
  </p:cSld>
  <p:clrMapOvr>
    <a:masterClrMapping/>
  </p:clrMapOvr>
</p:sld>
</file>

<file path=ppt/theme/theme1.xml><?xml version="1.0" encoding="utf-8"?>
<a:theme xmlns:a="http://schemas.openxmlformats.org/drawingml/2006/main" name="2_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8" id="{0F21E387-B582-4D2F-8A48-CC6B64B7AE4B}" vid="{3FF51532-DEED-4DC4-B3A0-61070993AEC6}"/>
    </a:ext>
  </a:extLst>
</a:theme>
</file>

<file path=ppt/theme/theme2.xml><?xml version="1.0" encoding="utf-8"?>
<a:theme xmlns:a="http://schemas.openxmlformats.org/drawingml/2006/main" name="3_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8" id="{0F21E387-B582-4D2F-8A48-CC6B64B7AE4B}" vid="{D7A58EC6-61D0-460A-B578-B844656B215B}"/>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PPT_HHN_16x9_DE_02</Template>
  <TotalTime>0</TotalTime>
  <Words>339</Words>
  <Application>Microsoft Office PowerPoint</Application>
  <PresentationFormat>Breitbild</PresentationFormat>
  <Paragraphs>49</Paragraphs>
  <Slides>6</Slides>
  <Notes>6</Notes>
  <HiddenSlides>0</HiddenSlides>
  <MMClips>1</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6</vt:i4>
      </vt:variant>
    </vt:vector>
  </HeadingPairs>
  <TitlesOfParts>
    <vt:vector size="11" baseType="lpstr">
      <vt:lpstr>Arial</vt:lpstr>
      <vt:lpstr>Calibri</vt:lpstr>
      <vt:lpstr>Wingdings</vt:lpstr>
      <vt:lpstr>2_PPT_HHN_16x9_DE_02</vt:lpstr>
      <vt:lpstr>3_PPT_HHN_16x9_DE_02</vt:lpstr>
      <vt:lpstr>Rechtliche Aspekte KI</vt:lpstr>
      <vt:lpstr>Ethik-Kommission zu Autonomen Fahren</vt:lpstr>
      <vt:lpstr>Gesetze</vt:lpstr>
      <vt:lpstr>Sollten Roboter Rechte haben?</vt:lpstr>
      <vt:lpstr>Sollten Roboter Rechte haben?</vt:lpstr>
      <vt:lpstr>Sollten Roboter Rechte haben?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und Gesellschaft</dc:title>
  <dc:creator>Max Kurscheidt</dc:creator>
  <cp:lastModifiedBy>Noémie Spiller</cp:lastModifiedBy>
  <cp:revision>25</cp:revision>
  <cp:lastPrinted>2020-10-20T08:16:59Z</cp:lastPrinted>
  <dcterms:created xsi:type="dcterms:W3CDTF">2020-09-11T11:07:21Z</dcterms:created>
  <dcterms:modified xsi:type="dcterms:W3CDTF">2023-08-31T21:09:36Z</dcterms:modified>
</cp:coreProperties>
</file>