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2" r:id="rId2"/>
  </p:sldMasterIdLst>
  <p:notesMasterIdLst>
    <p:notesMasterId r:id="rId20"/>
  </p:notesMasterIdLst>
  <p:handoutMasterIdLst>
    <p:handoutMasterId r:id="rId21"/>
  </p:handoutMasterIdLst>
  <p:sldIdLst>
    <p:sldId id="313" r:id="rId3"/>
    <p:sldId id="314" r:id="rId4"/>
    <p:sldId id="352" r:id="rId5"/>
    <p:sldId id="353" r:id="rId6"/>
    <p:sldId id="357" r:id="rId7"/>
    <p:sldId id="369" r:id="rId8"/>
    <p:sldId id="363" r:id="rId9"/>
    <p:sldId id="355" r:id="rId10"/>
    <p:sldId id="358" r:id="rId11"/>
    <p:sldId id="366" r:id="rId12"/>
    <p:sldId id="367" r:id="rId13"/>
    <p:sldId id="368" r:id="rId14"/>
    <p:sldId id="370" r:id="rId15"/>
    <p:sldId id="356" r:id="rId16"/>
    <p:sldId id="365" r:id="rId17"/>
    <p:sldId id="364" r:id="rId18"/>
    <p:sldId id="35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BEFCB-A39F-D72C-227B-5E71B95CA271}" v="1" dt="2023-08-31T15:52:08.799"/>
    <p1510:client id="{A7892F79-0D10-423B-A50D-4F3DFAA07444}" v="4" dt="2023-08-30T12:14:28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S::urn:spo:anon#f86b790997f433fe469ee6d59c76f4a8a9dd4383fb9541d35ef5bb865230b574::" providerId="AD" clId="Web-{14C2E91E-831A-6D0F-43FE-8AFD96F30ADB}"/>
    <pc:docChg chg="modSld">
      <pc:chgData name="Gastbenutzer" userId="S::urn:spo:anon#f86b790997f433fe469ee6d59c76f4a8a9dd4383fb9541d35ef5bb865230b574::" providerId="AD" clId="Web-{14C2E91E-831A-6D0F-43FE-8AFD96F30ADB}" dt="2023-07-31T15:57:57.401" v="3" actId="1076"/>
      <pc:docMkLst>
        <pc:docMk/>
      </pc:docMkLst>
      <pc:sldChg chg="addSp delSp modSp">
        <pc:chgData name="Gastbenutzer" userId="S::urn:spo:anon#f86b790997f433fe469ee6d59c76f4a8a9dd4383fb9541d35ef5bb865230b574::" providerId="AD" clId="Web-{14C2E91E-831A-6D0F-43FE-8AFD96F30ADB}" dt="2023-07-31T15:57:57.401" v="3" actId="1076"/>
        <pc:sldMkLst>
          <pc:docMk/>
          <pc:sldMk cId="1158767243" sldId="314"/>
        </pc:sldMkLst>
        <pc:picChg chg="add mod">
          <ac:chgData name="Gastbenutzer" userId="S::urn:spo:anon#f86b790997f433fe469ee6d59c76f4a8a9dd4383fb9541d35ef5bb865230b574::" providerId="AD" clId="Web-{14C2E91E-831A-6D0F-43FE-8AFD96F30ADB}" dt="2023-07-31T15:57:57.401" v="3" actId="1076"/>
          <ac:picMkLst>
            <pc:docMk/>
            <pc:sldMk cId="1158767243" sldId="314"/>
            <ac:picMk id="6" creationId="{F13249B7-BEAA-2DA6-84AD-EECD294EC74B}"/>
          </ac:picMkLst>
        </pc:picChg>
        <pc:picChg chg="del">
          <ac:chgData name="Gastbenutzer" userId="S::urn:spo:anon#f86b790997f433fe469ee6d59c76f4a8a9dd4383fb9541d35ef5bb865230b574::" providerId="AD" clId="Web-{14C2E91E-831A-6D0F-43FE-8AFD96F30ADB}" dt="2023-07-31T15:57:45.354" v="0"/>
          <ac:picMkLst>
            <pc:docMk/>
            <pc:sldMk cId="1158767243" sldId="314"/>
            <ac:picMk id="7" creationId="{948C6DAC-B44D-DE54-B8E0-F0557C641D01}"/>
          </ac:picMkLst>
        </pc:picChg>
      </pc:sldChg>
    </pc:docChg>
  </pc:docChgLst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Gastbenutzer" userId="S::urn:spo:anon#f86b790997f433fe469ee6d59c76f4a8a9dd4383fb9541d35ef5bb865230b574::" providerId="AD" clId="Web-{62434595-606F-FC4F-7E63-A0679381B546}"/>
    <pc:docChg chg="addSld delSld modSld sldOrd modMainMaster">
      <pc:chgData name="Gastbenutzer" userId="S::urn:spo:anon#f86b790997f433fe469ee6d59c76f4a8a9dd4383fb9541d35ef5bb865230b574::" providerId="AD" clId="Web-{62434595-606F-FC4F-7E63-A0679381B546}" dt="2023-06-19T15:58:22.168" v="1855"/>
      <pc:docMkLst>
        <pc:docMk/>
      </pc:docMkLst>
      <pc:sldChg chg="modSp">
        <pc:chgData name="Gastbenutzer" userId="S::urn:spo:anon#f86b790997f433fe469ee6d59c76f4a8a9dd4383fb9541d35ef5bb865230b574::" providerId="AD" clId="Web-{62434595-606F-FC4F-7E63-A0679381B546}" dt="2023-06-19T15:56:00.190" v="1839"/>
        <pc:sldMkLst>
          <pc:docMk/>
          <pc:sldMk cId="1147882705" sldId="313"/>
        </pc:sld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k cId="1147882705" sldId="313"/>
            <ac:spMk id="4" creationId="{07FAB063-C2CE-422C-8EA1-C9A11188E517}"/>
          </ac:spMkLst>
        </pc:spChg>
      </pc:sldChg>
      <pc:sldChg chg="modNotes">
        <pc:chgData name="Gastbenutzer" userId="S::urn:spo:anon#f86b790997f433fe469ee6d59c76f4a8a9dd4383fb9541d35ef5bb865230b574::" providerId="AD" clId="Web-{62434595-606F-FC4F-7E63-A0679381B546}" dt="2023-06-19T15:38:29.378" v="1509"/>
        <pc:sldMkLst>
          <pc:docMk/>
          <pc:sldMk cId="1158767243" sldId="314"/>
        </pc:sldMkLst>
      </pc:sldChg>
      <pc:sldChg chg="modNotes">
        <pc:chgData name="Gastbenutzer" userId="S::urn:spo:anon#f86b790997f433fe469ee6d59c76f4a8a9dd4383fb9541d35ef5bb865230b574::" providerId="AD" clId="Web-{62434595-606F-FC4F-7E63-A0679381B546}" dt="2023-06-19T14:13:54.280" v="247"/>
        <pc:sldMkLst>
          <pc:docMk/>
          <pc:sldMk cId="1772474566" sldId="352"/>
        </pc:sldMkLst>
      </pc:sldChg>
      <pc:sldChg chg="modNotes">
        <pc:chgData name="Gastbenutzer" userId="S::urn:spo:anon#f86b790997f433fe469ee6d59c76f4a8a9dd4383fb9541d35ef5bb865230b574::" providerId="AD" clId="Web-{62434595-606F-FC4F-7E63-A0679381B546}" dt="2023-06-19T15:38:46.520" v="1516"/>
        <pc:sldMkLst>
          <pc:docMk/>
          <pc:sldMk cId="1526711988" sldId="353"/>
        </pc:sldMkLst>
      </pc:sldChg>
      <pc:sldChg chg="modSp del">
        <pc:chgData name="Gastbenutzer" userId="S::urn:spo:anon#f86b790997f433fe469ee6d59c76f4a8a9dd4383fb9541d35ef5bb865230b574::" providerId="AD" clId="Web-{62434595-606F-FC4F-7E63-A0679381B546}" dt="2023-06-19T14:09:46.406" v="217"/>
        <pc:sldMkLst>
          <pc:docMk/>
          <pc:sldMk cId="3152061644" sldId="354"/>
        </pc:sldMkLst>
        <pc:spChg chg="mod">
          <ac:chgData name="Gastbenutzer" userId="S::urn:spo:anon#f86b790997f433fe469ee6d59c76f4a8a9dd4383fb9541d35ef5bb865230b574::" providerId="AD" clId="Web-{62434595-606F-FC4F-7E63-A0679381B546}" dt="2023-06-19T14:00:25.591" v="3" actId="1076"/>
          <ac:spMkLst>
            <pc:docMk/>
            <pc:sldMk cId="3152061644" sldId="354"/>
            <ac:spMk id="5" creationId="{C5425B72-C5CD-506C-6D83-8969BB1165C2}"/>
          </ac:spMkLst>
        </pc:spChg>
      </pc:sldChg>
      <pc:sldChg chg="addSp modSp">
        <pc:chgData name="Gastbenutzer" userId="S::urn:spo:anon#f86b790997f433fe469ee6d59c76f4a8a9dd4383fb9541d35ef5bb865230b574::" providerId="AD" clId="Web-{62434595-606F-FC4F-7E63-A0679381B546}" dt="2023-06-19T14:30:11.978" v="308" actId="20577"/>
        <pc:sldMkLst>
          <pc:docMk/>
          <pc:sldMk cId="1447488647" sldId="355"/>
        </pc:sldMkLst>
        <pc:spChg chg="mod">
          <ac:chgData name="Gastbenutzer" userId="S::urn:spo:anon#f86b790997f433fe469ee6d59c76f4a8a9dd4383fb9541d35ef5bb865230b574::" providerId="AD" clId="Web-{62434595-606F-FC4F-7E63-A0679381B546}" dt="2023-06-19T14:01:25.876" v="9" actId="20577"/>
          <ac:spMkLst>
            <pc:docMk/>
            <pc:sldMk cId="1447488647" sldId="355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4:30:11.978" v="308" actId="20577"/>
          <ac:spMkLst>
            <pc:docMk/>
            <pc:sldMk cId="1447488647" sldId="355"/>
            <ac:spMk id="5" creationId="{C5425B72-C5CD-506C-6D83-8969BB1165C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4:06:46.317" v="140" actId="1076"/>
          <ac:spMkLst>
            <pc:docMk/>
            <pc:sldMk cId="1447488647" sldId="355"/>
            <ac:spMk id="7" creationId="{ACEF1FE2-99AD-90B8-1A17-657CD56F0B0E}"/>
          </ac:spMkLst>
        </pc:spChg>
      </pc:sldChg>
      <pc:sldChg chg="addSp modSp ord">
        <pc:chgData name="Gastbenutzer" userId="S::urn:spo:anon#f86b790997f433fe469ee6d59c76f4a8a9dd4383fb9541d35ef5bb865230b574::" providerId="AD" clId="Web-{62434595-606F-FC4F-7E63-A0679381B546}" dt="2023-06-19T15:49:20.151" v="1590" actId="1076"/>
        <pc:sldMkLst>
          <pc:docMk/>
          <pc:sldMk cId="469149093" sldId="356"/>
        </pc:sldMkLst>
        <pc:spChg chg="mod">
          <ac:chgData name="Gastbenutzer" userId="S::urn:spo:anon#f86b790997f433fe469ee6d59c76f4a8a9dd4383fb9541d35ef5bb865230b574::" providerId="AD" clId="Web-{62434595-606F-FC4F-7E63-A0679381B546}" dt="2023-06-19T14:34:21.587" v="337" actId="20577"/>
          <ac:spMkLst>
            <pc:docMk/>
            <pc:sldMk cId="469149093" sldId="356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32:10.449" v="1302" actId="20577"/>
          <ac:spMkLst>
            <pc:docMk/>
            <pc:sldMk cId="469149093" sldId="356"/>
            <ac:spMk id="5" creationId="{C5425B72-C5CD-506C-6D83-8969BB1165C2}"/>
          </ac:spMkLst>
        </pc:spChg>
        <pc:picChg chg="add mod">
          <ac:chgData name="Gastbenutzer" userId="S::urn:spo:anon#f86b790997f433fe469ee6d59c76f4a8a9dd4383fb9541d35ef5bb865230b574::" providerId="AD" clId="Web-{62434595-606F-FC4F-7E63-A0679381B546}" dt="2023-06-19T15:49:20.151" v="1590" actId="1076"/>
          <ac:picMkLst>
            <pc:docMk/>
            <pc:sldMk cId="469149093" sldId="356"/>
            <ac:picMk id="6" creationId="{BFAC1D7A-71D5-A770-585C-11F866936C34}"/>
          </ac:picMkLst>
        </pc:picChg>
      </pc:sldChg>
      <pc:sldChg chg="addSp delSp modSp ord">
        <pc:chgData name="Gastbenutzer" userId="S::urn:spo:anon#f86b790997f433fe469ee6d59c76f4a8a9dd4383fb9541d35ef5bb865230b574::" providerId="AD" clId="Web-{62434595-606F-FC4F-7E63-A0679381B546}" dt="2023-06-19T15:56:35.927" v="1842" actId="1076"/>
        <pc:sldMkLst>
          <pc:docMk/>
          <pc:sldMk cId="3525047821" sldId="358"/>
        </pc:sldMkLst>
        <pc:spChg chg="mod">
          <ac:chgData name="Gastbenutzer" userId="S::urn:spo:anon#f86b790997f433fe469ee6d59c76f4a8a9dd4383fb9541d35ef5bb865230b574::" providerId="AD" clId="Web-{62434595-606F-FC4F-7E63-A0679381B546}" dt="2023-06-19T14:59:33.739" v="935" actId="20577"/>
          <ac:spMkLst>
            <pc:docMk/>
            <pc:sldMk cId="3525047821" sldId="358"/>
            <ac:spMk id="4" creationId="{91012609-84EF-81F6-7E2F-EF22F15A9764}"/>
          </ac:spMkLst>
        </pc:spChg>
        <pc:spChg chg="del mod">
          <ac:chgData name="Gastbenutzer" userId="S::urn:spo:anon#f86b790997f433fe469ee6d59c76f4a8a9dd4383fb9541d35ef5bb865230b574::" providerId="AD" clId="Web-{62434595-606F-FC4F-7E63-A0679381B546}" dt="2023-06-19T14:51:17.694" v="782"/>
          <ac:spMkLst>
            <pc:docMk/>
            <pc:sldMk cId="3525047821" sldId="358"/>
            <ac:spMk id="5" creationId="{F1505AA7-F419-8A5B-0D27-995733F70C64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51:51.290" v="783"/>
          <ac:spMkLst>
            <pc:docMk/>
            <pc:sldMk cId="3525047821" sldId="358"/>
            <ac:spMk id="7" creationId="{D8D267A7-0A88-A9E3-48D1-2959355D7ECE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9:12.352" v="991" actId="14100"/>
          <ac:spMkLst>
            <pc:docMk/>
            <pc:sldMk cId="3525047821" sldId="358"/>
            <ac:spMk id="9" creationId="{5FACB809-27D6-325C-3384-AAC941EF8491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53:13.782" v="800"/>
          <ac:spMkLst>
            <pc:docMk/>
            <pc:sldMk cId="3525047821" sldId="358"/>
            <ac:spMk id="10" creationId="{DA52B04A-51F5-A3CB-36D4-82263B04DCDA}"/>
          </ac:spMkLst>
        </pc:spChg>
        <pc:spChg chg="add mod ord">
          <ac:chgData name="Gastbenutzer" userId="S::urn:spo:anon#f86b790997f433fe469ee6d59c76f4a8a9dd4383fb9541d35ef5bb865230b574::" providerId="AD" clId="Web-{62434595-606F-FC4F-7E63-A0679381B546}" dt="2023-06-19T14:56:43.057" v="921"/>
          <ac:spMkLst>
            <pc:docMk/>
            <pc:sldMk cId="3525047821" sldId="358"/>
            <ac:spMk id="13" creationId="{B0B1B8B3-A126-EAC4-5237-F5E389F114C1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55:18.318" v="907"/>
          <ac:spMkLst>
            <pc:docMk/>
            <pc:sldMk cId="3525047821" sldId="358"/>
            <ac:spMk id="15" creationId="{DAF3D7FD-E983-9070-2413-0652D3B5D5DB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4:57:58.062" v="927" actId="1076"/>
          <ac:spMkLst>
            <pc:docMk/>
            <pc:sldMk cId="3525047821" sldId="358"/>
            <ac:spMk id="16" creationId="{374C5AC7-3BAB-BF40-C955-EAA96F42828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56:35.927" v="1842" actId="1076"/>
          <ac:spMkLst>
            <pc:docMk/>
            <pc:sldMk cId="3525047821" sldId="358"/>
            <ac:spMk id="18" creationId="{B3136B38-CD1E-672F-5683-9F9823C705E8}"/>
          </ac:spMkLst>
        </pc:spChg>
        <pc:picChg chg="add mod ord">
          <ac:chgData name="Gastbenutzer" userId="S::urn:spo:anon#f86b790997f433fe469ee6d59c76f4a8a9dd4383fb9541d35ef5bb865230b574::" providerId="AD" clId="Web-{62434595-606F-FC4F-7E63-A0679381B546}" dt="2023-06-19T14:58:57.472" v="932" actId="1076"/>
          <ac:picMkLst>
            <pc:docMk/>
            <pc:sldMk cId="3525047821" sldId="358"/>
            <ac:picMk id="8" creationId="{249A8987-176E-1AFE-7DB6-92E7948EEFB4}"/>
          </ac:picMkLst>
        </pc:picChg>
        <pc:picChg chg="add mod">
          <ac:chgData name="Gastbenutzer" userId="S::urn:spo:anon#f86b790997f433fe469ee6d59c76f4a8a9dd4383fb9541d35ef5bb865230b574::" providerId="AD" clId="Web-{62434595-606F-FC4F-7E63-A0679381B546}" dt="2023-06-19T14:59:04.331" v="933" actId="1076"/>
          <ac:picMkLst>
            <pc:docMk/>
            <pc:sldMk cId="3525047821" sldId="358"/>
            <ac:picMk id="11" creationId="{CF9894B1-96E0-CC4E-2527-2E7D7C2B581A}"/>
          </ac:picMkLst>
        </pc:picChg>
      </pc:sldChg>
      <pc:sldChg chg="modSp add del replId">
        <pc:chgData name="Gastbenutzer" userId="S::urn:spo:anon#f86b790997f433fe469ee6d59c76f4a8a9dd4383fb9541d35ef5bb865230b574::" providerId="AD" clId="Web-{62434595-606F-FC4F-7E63-A0679381B546}" dt="2023-06-19T14:09:46.343" v="216"/>
        <pc:sldMkLst>
          <pc:docMk/>
          <pc:sldMk cId="3285569445" sldId="360"/>
        </pc:sldMkLst>
        <pc:spChg chg="mod">
          <ac:chgData name="Gastbenutzer" userId="S::urn:spo:anon#f86b790997f433fe469ee6d59c76f4a8a9dd4383fb9541d35ef5bb865230b574::" providerId="AD" clId="Web-{62434595-606F-FC4F-7E63-A0679381B546}" dt="2023-06-19T14:06:37.551" v="138" actId="1076"/>
          <ac:spMkLst>
            <pc:docMk/>
            <pc:sldMk cId="3285569445" sldId="360"/>
            <ac:spMk id="5" creationId="{C5425B72-C5CD-506C-6D83-8969BB1165C2}"/>
          </ac:spMkLst>
        </pc:spChg>
      </pc:sldChg>
      <pc:sldChg chg="addSp delSp modSp add del replId">
        <pc:chgData name="Gastbenutzer" userId="S::urn:spo:anon#f86b790997f433fe469ee6d59c76f4a8a9dd4383fb9541d35ef5bb865230b574::" providerId="AD" clId="Web-{62434595-606F-FC4F-7E63-A0679381B546}" dt="2023-06-19T15:02:52.564" v="956"/>
        <pc:sldMkLst>
          <pc:docMk/>
          <pc:sldMk cId="2359855674" sldId="361"/>
        </pc:sldMkLst>
        <pc:spChg chg="del mod">
          <ac:chgData name="Gastbenutzer" userId="S::urn:spo:anon#f86b790997f433fe469ee6d59c76f4a8a9dd4383fb9541d35ef5bb865230b574::" providerId="AD" clId="Web-{62434595-606F-FC4F-7E63-A0679381B546}" dt="2023-06-19T14:49:31.454" v="769"/>
          <ac:spMkLst>
            <pc:docMk/>
            <pc:sldMk cId="2359855674" sldId="361"/>
            <ac:spMk id="5" creationId="{C5425B72-C5CD-506C-6D83-8969BB1165C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1:01.682" v="938"/>
          <ac:spMkLst>
            <pc:docMk/>
            <pc:sldMk cId="2359855674" sldId="361"/>
            <ac:spMk id="8" creationId="{7862A29D-6471-4089-22C2-F1050AD52F41}"/>
          </ac:spMkLst>
        </pc:spChg>
        <pc:picChg chg="add del mod ord modCrop">
          <ac:chgData name="Gastbenutzer" userId="S::urn:spo:anon#f86b790997f433fe469ee6d59c76f4a8a9dd4383fb9541d35ef5bb865230b574::" providerId="AD" clId="Web-{62434595-606F-FC4F-7E63-A0679381B546}" dt="2023-06-19T15:01:01.682" v="938"/>
          <ac:picMkLst>
            <pc:docMk/>
            <pc:sldMk cId="2359855674" sldId="361"/>
            <ac:picMk id="6" creationId="{DA66F1D5-4298-6231-38A4-08ABCFFF7395}"/>
          </ac:picMkLst>
        </pc:picChg>
      </pc:sldChg>
      <pc:sldChg chg="modSp add del ord replId">
        <pc:chgData name="Gastbenutzer" userId="S::urn:spo:anon#f86b790997f433fe469ee6d59c76f4a8a9dd4383fb9541d35ef5bb865230b574::" providerId="AD" clId="Web-{62434595-606F-FC4F-7E63-A0679381B546}" dt="2023-06-19T14:46:16.879" v="723"/>
        <pc:sldMkLst>
          <pc:docMk/>
          <pc:sldMk cId="1812012940" sldId="362"/>
        </pc:sldMkLst>
        <pc:spChg chg="mod">
          <ac:chgData name="Gastbenutzer" userId="S::urn:spo:anon#f86b790997f433fe469ee6d59c76f4a8a9dd4383fb9541d35ef5bb865230b574::" providerId="AD" clId="Web-{62434595-606F-FC4F-7E63-A0679381B546}" dt="2023-06-19T14:02:29.723" v="24" actId="20577"/>
          <ac:spMkLst>
            <pc:docMk/>
            <pc:sldMk cId="1812012940" sldId="362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4:11:18.395" v="238" actId="20577"/>
          <ac:spMkLst>
            <pc:docMk/>
            <pc:sldMk cId="1812012940" sldId="362"/>
            <ac:spMk id="5" creationId="{C5425B72-C5CD-506C-6D83-8969BB1165C2}"/>
          </ac:spMkLst>
        </pc:spChg>
      </pc:sldChg>
      <pc:sldChg chg="addSp delSp modSp add ord replId">
        <pc:chgData name="Gastbenutzer" userId="S::urn:spo:anon#f86b790997f433fe469ee6d59c76f4a8a9dd4383fb9541d35ef5bb865230b574::" providerId="AD" clId="Web-{62434595-606F-FC4F-7E63-A0679381B546}" dt="2023-06-19T15:54:06.621" v="1806"/>
        <pc:sldMkLst>
          <pc:docMk/>
          <pc:sldMk cId="2732433539" sldId="363"/>
        </pc:sldMkLst>
        <pc:spChg chg="mod">
          <ac:chgData name="Gastbenutzer" userId="S::urn:spo:anon#f86b790997f433fe469ee6d59c76f4a8a9dd4383fb9541d35ef5bb865230b574::" providerId="AD" clId="Web-{62434595-606F-FC4F-7E63-A0679381B546}" dt="2023-06-19T14:26:41.778" v="253" actId="20577"/>
          <ac:spMkLst>
            <pc:docMk/>
            <pc:sldMk cId="2732433539" sldId="363"/>
            <ac:spMk id="4" creationId="{91012609-84EF-81F6-7E2F-EF22F15A9764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42:02.896" v="633" actId="20577"/>
          <ac:spMkLst>
            <pc:docMk/>
            <pc:sldMk cId="2732433539" sldId="363"/>
            <ac:spMk id="5" creationId="{F1505AA7-F419-8A5B-0D27-995733F70C64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4:28:14.315" v="301"/>
          <ac:spMkLst>
            <pc:docMk/>
            <pc:sldMk cId="2732433539" sldId="363"/>
            <ac:spMk id="7" creationId="{9E8E0FF5-9FB9-2ACA-21BB-1A85178D2224}"/>
          </ac:spMkLst>
        </pc:spChg>
      </pc:sldChg>
      <pc:sldChg chg="modSp add ord replId">
        <pc:chgData name="Gastbenutzer" userId="S::urn:spo:anon#f86b790997f433fe469ee6d59c76f4a8a9dd4383fb9541d35ef5bb865230b574::" providerId="AD" clId="Web-{62434595-606F-FC4F-7E63-A0679381B546}" dt="2023-06-19T15:37:42.328" v="1505" actId="20577"/>
        <pc:sldMkLst>
          <pc:docMk/>
          <pc:sldMk cId="3005891366" sldId="364"/>
        </pc:sldMkLst>
        <pc:spChg chg="mod">
          <ac:chgData name="Gastbenutzer" userId="S::urn:spo:anon#f86b790997f433fe469ee6d59c76f4a8a9dd4383fb9541d35ef5bb865230b574::" providerId="AD" clId="Web-{62434595-606F-FC4F-7E63-A0679381B546}" dt="2023-06-19T15:10:45.201" v="1003" actId="20577"/>
          <ac:spMkLst>
            <pc:docMk/>
            <pc:sldMk cId="3005891366" sldId="364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37:42.328" v="1505" actId="20577"/>
          <ac:spMkLst>
            <pc:docMk/>
            <pc:sldMk cId="3005891366" sldId="364"/>
            <ac:spMk id="5" creationId="{C5425B72-C5CD-506C-6D83-8969BB1165C2}"/>
          </ac:spMkLst>
        </pc:spChg>
      </pc:sldChg>
      <pc:sldChg chg="modSp add replId">
        <pc:chgData name="Gastbenutzer" userId="S::urn:spo:anon#f86b790997f433fe469ee6d59c76f4a8a9dd4383fb9541d35ef5bb865230b574::" providerId="AD" clId="Web-{62434595-606F-FC4F-7E63-A0679381B546}" dt="2023-06-19T15:57:59.994" v="1854" actId="20577"/>
        <pc:sldMkLst>
          <pc:docMk/>
          <pc:sldMk cId="3953865293" sldId="365"/>
        </pc:sldMkLst>
        <pc:spChg chg="mod">
          <ac:chgData name="Gastbenutzer" userId="S::urn:spo:anon#f86b790997f433fe469ee6d59c76f4a8a9dd4383fb9541d35ef5bb865230b574::" providerId="AD" clId="Web-{62434595-606F-FC4F-7E63-A0679381B546}" dt="2023-06-19T15:26:57.243" v="1231" actId="20577"/>
          <ac:spMkLst>
            <pc:docMk/>
            <pc:sldMk cId="3953865293" sldId="365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7:59.994" v="1854" actId="20577"/>
          <ac:spMkLst>
            <pc:docMk/>
            <pc:sldMk cId="3953865293" sldId="365"/>
            <ac:spMk id="5" creationId="{C5425B72-C5CD-506C-6D83-8969BB1165C2}"/>
          </ac:spMkLst>
        </pc:spChg>
      </pc:sldChg>
      <pc:sldChg chg="addSp delSp modSp add replId">
        <pc:chgData name="Gastbenutzer" userId="S::urn:spo:anon#f86b790997f433fe469ee6d59c76f4a8a9dd4383fb9541d35ef5bb865230b574::" providerId="AD" clId="Web-{62434595-606F-FC4F-7E63-A0679381B546}" dt="2023-06-19T15:56:55.615" v="1847"/>
        <pc:sldMkLst>
          <pc:docMk/>
          <pc:sldMk cId="2258452218" sldId="366"/>
        </pc:sldMkLst>
        <pc:spChg chg="add del mod">
          <ac:chgData name="Gastbenutzer" userId="S::urn:spo:anon#f86b790997f433fe469ee6d59c76f4a8a9dd4383fb9541d35ef5bb865230b574::" providerId="AD" clId="Web-{62434595-606F-FC4F-7E63-A0679381B546}" dt="2023-06-19T15:01:05.417" v="939"/>
          <ac:spMkLst>
            <pc:docMk/>
            <pc:sldMk cId="2258452218" sldId="366"/>
            <ac:spMk id="6" creationId="{BED7C023-3576-3CD2-7200-602CB24BDB4C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8:51.022" v="988" actId="14100"/>
          <ac:spMkLst>
            <pc:docMk/>
            <pc:sldMk cId="2258452218" sldId="366"/>
            <ac:spMk id="9" creationId="{5FACB809-27D6-325C-3384-AAC941EF8491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5:56:55.475" v="1846"/>
          <ac:spMkLst>
            <pc:docMk/>
            <pc:sldMk cId="2258452218" sldId="366"/>
            <ac:spMk id="12" creationId="{1099A54A-932F-7DD2-4895-D04D4B56E934}"/>
          </ac:spMkLst>
        </pc:spChg>
        <pc:spChg chg="del">
          <ac:chgData name="Gastbenutzer" userId="S::urn:spo:anon#f86b790997f433fe469ee6d59c76f4a8a9dd4383fb9541d35ef5bb865230b574::" providerId="AD" clId="Web-{62434595-606F-FC4F-7E63-A0679381B546}" dt="2023-06-19T15:02:15.202" v="954"/>
          <ac:spMkLst>
            <pc:docMk/>
            <pc:sldMk cId="2258452218" sldId="366"/>
            <ac:spMk id="13" creationId="{B0B1B8B3-A126-EAC4-5237-F5E389F114C1}"/>
          </ac:spMkLst>
        </pc:spChg>
        <pc:spChg chg="add del">
          <ac:chgData name="Gastbenutzer" userId="S::urn:spo:anon#f86b790997f433fe469ee6d59c76f4a8a9dd4383fb9541d35ef5bb865230b574::" providerId="AD" clId="Web-{62434595-606F-FC4F-7E63-A0679381B546}" dt="2023-06-19T15:56:48.693" v="1845"/>
          <ac:spMkLst>
            <pc:docMk/>
            <pc:sldMk cId="2258452218" sldId="366"/>
            <ac:spMk id="15" creationId="{511D30A7-22F7-D15C-2C84-29E372F264C6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2:12.264" v="953" actId="1076"/>
          <ac:spMkLst>
            <pc:docMk/>
            <pc:sldMk cId="2258452218" sldId="366"/>
            <ac:spMk id="16" creationId="{374C5AC7-3BAB-BF40-C955-EAA96F428282}"/>
          </ac:spMkLst>
        </pc:spChg>
        <pc:spChg chg="add">
          <ac:chgData name="Gastbenutzer" userId="S::urn:spo:anon#f86b790997f433fe469ee6d59c76f4a8a9dd4383fb9541d35ef5bb865230b574::" providerId="AD" clId="Web-{62434595-606F-FC4F-7E63-A0679381B546}" dt="2023-06-19T15:56:55.615" v="1847"/>
          <ac:spMkLst>
            <pc:docMk/>
            <pc:sldMk cId="2258452218" sldId="366"/>
            <ac:spMk id="18" creationId="{1AFECAB8-922A-CA75-5F27-0C896B7BF1AD}"/>
          </ac:spMkLst>
        </pc:spChg>
        <pc:picChg chg="add mod ord">
          <ac:chgData name="Gastbenutzer" userId="S::urn:spo:anon#f86b790997f433fe469ee6d59c76f4a8a9dd4383fb9541d35ef5bb865230b574::" providerId="AD" clId="Web-{62434595-606F-FC4F-7E63-A0679381B546}" dt="2023-06-19T15:01:46.247" v="943" actId="14100"/>
          <ac:picMkLst>
            <pc:docMk/>
            <pc:sldMk cId="2258452218" sldId="366"/>
            <ac:picMk id="7" creationId="{00015650-D254-761B-226F-FEA635941FBE}"/>
          </ac:picMkLst>
        </pc:picChg>
        <pc:picChg chg="del">
          <ac:chgData name="Gastbenutzer" userId="S::urn:spo:anon#f86b790997f433fe469ee6d59c76f4a8a9dd4383fb9541d35ef5bb865230b574::" providerId="AD" clId="Web-{62434595-606F-FC4F-7E63-A0679381B546}" dt="2023-06-19T15:00:52.806" v="937"/>
          <ac:picMkLst>
            <pc:docMk/>
            <pc:sldMk cId="2258452218" sldId="366"/>
            <ac:picMk id="8" creationId="{249A8987-176E-1AFE-7DB6-92E7948EEFB4}"/>
          </ac:picMkLst>
        </pc:picChg>
      </pc:sldChg>
      <pc:sldChg chg="addSp delSp modSp add replId">
        <pc:chgData name="Gastbenutzer" userId="S::urn:spo:anon#f86b790997f433fe469ee6d59c76f4a8a9dd4383fb9541d35ef5bb865230b574::" providerId="AD" clId="Web-{62434595-606F-FC4F-7E63-A0679381B546}" dt="2023-06-19T15:57:08.085" v="1850"/>
        <pc:sldMkLst>
          <pc:docMk/>
          <pc:sldMk cId="2743866376" sldId="367"/>
        </pc:sldMkLst>
        <pc:spChg chg="add del mod">
          <ac:chgData name="Gastbenutzer" userId="S::urn:spo:anon#f86b790997f433fe469ee6d59c76f4a8a9dd4383fb9541d35ef5bb865230b574::" providerId="AD" clId="Web-{62434595-606F-FC4F-7E63-A0679381B546}" dt="2023-06-19T15:57:08.022" v="1849"/>
          <ac:spMkLst>
            <pc:docMk/>
            <pc:sldMk cId="2743866376" sldId="367"/>
            <ac:spMk id="6" creationId="{12AC8639-F41E-D49F-40B1-34908C870855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8:39.662" v="987" actId="14100"/>
          <ac:spMkLst>
            <pc:docMk/>
            <pc:sldMk cId="2743866376" sldId="367"/>
            <ac:spMk id="9" creationId="{5FACB809-27D6-325C-3384-AAC941EF8491}"/>
          </ac:spMkLst>
        </pc:spChg>
        <pc:spChg chg="add">
          <ac:chgData name="Gastbenutzer" userId="S::urn:spo:anon#f86b790997f433fe469ee6d59c76f4a8a9dd4383fb9541d35ef5bb865230b574::" providerId="AD" clId="Web-{62434595-606F-FC4F-7E63-A0679381B546}" dt="2023-06-19T15:57:08.085" v="1850"/>
          <ac:spMkLst>
            <pc:docMk/>
            <pc:sldMk cId="2743866376" sldId="367"/>
            <ac:spMk id="10" creationId="{A23B22B0-EAA3-3788-2570-AD878DD265D9}"/>
          </ac:spMkLst>
        </pc:spChg>
      </pc:sldChg>
      <pc:sldChg chg="addSp delSp modSp add replId">
        <pc:chgData name="Gastbenutzer" userId="S::urn:spo:anon#f86b790997f433fe469ee6d59c76f4a8a9dd4383fb9541d35ef5bb865230b574::" providerId="AD" clId="Web-{62434595-606F-FC4F-7E63-A0679381B546}" dt="2023-06-19T15:57:28.867" v="1853"/>
        <pc:sldMkLst>
          <pc:docMk/>
          <pc:sldMk cId="52444912" sldId="368"/>
        </pc:sldMkLst>
        <pc:spChg chg="mod">
          <ac:chgData name="Gastbenutzer" userId="S::urn:spo:anon#f86b790997f433fe469ee6d59c76f4a8a9dd4383fb9541d35ef5bb865230b574::" providerId="AD" clId="Web-{62434595-606F-FC4F-7E63-A0679381B546}" dt="2023-06-19T15:44:04.335" v="1540"/>
          <ac:spMkLst>
            <pc:docMk/>
            <pc:sldMk cId="52444912" sldId="368"/>
            <ac:spMk id="3" creationId="{331AE80F-4333-4E8E-F1D6-5F94A551BD6D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7:14.048" v="978" actId="14100"/>
          <ac:spMkLst>
            <pc:docMk/>
            <pc:sldMk cId="52444912" sldId="368"/>
            <ac:spMk id="8" creationId="{350D6425-2CD1-D2F1-0579-0F3AF726FE4F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07:20.626" v="979" actId="14100"/>
          <ac:spMkLst>
            <pc:docMk/>
            <pc:sldMk cId="52444912" sldId="368"/>
            <ac:spMk id="9" creationId="{5FACB809-27D6-325C-3384-AAC941EF8491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08:04.567" v="986" actId="1076"/>
          <ac:spMkLst>
            <pc:docMk/>
            <pc:sldMk cId="52444912" sldId="368"/>
            <ac:spMk id="10" creationId="{DAB8B8A5-37AF-3818-1A3D-922AB2E69622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5:43:52.803" v="1538"/>
          <ac:spMkLst>
            <pc:docMk/>
            <pc:sldMk cId="52444912" sldId="368"/>
            <ac:spMk id="12" creationId="{4C5C1B7E-28AC-39E9-18DB-52BA1E81B7D2}"/>
          </ac:spMkLst>
        </pc:spChg>
        <pc:spChg chg="add del mod">
          <ac:chgData name="Gastbenutzer" userId="S::urn:spo:anon#f86b790997f433fe469ee6d59c76f4a8a9dd4383fb9541d35ef5bb865230b574::" providerId="AD" clId="Web-{62434595-606F-FC4F-7E63-A0679381B546}" dt="2023-06-19T15:57:22.398" v="1852"/>
          <ac:spMkLst>
            <pc:docMk/>
            <pc:sldMk cId="52444912" sldId="368"/>
            <ac:spMk id="13" creationId="{7DAC07B2-5A48-0898-C800-27F0BC83B3DC}"/>
          </ac:spMkLst>
        </pc:spChg>
        <pc:spChg chg="add">
          <ac:chgData name="Gastbenutzer" userId="S::urn:spo:anon#f86b790997f433fe469ee6d59c76f4a8a9dd4383fb9541d35ef5bb865230b574::" providerId="AD" clId="Web-{62434595-606F-FC4F-7E63-A0679381B546}" dt="2023-06-19T15:57:28.867" v="1853"/>
          <ac:spMkLst>
            <pc:docMk/>
            <pc:sldMk cId="52444912" sldId="368"/>
            <ac:spMk id="15" creationId="{388A2B45-3DED-F6BE-F716-F7B59BF7D019}"/>
          </ac:spMkLst>
        </pc:spChg>
        <pc:spChg chg="del">
          <ac:chgData name="Gastbenutzer" userId="S::urn:spo:anon#f86b790997f433fe469ee6d59c76f4a8a9dd4383fb9541d35ef5bb865230b574::" providerId="AD" clId="Web-{62434595-606F-FC4F-7E63-A0679381B546}" dt="2023-06-19T15:03:00.533" v="958"/>
          <ac:spMkLst>
            <pc:docMk/>
            <pc:sldMk cId="52444912" sldId="368"/>
            <ac:spMk id="16" creationId="{374C5AC7-3BAB-BF40-C955-EAA96F428282}"/>
          </ac:spMkLst>
        </pc:spChg>
        <pc:picChg chg="add mod">
          <ac:chgData name="Gastbenutzer" userId="S::urn:spo:anon#f86b790997f433fe469ee6d59c76f4a8a9dd4383fb9541d35ef5bb865230b574::" providerId="AD" clId="Web-{62434595-606F-FC4F-7E63-A0679381B546}" dt="2023-06-19T15:03:23.472" v="960" actId="1076"/>
          <ac:picMkLst>
            <pc:docMk/>
            <pc:sldMk cId="52444912" sldId="368"/>
            <ac:picMk id="6" creationId="{01BDA6DF-1D1F-5A74-C624-FE52C88C5A54}"/>
          </ac:picMkLst>
        </pc:picChg>
      </pc:sldChg>
      <pc:sldChg chg="add ord replId">
        <pc:chgData name="Gastbenutzer" userId="S::urn:spo:anon#f86b790997f433fe469ee6d59c76f4a8a9dd4383fb9541d35ef5bb865230b574::" providerId="AD" clId="Web-{62434595-606F-FC4F-7E63-A0679381B546}" dt="2023-06-19T15:54:06.621" v="1805"/>
        <pc:sldMkLst>
          <pc:docMk/>
          <pc:sldMk cId="1319497715" sldId="369"/>
        </pc:sldMkLst>
      </pc:sldChg>
      <pc:sldChg chg="addSp delSp modSp add ord replId">
        <pc:chgData name="Gastbenutzer" userId="S::urn:spo:anon#f86b790997f433fe469ee6d59c76f4a8a9dd4383fb9541d35ef5bb865230b574::" providerId="AD" clId="Web-{62434595-606F-FC4F-7E63-A0679381B546}" dt="2023-06-19T15:56:07.394" v="1841" actId="1076"/>
        <pc:sldMkLst>
          <pc:docMk/>
          <pc:sldMk cId="1881755642" sldId="370"/>
        </pc:sldMkLst>
        <pc:spChg chg="add del mod">
          <ac:chgData name="Gastbenutzer" userId="S::urn:spo:anon#f86b790997f433fe469ee6d59c76f4a8a9dd4383fb9541d35ef5bb865230b574::" providerId="AD" clId="Web-{62434595-606F-FC4F-7E63-A0679381B546}" dt="2023-06-19T15:55:44.377" v="1837"/>
          <ac:spMkLst>
            <pc:docMk/>
            <pc:sldMk cId="1881755642" sldId="370"/>
            <ac:spMk id="3" creationId="{37B00A1B-9359-F074-B1AA-82ACCE8609C0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19:20.325" v="1006" actId="20577"/>
          <ac:spMkLst>
            <pc:docMk/>
            <pc:sldMk cId="1881755642" sldId="370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24:08.374" v="1083" actId="20577"/>
          <ac:spMkLst>
            <pc:docMk/>
            <pc:sldMk cId="1881755642" sldId="370"/>
            <ac:spMk id="5" creationId="{C5425B72-C5CD-506C-6D83-8969BB1165C2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56:07.394" v="1841" actId="1076"/>
          <ac:spMkLst>
            <pc:docMk/>
            <pc:sldMk cId="1881755642" sldId="370"/>
            <ac:spMk id="7" creationId="{E440EA59-D970-7B18-26B8-A632AC91993E}"/>
          </ac:spMkLst>
        </pc:spChg>
        <pc:spChg chg="add mod">
          <ac:chgData name="Gastbenutzer" userId="S::urn:spo:anon#f86b790997f433fe469ee6d59c76f4a8a9dd4383fb9541d35ef5bb865230b574::" providerId="AD" clId="Web-{62434595-606F-FC4F-7E63-A0679381B546}" dt="2023-06-19T15:55:52.518" v="1838"/>
          <ac:spMkLst>
            <pc:docMk/>
            <pc:sldMk cId="1881755642" sldId="370"/>
            <ac:spMk id="8" creationId="{E3E21250-0F26-1AB4-2E73-BEFA9C5BAA48}"/>
          </ac:spMkLst>
        </pc:spChg>
        <pc:picChg chg="add mod">
          <ac:chgData name="Gastbenutzer" userId="S::urn:spo:anon#f86b790997f433fe469ee6d59c76f4a8a9dd4383fb9541d35ef5bb865230b574::" providerId="AD" clId="Web-{62434595-606F-FC4F-7E63-A0679381B546}" dt="2023-06-19T15:21:56.241" v="1042" actId="1076"/>
          <ac:picMkLst>
            <pc:docMk/>
            <pc:sldMk cId="1881755642" sldId="370"/>
            <ac:picMk id="6" creationId="{2873023C-51AE-119A-596E-A6D503B3634F}"/>
          </ac:picMkLst>
        </pc:picChg>
      </pc:sldChg>
      <pc:sldChg chg="modSp new">
        <pc:chgData name="Gastbenutzer" userId="S::urn:spo:anon#f86b790997f433fe469ee6d59c76f4a8a9dd4383fb9541d35ef5bb865230b574::" providerId="AD" clId="Web-{62434595-606F-FC4F-7E63-A0679381B546}" dt="2023-06-19T15:56:00.190" v="1839"/>
        <pc:sldMkLst>
          <pc:docMk/>
          <pc:sldMk cId="4105064284" sldId="371"/>
        </pc:sld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k cId="4105064284" sldId="371"/>
            <ac:spMk id="2" creationId="{F9E73B3A-4486-9BBB-36B4-788B8D43566C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3:52.042" v="1804" actId="20577"/>
          <ac:spMkLst>
            <pc:docMk/>
            <pc:sldMk cId="4105064284" sldId="371"/>
            <ac:spMk id="5" creationId="{6598C26E-FA7B-680C-B2F8-D05ED37B0E83}"/>
          </ac:spMkLst>
        </pc:spChg>
      </pc:sldChg>
      <pc:sldChg chg="modSp add ord replId">
        <pc:chgData name="Gastbenutzer" userId="S::urn:spo:anon#f86b790997f433fe469ee6d59c76f4a8a9dd4383fb9541d35ef5bb865230b574::" providerId="AD" clId="Web-{62434595-606F-FC4F-7E63-A0679381B546}" dt="2023-06-19T15:58:22.168" v="1855"/>
        <pc:sldMkLst>
          <pc:docMk/>
          <pc:sldMk cId="1022808080" sldId="372"/>
        </pc:sldMkLst>
        <pc:spChg chg="mod">
          <ac:chgData name="Gastbenutzer" userId="S::urn:spo:anon#f86b790997f433fe469ee6d59c76f4a8a9dd4383fb9541d35ef5bb865230b574::" providerId="AD" clId="Web-{62434595-606F-FC4F-7E63-A0679381B546}" dt="2023-06-19T15:54:38.560" v="1813" actId="20577"/>
          <ac:spMkLst>
            <pc:docMk/>
            <pc:sldMk cId="1022808080" sldId="372"/>
            <ac:spMk id="4" creationId="{91012609-84EF-81F6-7E2F-EF22F15A9764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4:33.873" v="1809" actId="20577"/>
          <ac:spMkLst>
            <pc:docMk/>
            <pc:sldMk cId="1022808080" sldId="372"/>
            <ac:spMk id="5" creationId="{F1505AA7-F419-8A5B-0D27-995733F70C64}"/>
          </ac:spMkLst>
        </pc:spChg>
      </pc:sldChg>
      <pc:sldChg chg="modSp add replId">
        <pc:chgData name="Gastbenutzer" userId="S::urn:spo:anon#f86b790997f433fe469ee6d59c76f4a8a9dd4383fb9541d35ef5bb865230b574::" providerId="AD" clId="Web-{62434595-606F-FC4F-7E63-A0679381B546}" dt="2023-06-19T15:55:28.126" v="1832" actId="20577"/>
        <pc:sldMkLst>
          <pc:docMk/>
          <pc:sldMk cId="3923751396" sldId="373"/>
        </pc:sldMkLst>
        <pc:spChg chg="mod">
          <ac:chgData name="Gastbenutzer" userId="S::urn:spo:anon#f86b790997f433fe469ee6d59c76f4a8a9dd4383fb9541d35ef5bb865230b574::" providerId="AD" clId="Web-{62434595-606F-FC4F-7E63-A0679381B546}" dt="2023-06-19T15:55:18.235" v="1818" actId="20577"/>
          <ac:spMkLst>
            <pc:docMk/>
            <pc:sldMk cId="3923751396" sldId="373"/>
            <ac:spMk id="4" creationId="{F3D1F613-F7D2-B82B-C4C1-9B4DB34968A7}"/>
          </ac:spMkLst>
        </pc:spChg>
        <pc:spChg chg="mod">
          <ac:chgData name="Gastbenutzer" userId="S::urn:spo:anon#f86b790997f433fe469ee6d59c76f4a8a9dd4383fb9541d35ef5bb865230b574::" providerId="AD" clId="Web-{62434595-606F-FC4F-7E63-A0679381B546}" dt="2023-06-19T15:55:28.126" v="1832" actId="20577"/>
          <ac:spMkLst>
            <pc:docMk/>
            <pc:sldMk cId="3923751396" sldId="373"/>
            <ac:spMk id="5" creationId="{C5425B72-C5CD-506C-6D83-8969BB1165C2}"/>
          </ac:spMkLst>
        </pc:spChg>
      </pc:sldChg>
      <pc:sldMasterChg chg="modSp mod modSldLayout">
        <pc:chgData name="Gastbenutzer" userId="S::urn:spo:anon#f86b790997f433fe469ee6d59c76f4a8a9dd4383fb9541d35ef5bb865230b574::" providerId="AD" clId="Web-{62434595-606F-FC4F-7E63-A0679381B546}" dt="2023-06-19T15:56:00.425" v="1840"/>
        <pc:sldMasterMkLst>
          <pc:docMk/>
          <pc:sldMasterMk cId="3345050395" sldId="2147483660"/>
        </pc:sldMaster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2166755982" sldId="2147483661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2166755982" sldId="2147483661"/>
              <ac:spMk id="10" creationId="{CFB462B3-CEB1-499F-9A93-54BFC478EC19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672357736" sldId="2147483666"/>
          </pc:sldLayoutMkLst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Gastbenutzer" userId="S::urn:spo:anon#f86b790997f433fe469ee6d59c76f4a8a9dd4383fb9541d35ef5bb865230b574::" providerId="AD" clId="Web-{62434595-606F-FC4F-7E63-A0679381B546}" dt="2023-06-19T15:56:00.425" v="1840"/>
        <pc:sldMasterMkLst>
          <pc:docMk/>
          <pc:sldMasterMk cId="391508935" sldId="2147483675"/>
        </pc:sldMasterMkLst>
        <pc:spChg chg="mod">
          <ac:chgData name="Gastbenutzer" userId="S::urn:spo:anon#f86b790997f433fe469ee6d59c76f4a8a9dd4383fb9541d35ef5bb865230b574::" providerId="AD" clId="Web-{62434595-606F-FC4F-7E63-A0679381B546}" dt="2023-06-19T15:56:00.190" v="1839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62434595-606F-FC4F-7E63-A0679381B546}" dt="2023-06-19T15:56:00.425" v="1840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Gastbenutzer" userId="S::urn:spo:anon#f86b790997f433fe469ee6d59c76f4a8a9dd4383fb9541d35ef5bb865230b574::" providerId="AD" clId="Web-{62434595-606F-FC4F-7E63-A0679381B546}" dt="2023-06-19T15:56:00.190" v="1839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e4bebb1e-116a-4f15-b3ae-274db878ded7" providerId="ADAL" clId="{A7892F79-0D10-423B-A50D-4F3DFAA07444}"/>
    <pc:docChg chg="modSld modMainMaster">
      <pc:chgData name="Noémie Spiller" userId="e4bebb1e-116a-4f15-b3ae-274db878ded7" providerId="ADAL" clId="{A7892F79-0D10-423B-A50D-4F3DFAA07444}" dt="2023-08-30T12:12:44.474" v="1"/>
      <pc:docMkLst>
        <pc:docMk/>
      </pc:docMkLst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147882705" sldId="313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47882705" sldId="313"/>
            <ac:spMk id="6" creationId="{E951BD73-D5F6-0B09-A8BA-E62541E6B39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47882705" sldId="313"/>
            <ac:spMk id="11" creationId="{A2557A4F-D56E-E3AA-E921-BE92767066E1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158767243" sldId="314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2" creationId="{A18ED6B6-C61E-3318-C6AC-9502C66A456A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3" creationId="{6716FBA5-4349-10DF-E311-FA34AA00A9B2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158767243" sldId="314"/>
            <ac:spMk id="5" creationId="{39AAF388-09D8-4AF3-5688-30B23FB9B773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772474566" sldId="352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2" creationId="{70F7D893-D14D-A787-BAFF-F7BBEF15432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3" creationId="{98BB526C-44D8-2E03-B51B-4B8F6E613BE6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4" creationId="{1E8E77E0-D43D-F033-3A5F-08C696472771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772474566" sldId="352"/>
            <ac:spMk id="5" creationId="{C44E0F57-E1F2-E3C2-E7C7-2E00D472640E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526711988" sldId="353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2" creationId="{70F7D893-D14D-A787-BAFF-F7BBEF15432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3" creationId="{98BB526C-44D8-2E03-B51B-4B8F6E613BE6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4" creationId="{1E8E77E0-D43D-F033-3A5F-08C696472771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526711988" sldId="353"/>
            <ac:spMk id="5" creationId="{C44E0F57-E1F2-E3C2-E7C7-2E00D472640E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447488647" sldId="355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447488647" sldId="355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469149093" sldId="356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469149093" sldId="356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834169685" sldId="357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2" creationId="{63A608D2-949A-11E9-7FAC-8D0E929E235E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3" creationId="{B72485FB-3660-4827-A62A-497A073577E3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6" creationId="{D961B699-FD85-A19C-6B78-8FF842BBF619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34169685" sldId="357"/>
            <ac:spMk id="7" creationId="{94E37469-459D-2116-3CB7-0B4AADC3A0BE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525047821" sldId="358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525047821" sldId="358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525047821" sldId="358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525047821" sldId="358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441038142" sldId="359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2" creationId="{DBAF404D-9C65-BD39-16B9-DD43FB72B0F2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3" creationId="{3C82B187-4732-07D9-ED7E-029CE017452F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4" creationId="{B202DCF9-1F32-BD55-BA83-F1E81DD13DB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441038142" sldId="359"/>
            <ac:spMk id="5" creationId="{7557EA38-00F2-3C65-B9B0-E867AB5F747D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2732433539" sldId="363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4" creationId="{91012609-84EF-81F6-7E2F-EF22F15A976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32433539" sldId="363"/>
            <ac:spMk id="5" creationId="{F1505AA7-F419-8A5B-0D27-995733F70C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005891366" sldId="364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005891366" sldId="364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3953865293" sldId="365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3953865293" sldId="365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2258452218" sldId="366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258452218" sldId="366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258452218" sldId="366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258452218" sldId="366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2743866376" sldId="367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43866376" sldId="367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43866376" sldId="367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2743866376" sldId="367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52444912" sldId="368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52444912" sldId="368"/>
            <ac:spMk id="2" creationId="{E197095D-7868-FE34-25B5-8845D3815EB4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52444912" sldId="368"/>
            <ac:spMk id="3" creationId="{331AE80F-4333-4E8E-F1D6-5F94A551BD6D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52444912" sldId="368"/>
            <ac:spMk id="4" creationId="{91012609-84EF-81F6-7E2F-EF22F15A9764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319497715" sldId="369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3" creationId="{37B00A1B-9359-F074-B1AA-82ACCE8609C0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319497715" sldId="369"/>
            <ac:spMk id="5" creationId="{C5425B72-C5CD-506C-6D83-8969BB1165C2}"/>
          </ac:spMkLst>
        </pc:spChg>
      </pc:sldChg>
      <pc:sldChg chg="modSp">
        <pc:chgData name="Noémie Spiller" userId="e4bebb1e-116a-4f15-b3ae-274db878ded7" providerId="ADAL" clId="{A7892F79-0D10-423B-A50D-4F3DFAA07444}" dt="2023-08-30T12:12:44.474" v="1"/>
        <pc:sldMkLst>
          <pc:docMk/>
          <pc:sldMk cId="1881755642" sldId="370"/>
        </pc:sldMkLst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2" creationId="{6EA0BBDB-97D5-B4BC-6ECE-3B988089FC4B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4" creationId="{F3D1F613-F7D2-B82B-C4C1-9B4DB34968A7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5" creationId="{C5425B72-C5CD-506C-6D83-8969BB1165C2}"/>
          </ac:spMkLst>
        </pc:spChg>
        <pc:spChg chg="mod">
          <ac:chgData name="Noémie Spiller" userId="e4bebb1e-116a-4f15-b3ae-274db878ded7" providerId="ADAL" clId="{A7892F79-0D10-423B-A50D-4F3DFAA07444}" dt="2023-08-30T12:12:44.474" v="1"/>
          <ac:spMkLst>
            <pc:docMk/>
            <pc:sldMk cId="1881755642" sldId="370"/>
            <ac:spMk id="8" creationId="{E3E21250-0F26-1AB4-2E73-BEFA9C5BAA48}"/>
          </ac:spMkLst>
        </pc:spChg>
      </pc:sldChg>
      <pc:sldMasterChg chg="modSldLayout">
        <pc:chgData name="Noémie Spiller" userId="e4bebb1e-116a-4f15-b3ae-274db878ded7" providerId="ADAL" clId="{A7892F79-0D10-423B-A50D-4F3DFAA07444}" dt="2023-08-30T12:12:42.984" v="0"/>
        <pc:sldMasterMkLst>
          <pc:docMk/>
          <pc:sldMasterMk cId="391508935" sldId="2147483675"/>
        </pc:sldMasterMkLst>
        <pc:sldLayoutChg chg="delSp">
          <pc:chgData name="Noémie Spiller" userId="e4bebb1e-116a-4f15-b3ae-274db878ded7" providerId="ADAL" clId="{A7892F79-0D10-423B-A50D-4F3DFAA07444}" dt="2023-08-30T12:12:42.984" v="0"/>
          <pc:sldLayoutMkLst>
            <pc:docMk/>
            <pc:sldMasterMk cId="391508935" sldId="2147483675"/>
            <pc:sldLayoutMk cId="2794457615" sldId="2147483694"/>
          </pc:sldLayoutMkLst>
          <pc:grpChg chg="del">
            <ac:chgData name="Noémie Spiller" userId="e4bebb1e-116a-4f15-b3ae-274db878ded7" providerId="ADAL" clId="{A7892F79-0D10-423B-A50D-4F3DFAA07444}" dt="2023-08-30T12:12:42.984" v="0"/>
            <ac:grpSpMkLst>
              <pc:docMk/>
              <pc:sldMasterMk cId="391508935" sldId="2147483675"/>
              <pc:sldLayoutMk cId="2794457615" sldId="2147483694"/>
              <ac:grpSpMk id="27" creationId="{00000000-0000-0000-0000-000000000000}"/>
            </ac:grpSpMkLst>
          </pc:grp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2794457615" sldId="2147483694"/>
              <ac:picMk id="17" creationId="{0D523BEA-89A6-4B17-B26B-DE39D28062D5}"/>
            </ac:picMkLst>
          </pc:picChg>
        </pc:sldLayoutChg>
        <pc:sldLayoutChg chg="delSp">
          <pc:chgData name="Noémie Spiller" userId="e4bebb1e-116a-4f15-b3ae-274db878ded7" providerId="ADAL" clId="{A7892F79-0D10-423B-A50D-4F3DFAA07444}" dt="2023-08-30T12:12:42.984" v="0"/>
          <pc:sldLayoutMkLst>
            <pc:docMk/>
            <pc:sldMasterMk cId="391508935" sldId="2147483675"/>
            <pc:sldLayoutMk cId="1239936406" sldId="2147483696"/>
          </pc:sldLayoutMkLst>
          <pc:grpChg chg="del">
            <ac:chgData name="Noémie Spiller" userId="e4bebb1e-116a-4f15-b3ae-274db878ded7" providerId="ADAL" clId="{A7892F79-0D10-423B-A50D-4F3DFAA07444}" dt="2023-08-30T12:12:42.984" v="0"/>
            <ac:grpSpMkLst>
              <pc:docMk/>
              <pc:sldMasterMk cId="391508935" sldId="2147483675"/>
              <pc:sldLayoutMk cId="1239936406" sldId="2147483696"/>
              <ac:grpSpMk id="14" creationId="{00000000-0000-0000-0000-000000000000}"/>
            </ac:grpSpMkLst>
          </pc:grp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1239936406" sldId="2147483696"/>
              <ac:picMk id="7" creationId="{00000000-0000-0000-0000-000000000000}"/>
            </ac:picMkLst>
          </pc:pic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1239936406" sldId="2147483696"/>
              <ac:picMk id="21" creationId="{04368BE0-163A-441F-AAC7-4D3A9B15414E}"/>
            </ac:picMkLst>
          </pc:picChg>
          <pc:picChg chg="del">
            <ac:chgData name="Noémie Spiller" userId="e4bebb1e-116a-4f15-b3ae-274db878ded7" providerId="ADAL" clId="{A7892F79-0D10-423B-A50D-4F3DFAA07444}" dt="2023-08-30T12:12:42.984" v="0"/>
            <ac:picMkLst>
              <pc:docMk/>
              <pc:sldMasterMk cId="391508935" sldId="2147483675"/>
              <pc:sldLayoutMk cId="1239936406" sldId="2147483696"/>
              <ac:picMk id="23" creationId="{BDD3B1C6-5D65-4396-8DAA-35F5FC78C81C}"/>
            </ac:picMkLst>
          </pc:picChg>
        </pc:sldLayoutChg>
      </pc:sldMasterChg>
    </pc:docChg>
  </pc:docChgLst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Gastbenutzer" userId="S::urn:spo:anon#f86b790997f433fe469ee6d59c76f4a8a9dd4383fb9541d35ef5bb865230b574::" providerId="AD" clId="Web-{B4143F6D-C96C-2491-9EF5-C040F4F714E3}"/>
    <pc:docChg chg="delSld modSld sldOrd">
      <pc:chgData name="Gastbenutzer" userId="S::urn:spo:anon#f86b790997f433fe469ee6d59c76f4a8a9dd4383fb9541d35ef5bb865230b574::" providerId="AD" clId="Web-{B4143F6D-C96C-2491-9EF5-C040F4F714E3}" dt="2023-07-11T13:55:19.201" v="76"/>
      <pc:docMkLst>
        <pc:docMk/>
      </pc:docMkLst>
      <pc:sldChg chg="ord">
        <pc:chgData name="Gastbenutzer" userId="S::urn:spo:anon#f86b790997f433fe469ee6d59c76f4a8a9dd4383fb9541d35ef5bb865230b574::" providerId="AD" clId="Web-{B4143F6D-C96C-2491-9EF5-C040F4F714E3}" dt="2023-07-11T13:53:41.835" v="18"/>
        <pc:sldMkLst>
          <pc:docMk/>
          <pc:sldMk cId="2732433539" sldId="363"/>
        </pc:sldMkLst>
      </pc:sldChg>
      <pc:sldChg chg="modSp ord">
        <pc:chgData name="Gastbenutzer" userId="S::urn:spo:anon#f86b790997f433fe469ee6d59c76f4a8a9dd4383fb9541d35ef5bb865230b574::" providerId="AD" clId="Web-{B4143F6D-C96C-2491-9EF5-C040F4F714E3}" dt="2023-07-11T13:53:13.583" v="12"/>
        <pc:sldMkLst>
          <pc:docMk/>
          <pc:sldMk cId="1319497715" sldId="369"/>
        </pc:sldMkLst>
        <pc:spChg chg="mod">
          <ac:chgData name="Gastbenutzer" userId="S::urn:spo:anon#f86b790997f433fe469ee6d59c76f4a8a9dd4383fb9541d35ef5bb865230b574::" providerId="AD" clId="Web-{B4143F6D-C96C-2491-9EF5-C040F4F714E3}" dt="2023-07-11T13:52:33.736" v="4" actId="20577"/>
          <ac:spMkLst>
            <pc:docMk/>
            <pc:sldMk cId="1319497715" sldId="369"/>
            <ac:spMk id="5" creationId="{C5425B72-C5CD-506C-6D83-8969BB1165C2}"/>
          </ac:spMkLst>
        </pc:spChg>
      </pc:sldChg>
      <pc:sldChg chg="del">
        <pc:chgData name="Gastbenutzer" userId="S::urn:spo:anon#f86b790997f433fe469ee6d59c76f4a8a9dd4383fb9541d35ef5bb865230b574::" providerId="AD" clId="Web-{B4143F6D-C96C-2491-9EF5-C040F4F714E3}" dt="2023-07-11T13:52:03.484" v="3"/>
        <pc:sldMkLst>
          <pc:docMk/>
          <pc:sldMk cId="1022808080" sldId="372"/>
        </pc:sldMkLst>
      </pc:sldChg>
      <pc:sldChg chg="modNotes">
        <pc:chgData name="Gastbenutzer" userId="S::urn:spo:anon#f86b790997f433fe469ee6d59c76f4a8a9dd4383fb9541d35ef5bb865230b574::" providerId="AD" clId="Web-{B4143F6D-C96C-2491-9EF5-C040F4F714E3}" dt="2023-07-11T13:55:19.201" v="76"/>
        <pc:sldMkLst>
          <pc:docMk/>
          <pc:sldMk cId="3923751396" sldId="373"/>
        </pc:sldMkLst>
      </pc:sldChg>
    </pc:docChg>
  </pc:docChgLst>
  <pc:docChgLst>
    <pc:chgData name="Gastbenutzer" userId="S::urn:spo:anon#f86b790997f433fe469ee6d59c76f4a8a9dd4383fb9541d35ef5bb865230b574::" providerId="AD" clId="Web-{62CDDE9E-EC10-3E31-D2EC-19540CDFFF23}"/>
    <pc:docChg chg="modSld">
      <pc:chgData name="Gastbenutzer" userId="S::urn:spo:anon#f86b790997f433fe469ee6d59c76f4a8a9dd4383fb9541d35ef5bb865230b574::" providerId="AD" clId="Web-{62CDDE9E-EC10-3E31-D2EC-19540CDFFF23}" dt="2023-07-25T15:01:20.565" v="21" actId="20577"/>
      <pc:docMkLst>
        <pc:docMk/>
      </pc:docMkLst>
      <pc:sldChg chg="addSp delSp modSp">
        <pc:chgData name="Gastbenutzer" userId="S::urn:spo:anon#f86b790997f433fe469ee6d59c76f4a8a9dd4383fb9541d35ef5bb865230b574::" providerId="AD" clId="Web-{62CDDE9E-EC10-3E31-D2EC-19540CDFFF23}" dt="2023-07-25T15:01:20.565" v="21" actId="20577"/>
        <pc:sldMkLst>
          <pc:docMk/>
          <pc:sldMk cId="3441038142" sldId="359"/>
        </pc:sldMkLst>
        <pc:spChg chg="mod">
          <ac:chgData name="Gastbenutzer" userId="S::urn:spo:anon#f86b790997f433fe469ee6d59c76f4a8a9dd4383fb9541d35ef5bb865230b574::" providerId="AD" clId="Web-{62CDDE9E-EC10-3E31-D2EC-19540CDFFF23}" dt="2023-07-25T15:01:20.565" v="21" actId="20577"/>
          <ac:spMkLst>
            <pc:docMk/>
            <pc:sldMk cId="3441038142" sldId="359"/>
            <ac:spMk id="5" creationId="{7557EA38-00F2-3C65-B9B0-E867AB5F747D}"/>
          </ac:spMkLst>
        </pc:spChg>
        <pc:picChg chg="add del mod">
          <ac:chgData name="Gastbenutzer" userId="S::urn:spo:anon#f86b790997f433fe469ee6d59c76f4a8a9dd4383fb9541d35ef5bb865230b574::" providerId="AD" clId="Web-{62CDDE9E-EC10-3E31-D2EC-19540CDFFF23}" dt="2023-07-25T15:00:27.407" v="7"/>
          <ac:picMkLst>
            <pc:docMk/>
            <pc:sldMk cId="3441038142" sldId="359"/>
            <ac:picMk id="6" creationId="{5EA003ED-6D56-C172-FB1E-EECDAF568D13}"/>
          </ac:picMkLst>
        </pc:picChg>
      </pc:sldChg>
    </pc:docChg>
  </pc:docChgLst>
  <pc:docChgLst>
    <pc:chgData name="Gastbenutzer" userId="S::urn:spo:anon#f86b790997f433fe469ee6d59c76f4a8a9dd4383fb9541d35ef5bb865230b574::" providerId="AD" clId="Web-{3B9F14EA-DA6E-4657-5F2D-1925EF931C15}"/>
    <pc:docChg chg="modSld">
      <pc:chgData name="Gastbenutzer" userId="S::urn:spo:anon#f86b790997f433fe469ee6d59c76f4a8a9dd4383fb9541d35ef5bb865230b574::" providerId="AD" clId="Web-{3B9F14EA-DA6E-4657-5F2D-1925EF931C15}" dt="2023-05-29T16:22:04.388" v="1" actId="20577"/>
      <pc:docMkLst>
        <pc:docMk/>
      </pc:docMkLst>
      <pc:sldChg chg="modSp">
        <pc:chgData name="Gastbenutzer" userId="S::urn:spo:anon#f86b790997f433fe469ee6d59c76f4a8a9dd4383fb9541d35ef5bb865230b574::" providerId="AD" clId="Web-{3B9F14EA-DA6E-4657-5F2D-1925EF931C15}" dt="2023-05-29T16:22:04.388" v="1" actId="20577"/>
        <pc:sldMkLst>
          <pc:docMk/>
          <pc:sldMk cId="1147882705" sldId="313"/>
        </pc:sldMkLst>
        <pc:spChg chg="mod">
          <ac:chgData name="Gastbenutzer" userId="S::urn:spo:anon#f86b790997f433fe469ee6d59c76f4a8a9dd4383fb9541d35ef5bb865230b574::" providerId="AD" clId="Web-{3B9F14EA-DA6E-4657-5F2D-1925EF931C15}" dt="2023-05-29T16:22:04.388" v="1" actId="20577"/>
          <ac:spMkLst>
            <pc:docMk/>
            <pc:sldMk cId="1147882705" sldId="313"/>
            <ac:spMk id="3" creationId="{959B8427-2E56-0C2E-728F-5C132FC1F989}"/>
          </ac:spMkLst>
        </pc:spChg>
      </pc:sldChg>
    </pc:docChg>
  </pc:docChgLst>
  <pc:docChgLst>
    <pc:chgData name="Gastbenutzer" userId="S::urn:spo:anon#f86b790997f433fe469ee6d59c76f4a8a9dd4383fb9541d35ef5bb865230b574::" providerId="AD" clId="Web-{F7478977-25B8-5320-1C24-7DE8D6E7DBCC}"/>
    <pc:docChg chg="modSld">
      <pc:chgData name="Gastbenutzer" userId="S::urn:spo:anon#f86b790997f433fe469ee6d59c76f4a8a9dd4383fb9541d35ef5bb865230b574::" providerId="AD" clId="Web-{F7478977-25B8-5320-1C24-7DE8D6E7DBCC}" dt="2023-06-19T13:58:12.603" v="4"/>
      <pc:docMkLst>
        <pc:docMk/>
      </pc:docMkLst>
      <pc:sldChg chg="modSp">
        <pc:chgData name="Gastbenutzer" userId="S::urn:spo:anon#f86b790997f433fe469ee6d59c76f4a8a9dd4383fb9541d35ef5bb865230b574::" providerId="AD" clId="Web-{F7478977-25B8-5320-1C24-7DE8D6E7DBCC}" dt="2023-06-19T13:58:12.603" v="4"/>
        <pc:sldMkLst>
          <pc:docMk/>
          <pc:sldMk cId="3152061644" sldId="354"/>
        </pc:sldMkLst>
        <pc:spChg chg="mod">
          <ac:chgData name="Gastbenutzer" userId="S::urn:spo:anon#f86b790997f433fe469ee6d59c76f4a8a9dd4383fb9541d35ef5bb865230b574::" providerId="AD" clId="Web-{F7478977-25B8-5320-1C24-7DE8D6E7DBCC}" dt="2023-06-19T13:58:05.435" v="3" actId="1076"/>
          <ac:spMkLst>
            <pc:docMk/>
            <pc:sldMk cId="3152061644" sldId="354"/>
            <ac:spMk id="5" creationId="{C5425B72-C5CD-506C-6D83-8969BB1165C2}"/>
          </ac:spMkLst>
        </pc:spChg>
        <pc:spChg chg="ord">
          <ac:chgData name="Gastbenutzer" userId="S::urn:spo:anon#f86b790997f433fe469ee6d59c76f4a8a9dd4383fb9541d35ef5bb865230b574::" providerId="AD" clId="Web-{F7478977-25B8-5320-1C24-7DE8D6E7DBCC}" dt="2023-06-19T13:58:12.603" v="4"/>
          <ac:spMkLst>
            <pc:docMk/>
            <pc:sldMk cId="3152061644" sldId="354"/>
            <ac:spMk id="6" creationId="{7C911470-25C8-A66F-DF3D-175736EC1807}"/>
          </ac:spMkLst>
        </pc:spChg>
      </pc:sldChg>
    </pc:docChg>
  </pc:docChgLst>
  <pc:docChgLst>
    <pc:chgData name="Gastbenutzer" userId="S::urn:spo:anon#f86b790997f433fe469ee6d59c76f4a8a9dd4383fb9541d35ef5bb865230b574::" providerId="AD" clId="Web-{443BEFCB-A39F-D72C-227B-5E71B95CA271}"/>
    <pc:docChg chg="modSld">
      <pc:chgData name="Gastbenutzer" userId="S::urn:spo:anon#f86b790997f433fe469ee6d59c76f4a8a9dd4383fb9541d35ef5bb865230b574::" providerId="AD" clId="Web-{443BEFCB-A39F-D72C-227B-5E71B95CA271}" dt="2023-08-31T15:52:08.799" v="0"/>
      <pc:docMkLst>
        <pc:docMk/>
      </pc:docMkLst>
      <pc:sldChg chg="delSp">
        <pc:chgData name="Gastbenutzer" userId="S::urn:spo:anon#f86b790997f433fe469ee6d59c76f4a8a9dd4383fb9541d35ef5bb865230b574::" providerId="AD" clId="Web-{443BEFCB-A39F-D72C-227B-5E71B95CA271}" dt="2023-08-31T15:52:08.799" v="0"/>
        <pc:sldMkLst>
          <pc:docMk/>
          <pc:sldMk cId="1834169685" sldId="357"/>
        </pc:sldMkLst>
        <pc:spChg chg="del">
          <ac:chgData name="Gastbenutzer" userId="S::urn:spo:anon#f86b790997f433fe469ee6d59c76f4a8a9dd4383fb9541d35ef5bb865230b574::" providerId="AD" clId="Web-{443BEFCB-A39F-D72C-227B-5E71B95CA271}" dt="2023-08-31T15:52:08.799" v="0"/>
          <ac:spMkLst>
            <pc:docMk/>
            <pc:sldMk cId="1834169685" sldId="357"/>
            <ac:spMk id="7" creationId="{94E37469-459D-2116-3CB7-0B4AADC3A0BE}"/>
          </ac:spMkLst>
        </pc:spChg>
      </pc:sldChg>
    </pc:docChg>
  </pc:docChgLst>
  <pc:docChgLst>
    <pc:chgData name="Gastbenutzer" userId="S::urn:spo:anon#f86b790997f433fe469ee6d59c76f4a8a9dd4383fb9541d35ef5bb865230b574::" providerId="AD" clId="Web-{EABDC47D-BEB7-A433-2385-03FDE0FE90AA}"/>
    <pc:docChg chg="mod modSld modMainMaster">
      <pc:chgData name="Gastbenutzer" userId="S::urn:spo:anon#f86b790997f433fe469ee6d59c76f4a8a9dd4383fb9541d35ef5bb865230b574::" providerId="AD" clId="Web-{EABDC47D-BEB7-A433-2385-03FDE0FE90AA}" dt="2023-08-24T09:56:28.770" v="23"/>
      <pc:docMkLst>
        <pc:docMk/>
      </pc:docMkLst>
      <pc:sldChg chg="delSp modSp">
        <pc:chgData name="Gastbenutzer" userId="S::urn:spo:anon#f86b790997f433fe469ee6d59c76f4a8a9dd4383fb9541d35ef5bb865230b574::" providerId="AD" clId="Web-{EABDC47D-BEB7-A433-2385-03FDE0FE90AA}" dt="2023-08-24T09:56:28.770" v="23"/>
        <pc:sldMkLst>
          <pc:docMk/>
          <pc:sldMk cId="1147882705" sldId="313"/>
        </pc:sldMkLst>
        <pc:spChg chg="del mod">
          <ac:chgData name="Gastbenutzer" userId="S::urn:spo:anon#f86b790997f433fe469ee6d59c76f4a8a9dd4383fb9541d35ef5bb865230b574::" providerId="AD" clId="Web-{EABDC47D-BEB7-A433-2385-03FDE0FE90AA}" dt="2023-08-24T09:56:28.770" v="23"/>
          <ac:spMkLst>
            <pc:docMk/>
            <pc:sldMk cId="1147882705" sldId="313"/>
            <ac:spMk id="4" creationId="{07FAB063-C2CE-422C-8EA1-C9A11188E517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09.097" v="19"/>
        <pc:sldMkLst>
          <pc:docMk/>
          <pc:sldMk cId="1158767243" sldId="314"/>
        </pc:sldMkLst>
        <pc:spChg chg="mod">
          <ac:chgData name="Gastbenutzer" userId="S::urn:spo:anon#f86b790997f433fe469ee6d59c76f4a8a9dd4383fb9541d35ef5bb865230b574::" providerId="AD" clId="Web-{EABDC47D-BEB7-A433-2385-03FDE0FE90AA}" dt="2023-08-24T09:56:09.097" v="19"/>
          <ac:spMkLst>
            <pc:docMk/>
            <pc:sldMk cId="1158767243" sldId="314"/>
            <ac:spMk id="2" creationId="{A18ED6B6-C61E-3318-C6AC-9502C66A456A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772474566" sldId="352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772474566" sldId="352"/>
            <ac:spMk id="2" creationId="{70F7D893-D14D-A787-BAFF-F7BBEF15432D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526711988" sldId="353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526711988" sldId="353"/>
            <ac:spMk id="2" creationId="{70F7D893-D14D-A787-BAFF-F7BBEF15432D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447488647" sldId="355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447488647" sldId="355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469149093" sldId="356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469149093" sldId="356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834169685" sldId="357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834169685" sldId="357"/>
            <ac:spMk id="2" creationId="{63A608D2-949A-11E9-7FAC-8D0E929E235E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525047821" sldId="358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525047821" sldId="358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441038142" sldId="359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441038142" sldId="359"/>
            <ac:spMk id="2" creationId="{DBAF404D-9C65-BD39-16B9-DD43FB72B0F2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2732433539" sldId="363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2732433539" sldId="363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005891366" sldId="364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005891366" sldId="364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3953865293" sldId="365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3953865293" sldId="365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2258452218" sldId="366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2258452218" sldId="366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2743866376" sldId="367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2743866376" sldId="367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52444912" sldId="368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52444912" sldId="368"/>
            <ac:spMk id="2" creationId="{E197095D-7868-FE34-25B5-8845D3815EB4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319497715" sldId="369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319497715" sldId="369"/>
            <ac:spMk id="2" creationId="{6EA0BBDB-97D5-B4BC-6ECE-3B988089FC4B}"/>
          </ac:spMkLst>
        </pc:spChg>
      </pc:sldChg>
      <pc:sldChg chg="modSp">
        <pc:chgData name="Gastbenutzer" userId="S::urn:spo:anon#f86b790997f433fe469ee6d59c76f4a8a9dd4383fb9541d35ef5bb865230b574::" providerId="AD" clId="Web-{EABDC47D-BEB7-A433-2385-03FDE0FE90AA}" dt="2023-08-24T09:56:17.098" v="21"/>
        <pc:sldMkLst>
          <pc:docMk/>
          <pc:sldMk cId="1881755642" sldId="370"/>
        </pc:sld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k cId="1881755642" sldId="370"/>
            <ac:spMk id="2" creationId="{6EA0BBDB-97D5-B4BC-6ECE-3B988089FC4B}"/>
          </ac:spMkLst>
        </pc:spChg>
      </pc:sldChg>
      <pc:sldMasterChg chg="modSp mod modSldLayout">
        <pc:chgData name="Gastbenutzer" userId="S::urn:spo:anon#f86b790997f433fe469ee6d59c76f4a8a9dd4383fb9541d35ef5bb865230b574::" providerId="AD" clId="Web-{EABDC47D-BEB7-A433-2385-03FDE0FE90AA}" dt="2023-08-24T09:56:21.317" v="22"/>
        <pc:sldMasterMkLst>
          <pc:docMk/>
          <pc:sldMasterMk cId="3345050395" sldId="2147483660"/>
        </pc:sldMaster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2166755982" sldId="2147483661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2166755982" sldId="2147483661"/>
              <ac:spMk id="10" creationId="{CFB462B3-CEB1-499F-9A93-54BFC478EC19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Gastbenutzer" userId="S::urn:spo:anon#f86b790997f433fe469ee6d59c76f4a8a9dd4383fb9541d35ef5bb865230b574::" providerId="AD" clId="Web-{EABDC47D-BEB7-A433-2385-03FDE0FE90AA}" dt="2023-08-24T09:56:21.317" v="22"/>
        <pc:sldMasterMkLst>
          <pc:docMk/>
          <pc:sldMasterMk cId="391508935" sldId="2147483675"/>
        </pc:sldMasterMkLst>
        <pc:spChg chg="mod">
          <ac:chgData name="Gastbenutzer" userId="S::urn:spo:anon#f86b790997f433fe469ee6d59c76f4a8a9dd4383fb9541d35ef5bb865230b574::" providerId="AD" clId="Web-{EABDC47D-BEB7-A433-2385-03FDE0FE90AA}" dt="2023-08-24T09:56:17.098" v="21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Gastbenutzer" userId="S::urn:spo:anon#f86b790997f433fe469ee6d59c76f4a8a9dd4383fb9541d35ef5bb865230b574::" providerId="AD" clId="Web-{EABDC47D-BEB7-A433-2385-03FDE0FE90AA}" dt="2023-08-24T09:56:21.317" v="22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Gastbenutzer" userId="S::urn:spo:anon#f86b790997f433fe469ee6d59c76f4a8a9dd4383fb9541d35ef5bb865230b574::" providerId="AD" clId="Web-{EABDC47D-BEB7-A433-2385-03FDE0FE90AA}" dt="2023-08-24T09:56:17.098" v="21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Gastbenutzer" userId="S::urn:spo:anon#f86b790997f433fe469ee6d59c76f4a8a9dd4383fb9541d35ef5bb865230b574::" providerId="AD" clId="Web-{2FB722CA-C6FA-1C33-451E-5ADD245DFBCE}"/>
    <pc:docChg chg="modSld">
      <pc:chgData name="Gastbenutzer" userId="S::urn:spo:anon#f86b790997f433fe469ee6d59c76f4a8a9dd4383fb9541d35ef5bb865230b574::" providerId="AD" clId="Web-{2FB722CA-C6FA-1C33-451E-5ADD245DFBCE}" dt="2023-07-25T13:29:53.693" v="1" actId="1076"/>
      <pc:docMkLst>
        <pc:docMk/>
      </pc:docMkLst>
      <pc:sldChg chg="addSp modSp">
        <pc:chgData name="Gastbenutzer" userId="S::urn:spo:anon#f86b790997f433fe469ee6d59c76f4a8a9dd4383fb9541d35ef5bb865230b574::" providerId="AD" clId="Web-{2FB722CA-C6FA-1C33-451E-5ADD245DFBCE}" dt="2023-07-25T13:29:53.693" v="1" actId="1076"/>
        <pc:sldMkLst>
          <pc:docMk/>
          <pc:sldMk cId="1319497715" sldId="369"/>
        </pc:sldMkLst>
        <pc:picChg chg="add mod">
          <ac:chgData name="Gastbenutzer" userId="S::urn:spo:anon#f86b790997f433fe469ee6d59c76f4a8a9dd4383fb9541d35ef5bb865230b574::" providerId="AD" clId="Web-{2FB722CA-C6FA-1C33-451E-5ADD245DFBCE}" dt="2023-07-25T13:29:53.693" v="1" actId="1076"/>
          <ac:picMkLst>
            <pc:docMk/>
            <pc:sldMk cId="1319497715" sldId="369"/>
            <ac:picMk id="6" creationId="{93B85466-FA45-9405-F359-2F4DFA29DA38}"/>
          </ac:picMkLst>
        </pc:picChg>
      </pc:sldChg>
    </pc:docChg>
  </pc:docChgLst>
  <pc:docChgLst>
    <pc:chgData name="Gastbenutzer" userId="S::urn:spo:anon#f86b790997f433fe469ee6d59c76f4a8a9dd4383fb9541d35ef5bb865230b574::" providerId="AD" clId="Web-{5B7751A3-C300-ED12-62D8-A836DE0EB2CB}"/>
    <pc:docChg chg="delSld">
      <pc:chgData name="Gastbenutzer" userId="S::urn:spo:anon#f86b790997f433fe469ee6d59c76f4a8a9dd4383fb9541d35ef5bb865230b574::" providerId="AD" clId="Web-{5B7751A3-C300-ED12-62D8-A836DE0EB2CB}" dt="2023-07-29T11:40:29.863" v="0"/>
      <pc:docMkLst>
        <pc:docMk/>
      </pc:docMkLst>
      <pc:sldChg chg="del">
        <pc:chgData name="Gastbenutzer" userId="S::urn:spo:anon#f86b790997f433fe469ee6d59c76f4a8a9dd4383fb9541d35ef5bb865230b574::" providerId="AD" clId="Web-{5B7751A3-C300-ED12-62D8-A836DE0EB2CB}" dt="2023-07-29T11:40:29.863" v="0"/>
        <pc:sldMkLst>
          <pc:docMk/>
          <pc:sldMk cId="4105064284" sldId="371"/>
        </pc:sldMkLst>
      </pc:sldChg>
    </pc:docChg>
  </pc:docChgLst>
  <pc:docChgLst>
    <pc:chgData name="Gastbenutzer" userId="S::urn:spo:anon#f86b790997f433fe469ee6d59c76f4a8a9dd4383fb9541d35ef5bb865230b574::" providerId="AD" clId="Web-{235B1597-FDF3-6771-FC3A-DAA1C8084EBF}"/>
    <pc:docChg chg="delSld modSld">
      <pc:chgData name="Gastbenutzer" userId="S::urn:spo:anon#f86b790997f433fe469ee6d59c76f4a8a9dd4383fb9541d35ef5bb865230b574::" providerId="AD" clId="Web-{235B1597-FDF3-6771-FC3A-DAA1C8084EBF}" dt="2023-07-25T12:54:00.344" v="30" actId="20577"/>
      <pc:docMkLst>
        <pc:docMk/>
      </pc:docMkLst>
      <pc:sldChg chg="modSp">
        <pc:chgData name="Gastbenutzer" userId="S::urn:spo:anon#f86b790997f433fe469ee6d59c76f4a8a9dd4383fb9541d35ef5bb865230b574::" providerId="AD" clId="Web-{235B1597-FDF3-6771-FC3A-DAA1C8084EBF}" dt="2023-07-25T12:54:00.344" v="30" actId="20577"/>
        <pc:sldMkLst>
          <pc:docMk/>
          <pc:sldMk cId="1319497715" sldId="369"/>
        </pc:sldMkLst>
        <pc:spChg chg="mod">
          <ac:chgData name="Gastbenutzer" userId="S::urn:spo:anon#f86b790997f433fe469ee6d59c76f4a8a9dd4383fb9541d35ef5bb865230b574::" providerId="AD" clId="Web-{235B1597-FDF3-6771-FC3A-DAA1C8084EBF}" dt="2023-07-25T12:54:00.344" v="30" actId="20577"/>
          <ac:spMkLst>
            <pc:docMk/>
            <pc:sldMk cId="1319497715" sldId="369"/>
            <ac:spMk id="5" creationId="{C5425B72-C5CD-506C-6D83-8969BB1165C2}"/>
          </ac:spMkLst>
        </pc:spChg>
      </pc:sldChg>
      <pc:sldChg chg="del">
        <pc:chgData name="Gastbenutzer" userId="S::urn:spo:anon#f86b790997f433fe469ee6d59c76f4a8a9dd4383fb9541d35ef5bb865230b574::" providerId="AD" clId="Web-{235B1597-FDF3-6771-FC3A-DAA1C8084EBF}" dt="2023-07-25T12:46:16.841" v="0"/>
        <pc:sldMkLst>
          <pc:docMk/>
          <pc:sldMk cId="3923751396" sldId="373"/>
        </pc:sldMkLst>
      </pc:sld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09.10.2023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Hier ist ein Brainstorming geplant, offene Fragestellungen und Sammlung von Stichpunkten an Tafel/Smartboard.</a:t>
            </a:r>
          </a:p>
          <a:p>
            <a:r>
              <a:rPr lang="de-DE">
                <a:cs typeface="Calibri"/>
              </a:rPr>
              <a:t>5-10 Minuten</a:t>
            </a:r>
          </a:p>
          <a:p>
            <a:endParaRPr lang="de-DE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7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Video anschauen, 31 Minuten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59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 Diskussion:</a:t>
            </a:r>
          </a:p>
          <a:p>
            <a:r>
              <a:rPr lang="de-DE"/>
              <a:t>Welche neuen Probleme/kritischen Aspekte sind im Video angesprochen worden?</a:t>
            </a:r>
          </a:p>
          <a:p>
            <a:r>
              <a:rPr lang="de-DE"/>
              <a:t>Gibt es Ergänzungen zu den bereits angesprochenen Themen?</a:t>
            </a:r>
          </a:p>
          <a:p>
            <a:r>
              <a:rPr lang="de-DE">
                <a:cs typeface="Calibri" panose="020F0502020204030204"/>
              </a:rPr>
              <a:t>5 Minuten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3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75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62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FC249D0D-642E-46D7-B82E-111CE2258FD4}" type="datetime1">
              <a:rPr lang="de-DE" smtClean="0"/>
              <a:t>09.10.2023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5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EA30-AF60-41C1-A3D7-CC9FB65B0DF9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20957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E53B-A40D-4865-B8DB-DFC836BC78AE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7065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8692-3A94-42E1-B291-37EE49A9955B}" type="datetime1">
              <a:rPr lang="de-DE" smtClean="0"/>
              <a:t>09.10.2023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283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0E5D-6A86-477D-B85B-8E4F143A1325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27896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3368-5E87-4D3B-A706-1D7DFF926D9F}" type="datetime1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28A6-091E-48AA-A375-2CFFCCAEE6BB}" type="datetime1">
              <a:rPr lang="de-DE" smtClean="0"/>
              <a:t>09.10.2023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78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CF392AB3-9AE3-420D-814D-E21AB426E9A1}" type="datetime1">
              <a:rPr lang="de-DE" smtClean="0"/>
              <a:t>09.10.2023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1B7916F4-6114-4150-8879-2C5DE51BE86B}" type="datetime1">
              <a:rPr lang="de-DE" smtClean="0"/>
              <a:t>09.10.2023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27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A8888297-84FF-4E56-9955-98335E9B71D5}" type="datetime1">
              <a:rPr lang="de-DE" smtClean="0"/>
              <a:t>09.10.2023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96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439E-CEAA-4FC3-BB11-518F1DE0E08B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2EEA-8619-45F9-903D-C6ECF532DBFC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85056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5A74-1347-4773-8D8A-58BA0E246B45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116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3B9B-F641-4C1A-BE24-2A6631D9E6E9}" type="datetime1">
              <a:rPr lang="de-DE" smtClean="0"/>
              <a:t>09.10.2023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57774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A5A2-395D-4154-8695-3B7DE526DE23}" type="datetime1">
              <a:rPr lang="de-DE" smtClean="0"/>
              <a:t>09.10.2023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79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2355F5D5-C0CB-4753-9F5D-3FA5091F2755}" type="datetime1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5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A353A6EB-AD85-48EF-907F-1D8D7C457B50}" type="datetime1">
              <a:rPr lang="de-DE" smtClean="0"/>
              <a:t>09.10.2023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gesell. – Einführung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k6ESLpxKI" TargetMode="External"/><Relationship Id="rId2" Type="http://schemas.openxmlformats.org/officeDocument/2006/relationships/hyperlink" Target="https://www.youtube.com/watch?v=F8aegvTVy5g&amp;themeRefresh=1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IuVmd1USAF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f.de/show/mai-think-x-die-show/maithink-x-folge-04-1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Ein Roboter mit Gesicht">
            <a:extLst>
              <a:ext uri="{FF2B5EF4-FFF2-40B4-BE49-F238E27FC236}">
                <a16:creationId xmlns:a16="http://schemas.microsoft.com/office/drawing/2014/main" id="{B5A32658-6C3F-14BC-A00F-1B711F34F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79" b="9284"/>
          <a:stretch/>
        </p:blipFill>
        <p:spPr>
          <a:xfrm>
            <a:off x="20" y="1247779"/>
            <a:ext cx="12191980" cy="5610225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59B8427-2E56-0C2E-728F-5C132FC1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de-DE" sz="5000"/>
              <a:t>Gesellschaftswissen-</a:t>
            </a:r>
            <a:r>
              <a:rPr lang="de-DE" sz="5000" err="1"/>
              <a:t>schaftliche</a:t>
            </a:r>
            <a:r>
              <a:rPr lang="de-DE" sz="5000"/>
              <a:t> Aspekte KI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2557A4F-D56E-E3AA-E921-BE92767066E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1BD73-D5F6-0B09-A8BA-E62541E6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8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0015650-D254-761B-226F-FEA635941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11206" y="2009218"/>
            <a:ext cx="1427629" cy="1502148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4C5AC7-3BAB-BF40-C955-EAA96F428282}"/>
              </a:ext>
            </a:extLst>
          </p:cNvPr>
          <p:cNvSpPr/>
          <p:nvPr/>
        </p:nvSpPr>
        <p:spPr>
          <a:xfrm>
            <a:off x="3977369" y="4941498"/>
            <a:ext cx="423874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600">
                <a:cs typeface="Arial"/>
              </a:rPr>
              <a:t>Keine Kausalität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ECAB8-922A-CA75-5F27-0C896B7BF1AD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45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0015650-D254-761B-226F-FEA635941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11206" y="2009218"/>
            <a:ext cx="1427629" cy="1502148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4C5AC7-3BAB-BF40-C955-EAA96F428282}"/>
              </a:ext>
            </a:extLst>
          </p:cNvPr>
          <p:cNvSpPr/>
          <p:nvPr/>
        </p:nvSpPr>
        <p:spPr>
          <a:xfrm>
            <a:off x="3977369" y="4941498"/>
            <a:ext cx="4238741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600">
                <a:cs typeface="Arial"/>
              </a:rPr>
              <a:t>Keine Kausalität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B22B0-EAA3-3788-2570-AD878DD265D9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86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dirty="0" smtClean="0"/>
              <a:t>12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00015650-D254-761B-226F-FEA635941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711206" y="2009218"/>
            <a:ext cx="1427629" cy="1502148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pic>
        <p:nvPicPr>
          <p:cNvPr id="6" name="Graphic 8" descr="Sonne mit einfarbiger Füllung">
            <a:extLst>
              <a:ext uri="{FF2B5EF4-FFF2-40B4-BE49-F238E27FC236}">
                <a16:creationId xmlns:a16="http://schemas.microsoft.com/office/drawing/2014/main" id="{01BDA6DF-1D1F-5A74-C624-FE52C88C5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155" y="4435372"/>
            <a:ext cx="1575757" cy="153141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50D6425-2CD1-D2F1-0579-0F3AF726FE4F}"/>
              </a:ext>
            </a:extLst>
          </p:cNvPr>
          <p:cNvSpPr/>
          <p:nvPr/>
        </p:nvSpPr>
        <p:spPr>
          <a:xfrm rot="2700000">
            <a:off x="2972148" y="3946409"/>
            <a:ext cx="2472902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B8B8A5-37AF-3818-1A3D-922AB2E69622}"/>
              </a:ext>
            </a:extLst>
          </p:cNvPr>
          <p:cNvSpPr/>
          <p:nvPr/>
        </p:nvSpPr>
        <p:spPr>
          <a:xfrm rot="18900000">
            <a:off x="6625735" y="3949481"/>
            <a:ext cx="2468791" cy="80960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Kausalität</a:t>
            </a:r>
            <a:endParaRPr lang="de-DE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A2B45-3DED-F6BE-F716-F7B59BF7D019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21250-0F26-1AB4-2E73-BEFA9C5B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13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Prädiktoren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aus </a:t>
            </a:r>
            <a:r>
              <a:rPr lang="de-DE" sz="2200">
                <a:solidFill>
                  <a:srgbClr val="000000"/>
                </a:solidFill>
                <a:cs typeface="Arial"/>
              </a:rPr>
              <a:t>Korrelationen Prädiktoren erstellt</a:t>
            </a:r>
            <a:endParaRPr lang="en-US"/>
          </a:p>
          <a:p>
            <a:pPr marL="630555" lvl="1" indent="-287655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Vorhersage über die Zukunft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Char char="•"/>
            </a:pPr>
            <a:r>
              <a:rPr lang="de-DE" sz="2200">
                <a:cs typeface="Arial"/>
              </a:rPr>
              <a:t>z.B. personalisierte Werbung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nicht automatisch richtig</a:t>
            </a:r>
          </a:p>
          <a:p>
            <a:pPr marL="287655" lvl="1" indent="-287655">
              <a:spcAft>
                <a:spcPts val="1998"/>
              </a:spcAft>
              <a:buClr>
                <a:srgbClr val="002896"/>
              </a:buClr>
            </a:pPr>
            <a:endParaRPr lang="de-DE" sz="2200"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73023C-51AE-119A-596E-A6D503B3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94" y="1945340"/>
            <a:ext cx="2026024" cy="2026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40EA59-D970-7B18-26B8-A632AC91993E}"/>
              </a:ext>
            </a:extLst>
          </p:cNvPr>
          <p:cNvSpPr txBox="1"/>
          <p:nvPr/>
        </p:nvSpPr>
        <p:spPr>
          <a:xfrm>
            <a:off x="9230844" y="6454588"/>
            <a:ext cx="36979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Quelle: https://pixabay.com/de/</a:t>
            </a: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5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Rassismus in KI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Prädiktoren basieren auf Korrelationen 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Mensch entscheidet welche Daten und welche Kriterien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bei Rassismus und Diskriminierung in Daten</a:t>
            </a:r>
          </a:p>
          <a:p>
            <a:pPr marL="630555" lvl="1" indent="-287655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Rassismus und Diskriminierung in Deskriptoren</a:t>
            </a: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Kriterien ausschließen keine Lösung</a:t>
            </a:r>
          </a:p>
          <a:p>
            <a:pPr marL="630555" lvl="1" indent="-287655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meist mehrere Korrelationen</a:t>
            </a:r>
          </a:p>
          <a:p>
            <a:pPr marL="287655" lvl="1" indent="-287655">
              <a:spcAft>
                <a:spcPts val="1998"/>
              </a:spcAft>
              <a:buClr>
                <a:srgbClr val="002896"/>
              </a:buClr>
            </a:pPr>
            <a:endParaRPr lang="de-DE" sz="2200"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pic>
        <p:nvPicPr>
          <p:cNvPr id="6" name="Picture 6" descr="Geschäftsmann an einem Computer">
            <a:extLst>
              <a:ext uri="{FF2B5EF4-FFF2-40B4-BE49-F238E27FC236}">
                <a16:creationId xmlns:a16="http://schemas.microsoft.com/office/drawing/2014/main" id="{BFAC1D7A-71D5-A770-585C-11F86693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94" y="3710828"/>
            <a:ext cx="3740523" cy="21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4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Rassismus in KI Beispiele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Schufa Einträge</a:t>
            </a:r>
            <a:endParaRPr lang="en-US"/>
          </a:p>
          <a:p>
            <a:pPr marL="342900" indent="-342900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Software Vorhersage Beteiligung an Straftaten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Polizei von Chicago</a:t>
            </a:r>
          </a:p>
          <a:p>
            <a:pPr marL="630555" lvl="1" indent="-287655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weiß nicht ob Opfer oder Täter</a:t>
            </a:r>
          </a:p>
          <a:p>
            <a:pPr marL="342900" indent="-342900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Firmen Filtern Bewerbung mit KI</a:t>
            </a:r>
            <a:endParaRPr lang="en-US" sz="2200">
              <a:solidFill>
                <a:srgbClr val="000000"/>
              </a:solidFill>
              <a:cs typeface="Arial"/>
            </a:endParaRPr>
          </a:p>
          <a:p>
            <a:pPr marL="630555" lvl="1" indent="-287655">
              <a:spcAft>
                <a:spcPts val="1998"/>
              </a:spcAft>
              <a:buFont typeface="Arial,Sans-Serif" panose="020B0604020202020204" pitchFamily="34" charset="0"/>
              <a:buChar char="•"/>
            </a:pPr>
            <a:r>
              <a:rPr lang="de-DE" sz="2200">
                <a:solidFill>
                  <a:srgbClr val="000000"/>
                </a:solidFill>
                <a:cs typeface="Arial"/>
              </a:rPr>
              <a:t>zugrunde gelegte Daten unbekannt</a:t>
            </a:r>
          </a:p>
          <a:p>
            <a:pPr lvl="2">
              <a:spcAft>
                <a:spcPts val="1998"/>
              </a:spcAft>
              <a:buChar char="•"/>
            </a:pPr>
            <a:endParaRPr lang="de-DE" sz="1950">
              <a:solidFill>
                <a:srgbClr val="002896"/>
              </a:solidFill>
              <a:cs typeface="Arial"/>
            </a:endParaRPr>
          </a:p>
          <a:p>
            <a:pPr marL="287655" lvl="1" indent="-287655">
              <a:spcAft>
                <a:spcPts val="1998"/>
              </a:spcAft>
              <a:buClr>
                <a:srgbClr val="002896"/>
              </a:buClr>
            </a:pPr>
            <a:endParaRPr lang="de-DE" sz="2200">
              <a:solidFill>
                <a:srgbClr val="000000"/>
              </a:solidFill>
              <a:cs typeface="Arial"/>
            </a:endParaRPr>
          </a:p>
          <a:p>
            <a:pPr>
              <a:spcAft>
                <a:spcPts val="1998"/>
              </a:spcAft>
            </a:pPr>
            <a:endParaRPr lang="de-DE" sz="22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86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Qualität KI abhängig von Trainingsdaten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KI nur so gut wie Trainingsdaten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gut überlegen, welche verschiedenen Daten KI kennen muss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bei Bildern von Menschen</a:t>
            </a:r>
          </a:p>
          <a:p>
            <a:pPr marL="630555" lvl="1" indent="-287655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verschiedene ethnische Gruppen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gleich gewichten</a:t>
            </a:r>
          </a:p>
          <a:p>
            <a:pPr marL="287655" lvl="6" indent="-287655">
              <a:spcAft>
                <a:spcPts val="1998"/>
              </a:spcAft>
              <a:buChar char="•"/>
            </a:pPr>
            <a:endParaRPr lang="de-DE" sz="195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89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BAF404D-9C65-BD39-16B9-DD43FB7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82B187-4732-07D9-ED7E-029CE017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02DCF9-1F32-BD55-BA83-F1E81DD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Für Interessierte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57EA38-00F2-3C65-B9B0-E867AB5F74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/>
              <a:t>Weitere Videos</a:t>
            </a:r>
          </a:p>
          <a:p>
            <a:pPr marL="630555" lvl="1" indent="-342900">
              <a:buFont typeface="Arial" panose="020B0604020202020204" pitchFamily="34" charset="0"/>
              <a:buChar char="•"/>
            </a:pPr>
            <a:r>
              <a:rPr lang="de-DE" sz="2200">
                <a:hlinkClick r:id="rId2"/>
              </a:rPr>
              <a:t>ZDF Magazin Royal: Die Schwachstelle von KI – wir Menschen</a:t>
            </a:r>
            <a:endParaRPr lang="de-DE" sz="2200">
              <a:cs typeface="Arial"/>
            </a:endParaRPr>
          </a:p>
          <a:p>
            <a:pPr marL="630555" lvl="1" indent="-342900">
              <a:buFont typeface="Arial" panose="020B0604020202020204" pitchFamily="34" charset="0"/>
              <a:buChar char="•"/>
            </a:pPr>
            <a:r>
              <a:rPr lang="de-DE" sz="2200">
                <a:hlinkClick r:id="rId3"/>
              </a:rPr>
              <a:t>SWR Doku Von Chatbots bis zu Waffensystemen – Fluch und Segen der künstlichen Intelligenzen</a:t>
            </a:r>
            <a:endParaRPr lang="de-DE" sz="2200">
              <a:cs typeface="Arial"/>
              <a:hlinkClick r:id="rId3"/>
            </a:endParaRPr>
          </a:p>
          <a:p>
            <a:pPr marL="630555" lvl="1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  <a:hlinkClick r:id="rId4"/>
              </a:rPr>
              <a:t>K.O. durch KI? - Leschs Kosmos</a:t>
            </a:r>
            <a:endParaRPr lang="de-DE" sz="2200">
              <a:cs typeface="Arial"/>
            </a:endParaRPr>
          </a:p>
          <a:p>
            <a:pPr marL="630555" lvl="1" indent="-342900">
              <a:buChar char="•"/>
            </a:pPr>
            <a:endParaRPr lang="de-DE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0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18ED6B6-C61E-3318-C6AC-9502C66A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16FBA5-4349-10DF-E311-FA34AA00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B399DF5-66E5-CFBC-535F-83DF76F4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Künstliche Intelligenz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AAF388-09D8-4AF3-5688-30B23FB9B7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Wo ist KI im Alltag? Welchen Einfluss hat KI?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Kann KI negativen Einfluss haben?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/>
              <a:t>Ist KI neutral und fair?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13249B7-BEAA-2DA6-84AD-EECD294E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20" y="2739981"/>
            <a:ext cx="4192073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F7D893-D14D-A787-BAFF-F7BBEF1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BB526C-44D8-2E03-B51B-4B8F6E6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8E77E0-D43D-F033-3A5F-08C69647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MAITHINK x – Thema: Künstliche Intelligenz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4E0F57-E1F2-E3C2-E7C7-2E00D47264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DE" b="0" i="0">
                <a:effectLst/>
                <a:hlinkClick r:id="rId3"/>
              </a:rPr>
              <a:t>Video: MAITHINK X – Künstliche Intelligenz</a:t>
            </a:r>
            <a:endParaRPr lang="de-DE" b="0" i="0">
              <a:effectLst/>
            </a:endParaRPr>
          </a:p>
          <a:p>
            <a:pPr marL="630903" lvl="1" indent="-342900" fontAlgn="base">
              <a:buFont typeface="Arial" panose="020B0604020202020204" pitchFamily="34" charset="0"/>
              <a:buChar char="•"/>
            </a:pPr>
            <a:r>
              <a:rPr lang="de-DE"/>
              <a:t>Verschiedene Gesellschaftswissenschaftliche Blickwinkel</a:t>
            </a:r>
            <a:endParaRPr lang="de-DE" b="0" i="0">
              <a:effectLst/>
            </a:endParaRPr>
          </a:p>
        </p:txBody>
      </p:sp>
      <p:pic>
        <p:nvPicPr>
          <p:cNvPr id="7" name="Grafik 6" descr="CPU mit Binärzahlen und Blaupause">
            <a:extLst>
              <a:ext uri="{FF2B5EF4-FFF2-40B4-BE49-F238E27FC236}">
                <a16:creationId xmlns:a16="http://schemas.microsoft.com/office/drawing/2014/main" id="{606E7C8C-6F30-6737-F834-BF15A3A936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08" y="3429000"/>
            <a:ext cx="4676078" cy="26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F7D893-D14D-A787-BAFF-F7BBEF15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8BB526C-44D8-2E03-B51B-4B8F6E6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8E77E0-D43D-F033-3A5F-08C69647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Welche weiteren Probleme wurden im Video angesprochen?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44E0F57-E1F2-E3C2-E7C7-2E00D47264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de-DE" b="0" i="0">
              <a:effectLst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DE" b="0" i="0">
                <a:effectLst/>
              </a:rPr>
              <a:t>Weitere Probleme?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endParaRPr lang="de-DE"/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de-DE" b="0" i="0">
                <a:effectLst/>
              </a:rPr>
              <a:t>Ergänzungen zu genanntem?</a:t>
            </a:r>
          </a:p>
        </p:txBody>
      </p:sp>
      <p:pic>
        <p:nvPicPr>
          <p:cNvPr id="7" name="Grafik 6" descr="Kurznotiz mit Fragezeichen">
            <a:extLst>
              <a:ext uri="{FF2B5EF4-FFF2-40B4-BE49-F238E27FC236}">
                <a16:creationId xmlns:a16="http://schemas.microsoft.com/office/drawing/2014/main" id="{3CA1E716-BEF0-9FBC-590F-5AD8565EAA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4" y="2521998"/>
            <a:ext cx="4849851" cy="32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961B699-FD85-A19C-6B78-8FF842BBF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Wichtige Punkte für</a:t>
            </a:r>
            <a:br>
              <a:rPr lang="de-DE"/>
            </a:br>
            <a:r>
              <a:rPr lang="de-DE"/>
              <a:t>Verständnis von KI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3A608D2-949A-11E9-7FAC-8D0E929E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72485FB-3660-4827-A62A-497A0735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16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KI ist Blackbox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KI ist Blackbox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wissen was rein geht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Algorithmus Idee verstehen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aber sehr viele interne Berechnungen, nicht vollständig nachvollziehbar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Forderung: Klare Regeln wann und wie eingesetzt?</a:t>
            </a:r>
          </a:p>
        </p:txBody>
      </p:sp>
      <p:pic>
        <p:nvPicPr>
          <p:cNvPr id="6" name="Picture 6" descr="Pappkartons">
            <a:extLst>
              <a:ext uri="{FF2B5EF4-FFF2-40B4-BE49-F238E27FC236}">
                <a16:creationId xmlns:a16="http://schemas.microsoft.com/office/drawing/2014/main" id="{93B85466-FA45-9405-F359-2F4DFA29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62" y="1965849"/>
            <a:ext cx="2743199" cy="18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Sammlung von 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505AA7-F419-8A5B-0D27-995733F70C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cs typeface="Arial"/>
              </a:rPr>
              <a:t>große Konzerne sammeln Nutzerdaten und finanzieren kostenlose Dienste darüber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 dirty="0">
                <a:cs typeface="Arial"/>
              </a:rPr>
              <a:t>DSGVO soll schützen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Ausnahmen:</a:t>
            </a:r>
            <a:endParaRPr lang="de-DE" sz="2200" dirty="0">
              <a:cs typeface="Arial"/>
            </a:endParaRP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cs typeface="Arial"/>
              </a:rPr>
              <a:t>Suche vermisste Kinder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cs typeface="Arial"/>
              </a:rPr>
              <a:t>Verhindern eines Terroranschlags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cs typeface="Arial"/>
              </a:rPr>
              <a:t>Verhindern Gefahr für Leben einer natürlichen Person</a:t>
            </a:r>
          </a:p>
        </p:txBody>
      </p:sp>
    </p:spTree>
    <p:extLst>
      <p:ext uri="{BB962C8B-B14F-4D97-AF65-F5344CB8AC3E}">
        <p14:creationId xmlns:p14="http://schemas.microsoft.com/office/powerpoint/2010/main" val="273243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EA0BBDB-97D5-B4BC-6ECE-3B9880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B00A1B-9359-F074-B1AA-82ACCE8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D1F613-F7D2-B82B-C4C1-9B4DB349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25B72-C5CD-506C-6D83-8969BB1165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Korrelation = Beziehung zwischen 2 oder mehreren Variablen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Kausalität = Beziehung zwischen Ursache und Wirkung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Korrelation kann auf Kausalität hindeuten, aber</a:t>
            </a: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KI findet nur Korrelation!</a:t>
            </a:r>
          </a:p>
          <a:p>
            <a:pPr marL="630555" lvl="1" indent="-287655">
              <a:spcAft>
                <a:spcPts val="1998"/>
              </a:spcAft>
              <a:buClr>
                <a:srgbClr val="002896"/>
              </a:buClr>
              <a:buFont typeface="Arial" panose="020B0604020202020204" pitchFamily="34" charset="0"/>
              <a:buChar char="•"/>
            </a:pPr>
            <a:r>
              <a:rPr lang="de-DE" sz="2200">
                <a:cs typeface="Arial"/>
              </a:rPr>
              <a:t>Menschen müssen Korrelation prüfen</a:t>
            </a: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solidFill>
                <a:srgbClr val="000000"/>
              </a:solidFill>
              <a:cs typeface="Arial"/>
            </a:endParaRPr>
          </a:p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5">
                <a:extLst>
                  <a:ext uri="{FF2B5EF4-FFF2-40B4-BE49-F238E27FC236}">
                    <a16:creationId xmlns:a16="http://schemas.microsoft.com/office/drawing/2014/main" id="{ACEF1FE2-99AD-90B8-1A17-657CD56F0B0E}"/>
                  </a:ext>
                </a:extLst>
              </p:cNvPr>
              <p:cNvSpPr/>
              <p:nvPr/>
            </p:nvSpPr>
            <p:spPr>
              <a:xfrm>
                <a:off x="6804722" y="3030344"/>
                <a:ext cx="3869473" cy="7973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/>
                  <a:t>Korrelation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e-DE" sz="2400"/>
                  <a:t> Kausalität !!!</a:t>
                </a:r>
              </a:p>
            </p:txBody>
          </p:sp>
        </mc:Choice>
        <mc:Fallback xmlns="">
          <p:sp>
            <p:nvSpPr>
              <p:cNvPr id="7" name="Rechteck 5">
                <a:extLst>
                  <a:ext uri="{FF2B5EF4-FFF2-40B4-BE49-F238E27FC236}">
                    <a16:creationId xmlns:a16="http://schemas.microsoft.com/office/drawing/2014/main" id="{ACEF1FE2-99AD-90B8-1A17-657CD56F0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722" y="3030344"/>
                <a:ext cx="3869473" cy="797312"/>
              </a:xfrm>
              <a:prstGeom prst="rect">
                <a:avLst/>
              </a:prstGeom>
              <a:blipFill>
                <a:blip r:embed="rId3"/>
                <a:stretch>
                  <a:fillRect l="-787" r="-9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8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B0B1B8B3-A126-EAC4-5237-F5E389F114C1}"/>
              </a:ext>
            </a:extLst>
          </p:cNvPr>
          <p:cNvSpPr txBox="1">
            <a:spLocks/>
          </p:cNvSpPr>
          <p:nvPr/>
        </p:nvSpPr>
        <p:spPr>
          <a:xfrm>
            <a:off x="406405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998"/>
              </a:spcAft>
              <a:buFont typeface="Arial" panose="020B0604020202020204" pitchFamily="34" charset="0"/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endParaRPr lang="de-DE" sz="2200">
              <a:cs typeface="Arial"/>
            </a:endParaRPr>
          </a:p>
          <a:p>
            <a:pPr marL="342900" indent="-342900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Körper kann nur mit Sonnenstrahlung Vitamin D Produzieren</a:t>
            </a:r>
          </a:p>
          <a:p>
            <a:pPr marL="630555" lvl="1" indent="-287655">
              <a:spcAft>
                <a:spcPts val="1998"/>
              </a:spcAft>
              <a:buChar char="•"/>
            </a:pPr>
            <a:r>
              <a:rPr lang="de-DE" sz="2200">
                <a:cs typeface="Arial"/>
              </a:rPr>
              <a:t>deshalb hier auch </a:t>
            </a:r>
          </a:p>
          <a:p>
            <a:pPr>
              <a:spcAft>
                <a:spcPts val="1998"/>
              </a:spcAft>
            </a:pPr>
            <a:endParaRPr lang="de-DE" sz="2200"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97095D-7868-FE34-25B5-8845D38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gesell. – Einführung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1AE80F-4333-4E8E-F1D6-5F94A551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1012609-84EF-81F6-7E2F-EF22F15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Korrelation Vs. Kausalität</a:t>
            </a:r>
            <a:endParaRPr lang="en-US" b="0"/>
          </a:p>
          <a:p>
            <a:endParaRPr lang="de-DE">
              <a:cs typeface="Arial"/>
            </a:endParaRPr>
          </a:p>
        </p:txBody>
      </p:sp>
      <p:pic>
        <p:nvPicPr>
          <p:cNvPr id="8" name="Graphic 8" descr="Sonne mit einfarbiger Füllung">
            <a:extLst>
              <a:ext uri="{FF2B5EF4-FFF2-40B4-BE49-F238E27FC236}">
                <a16:creationId xmlns:a16="http://schemas.microsoft.com/office/drawing/2014/main" id="{249A8987-176E-1AFE-7DB6-92E7948EEF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508" y="2014901"/>
            <a:ext cx="1575757" cy="1531416"/>
          </a:xfr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FACB809-27D6-325C-3384-AAC941EF8491}"/>
              </a:ext>
            </a:extLst>
          </p:cNvPr>
          <p:cNvSpPr/>
          <p:nvPr/>
        </p:nvSpPr>
        <p:spPr>
          <a:xfrm>
            <a:off x="4754680" y="2367175"/>
            <a:ext cx="2461696" cy="815311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>
                <a:cs typeface="Arial"/>
              </a:rPr>
              <a:t>Korrelation</a:t>
            </a:r>
            <a:endParaRPr lang="de-DE" sz="280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F9894B1-96E0-CC4E-2527-2E7D7C2B5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588" y="2014267"/>
            <a:ext cx="1506748" cy="15067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4C5AC7-3BAB-BF40-C955-EAA96F428282}"/>
              </a:ext>
            </a:extLst>
          </p:cNvPr>
          <p:cNvSpPr/>
          <p:nvPr/>
        </p:nvSpPr>
        <p:spPr>
          <a:xfrm>
            <a:off x="4761780" y="4941498"/>
            <a:ext cx="2725947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cs typeface="Arial"/>
              </a:rPr>
              <a:t>Kausalität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36B38-CD1E-672F-5683-9F9823C705E8}"/>
              </a:ext>
            </a:extLst>
          </p:cNvPr>
          <p:cNvSpPr txBox="1"/>
          <p:nvPr/>
        </p:nvSpPr>
        <p:spPr>
          <a:xfrm>
            <a:off x="9186022" y="6471398"/>
            <a:ext cx="25045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F7F7F"/>
                </a:solidFill>
                <a:ea typeface="+mn-lt"/>
                <a:cs typeface="+mn-lt"/>
              </a:rPr>
              <a:t>Quelle: https://pixabay.com/de/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047821"/>
      </p:ext>
    </p:extLst>
  </p:cSld>
  <p:clrMapOvr>
    <a:masterClrMapping/>
  </p:clrMapOvr>
</p:sld>
</file>

<file path=ppt/theme/theme1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591</Words>
  <Application>Microsoft Office PowerPoint</Application>
  <PresentationFormat>Breitbild</PresentationFormat>
  <Paragraphs>138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Arial,Sans-Serif</vt:lpstr>
      <vt:lpstr>Calibri</vt:lpstr>
      <vt:lpstr>Cambria Math</vt:lpstr>
      <vt:lpstr>Wingdings</vt:lpstr>
      <vt:lpstr>2_PPT_HHN_16x9_DE_02</vt:lpstr>
      <vt:lpstr>3_PPT_HHN_16x9_DE_02</vt:lpstr>
      <vt:lpstr>Gesellschaftswissen-schaftliche Aspekte KI</vt:lpstr>
      <vt:lpstr>Probleme Künstliche Intelligenz</vt:lpstr>
      <vt:lpstr>MAITHINK x – Thema: Künstliche Intelligenz</vt:lpstr>
      <vt:lpstr>Welche weiteren Probleme wurden im Video angesprochen?</vt:lpstr>
      <vt:lpstr>Wichtige Punkte für Verständnis von KI</vt:lpstr>
      <vt:lpstr>KI ist Blackbox</vt:lpstr>
      <vt:lpstr>Sammlung von daten</vt:lpstr>
      <vt:lpstr>Korrelation vs. Kausalität </vt:lpstr>
      <vt:lpstr>Beispiel Korrelation Vs. Kausalität </vt:lpstr>
      <vt:lpstr>Beispiel Korrelation Vs. Kausalität </vt:lpstr>
      <vt:lpstr>Beispiel Korrelation Vs. Kausalität </vt:lpstr>
      <vt:lpstr>Beispiel Korrelation Vs. Kausalität </vt:lpstr>
      <vt:lpstr>Prädiktoren</vt:lpstr>
      <vt:lpstr>Rassismus in KI</vt:lpstr>
      <vt:lpstr>Rassismus in KI Beispiele</vt:lpstr>
      <vt:lpstr>Qualität KI abhängig von Trainingsdaten</vt:lpstr>
      <vt:lpstr>Für Interessierte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lastModifiedBy>Pascal Graf</cp:lastModifiedBy>
  <cp:revision>3</cp:revision>
  <cp:lastPrinted>2020-10-20T08:16:59Z</cp:lastPrinted>
  <dcterms:created xsi:type="dcterms:W3CDTF">2020-09-11T11:07:21Z</dcterms:created>
  <dcterms:modified xsi:type="dcterms:W3CDTF">2023-10-09T07:39:24Z</dcterms:modified>
</cp:coreProperties>
</file>