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5F82-5562-0143-9D58-EC525A6C5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Master Seminar 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Student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2789-A1C4-4C4E-ACE8-9CA1A2306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 Huber, 15.02.2022</a:t>
            </a:r>
          </a:p>
        </p:txBody>
      </p:sp>
    </p:spTree>
    <p:extLst>
      <p:ext uri="{BB962C8B-B14F-4D97-AF65-F5344CB8AC3E}">
        <p14:creationId xmlns:p14="http://schemas.microsoft.com/office/powerpoint/2010/main" val="22834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5422AD-937B-E145-94D9-13EB2DD694EE}"/>
              </a:ext>
            </a:extLst>
          </p:cNvPr>
          <p:cNvSpPr/>
          <p:nvPr/>
        </p:nvSpPr>
        <p:spPr>
          <a:xfrm>
            <a:off x="985838" y="1928815"/>
            <a:ext cx="6757987" cy="2000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9FE73-FD4E-734F-91A9-8A82E68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Objectives</a:t>
            </a:r>
            <a:endParaRPr lang="en-DE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EE1-4959-B644-B3D0-36C7D164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294643" cy="4268786"/>
          </a:xfrm>
        </p:spPr>
        <p:txBody>
          <a:bodyPr>
            <a:normAutofit/>
          </a:bodyPr>
          <a:lstStyle/>
          <a:p>
            <a:endParaRPr lang="en-DE" sz="2400" dirty="0"/>
          </a:p>
          <a:p>
            <a:endParaRPr lang="en-DE" sz="2400" dirty="0"/>
          </a:p>
          <a:p>
            <a:endParaRPr lang="en-DE" sz="2400" dirty="0"/>
          </a:p>
          <a:p>
            <a:endParaRPr lang="en-DE" sz="2400" dirty="0"/>
          </a:p>
          <a:p>
            <a:r>
              <a:rPr lang="en-DE" sz="2400" dirty="0"/>
              <a:t>What information stored in internal representations of video models</a:t>
            </a:r>
          </a:p>
          <a:p>
            <a:pPr lvl="1"/>
            <a:r>
              <a:rPr lang="en-DE" sz="2000" dirty="0"/>
              <a:t>Importance of motion / appearance</a:t>
            </a:r>
          </a:p>
          <a:p>
            <a:pPr lvl="1"/>
            <a:r>
              <a:rPr lang="en-DE" sz="2000" dirty="0"/>
              <a:t>Supervised vs. unsupervised</a:t>
            </a:r>
          </a:p>
          <a:p>
            <a:pPr lvl="1"/>
            <a:r>
              <a:rPr lang="en-DE" sz="2000" dirty="0"/>
              <a:t>CNN vs. Transformer</a:t>
            </a:r>
          </a:p>
          <a:p>
            <a:pPr lvl="1"/>
            <a:r>
              <a:rPr lang="en-DE" sz="2000" dirty="0"/>
              <a:t>Importance of dataset / training objective</a:t>
            </a:r>
          </a:p>
          <a:p>
            <a:pPr lvl="1"/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F971-C36C-974F-85FB-D21076E8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4" y="2130426"/>
            <a:ext cx="1580326" cy="1588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A342E059-F0B1-1C45-AE8D-B9F4D74E5CDC}"/>
              </a:ext>
            </a:extLst>
          </p:cNvPr>
          <p:cNvSpPr/>
          <p:nvPr/>
        </p:nvSpPr>
        <p:spPr>
          <a:xfrm rot="2700000" flipH="1">
            <a:off x="2646688" y="2316740"/>
            <a:ext cx="1177438" cy="1155220"/>
          </a:xfrm>
          <a:prstGeom prst="diagStrip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140D55-9D26-FC41-9413-8927D5D1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38" y="2398929"/>
            <a:ext cx="35052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8FB16E-BF6E-DD47-B1CC-17D3848F0D90}"/>
              </a:ext>
            </a:extLst>
          </p:cNvPr>
          <p:cNvSpPr txBox="1"/>
          <p:nvPr/>
        </p:nvSpPr>
        <p:spPr>
          <a:xfrm>
            <a:off x="4047996" y="198596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 Classifcation</a:t>
            </a:r>
          </a:p>
        </p:txBody>
      </p:sp>
    </p:spTree>
    <p:extLst>
      <p:ext uri="{BB962C8B-B14F-4D97-AF65-F5344CB8AC3E}">
        <p14:creationId xmlns:p14="http://schemas.microsoft.com/office/powerpoint/2010/main" val="27089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B8-BF35-1C46-A99F-EFF984A6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Findings (so far)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E7A-EEA0-6F43-9A4E-E595D14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38230" cy="3880773"/>
          </a:xfrm>
        </p:spPr>
        <p:txBody>
          <a:bodyPr>
            <a:normAutofit/>
          </a:bodyPr>
          <a:lstStyle/>
          <a:p>
            <a:r>
              <a:rPr lang="en-DE" sz="2000" dirty="0"/>
              <a:t>I3D: Sensitivity towards appearance augmentations (saturation, clahe, …)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pPr marL="0" indent="0">
              <a:buNone/>
            </a:pPr>
            <a:endParaRPr lang="en-DE" sz="2000" dirty="0"/>
          </a:p>
          <a:p>
            <a:r>
              <a:rPr lang="en-DE" sz="2000" dirty="0"/>
              <a:t>Dataset analysis: single frame prediction with Resnet50 (Imagenet pretrained)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E284E-2DCA-2641-A9DC-7ABE2552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4" y="2663501"/>
            <a:ext cx="1539273" cy="1530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DFDA-6316-3E4B-B9BB-4C542072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80" y="2650475"/>
            <a:ext cx="1539273" cy="1531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58A9E-55DA-784C-B711-4D871723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01415"/>
              </p:ext>
            </p:extLst>
          </p:nvPr>
        </p:nvGraphicFramePr>
        <p:xfrm>
          <a:off x="2609047" y="2859864"/>
          <a:ext cx="263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463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66.8 %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(-10.1 %)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83.9 %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(-7.1 %)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88.9 %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(-5.3 %)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48C3EE-B8BC-774F-8FC0-745DB12A9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580"/>
              </p:ext>
            </p:extLst>
          </p:nvPr>
        </p:nvGraphicFramePr>
        <p:xfrm>
          <a:off x="7389630" y="2859864"/>
          <a:ext cx="263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463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50.9 %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(-26.0 %)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69.8 %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(-21.2 %)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76.5 %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(-17.7 %)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639E9A3F-B6A3-AD49-8A46-835D5A77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87212"/>
              </p:ext>
            </p:extLst>
          </p:nvPr>
        </p:nvGraphicFramePr>
        <p:xfrm>
          <a:off x="1891898" y="4816129"/>
          <a:ext cx="3594495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886">
                  <a:extLst>
                    <a:ext uri="{9D8B030D-6E8A-4147-A177-3AD203B41FA5}">
                      <a16:colId xmlns:a16="http://schemas.microsoft.com/office/drawing/2014/main" val="1610150822"/>
                    </a:ext>
                  </a:extLst>
                </a:gridCol>
                <a:gridCol w="2241609">
                  <a:extLst>
                    <a:ext uri="{9D8B030D-6E8A-4147-A177-3AD203B41FA5}">
                      <a16:colId xmlns:a16="http://schemas.microsoft.com/office/drawing/2014/main" val="29057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>
                          <a:solidFill>
                            <a:schemeClr val="tx1"/>
                          </a:solidFill>
                        </a:rPr>
                        <a:t>Top 1 Accuracy (comparison I3D)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0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HMDB51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49.9 % </a:t>
                      </a:r>
                      <a:r>
                        <a:rPr lang="en-DE" dirty="0">
                          <a:solidFill>
                            <a:schemeClr val="accent2"/>
                          </a:solidFill>
                        </a:rPr>
                        <a:t>(+0.1 %)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UCF101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81.7 %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(-2.8 %)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3554"/>
                  </a:ext>
                </a:extLst>
              </a:tr>
              <a:tr h="271489">
                <a:tc>
                  <a:txBody>
                    <a:bodyPr/>
                    <a:lstStyle/>
                    <a:p>
                      <a:r>
                        <a:rPr lang="en-DE" dirty="0"/>
                        <a:t>Kinetics400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49.1 % </a:t>
                      </a:r>
                      <a:r>
                        <a:rPr lang="en-DE" dirty="0">
                          <a:solidFill>
                            <a:srgbClr val="C00000"/>
                          </a:solidFill>
                        </a:rPr>
                        <a:t>(-22.1 %)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3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275A-35AA-0041-9C0B-4718006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Video Representation Analysis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sz="2800" i="1" dirty="0">
                <a:solidFill>
                  <a:schemeClr val="tx1"/>
                </a:solidFill>
              </a:rPr>
              <a:t>Next Steps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5871-73A2-C342-B616-B4C2B363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9220154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000" dirty="0"/>
              <a:t>Use video representation of pretrained model for different </a:t>
            </a:r>
            <a:r>
              <a:rPr lang="en-DE" sz="2000" b="1" dirty="0"/>
              <a:t>readout tasks</a:t>
            </a:r>
            <a:br>
              <a:rPr lang="en-DE" sz="2000" dirty="0"/>
            </a:br>
            <a:r>
              <a:rPr lang="en-DE" sz="2000" dirty="0"/>
              <a:t>(freeze backbone model &amp; train small network on top)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sz="2000" u="sng" dirty="0"/>
              <a:t>Discussion:</a:t>
            </a:r>
          </a:p>
          <a:p>
            <a:r>
              <a:rPr lang="en-DE" sz="2000" dirty="0"/>
              <a:t>Further ideas for readout tasks</a:t>
            </a:r>
          </a:p>
          <a:p>
            <a:r>
              <a:rPr lang="en-DE" sz="2000" dirty="0"/>
              <a:t>Experiment for temporal understanding: </a:t>
            </a:r>
            <a:br>
              <a:rPr lang="en-DE" sz="2000" dirty="0"/>
            </a:br>
            <a:r>
              <a:rPr lang="en-DE" sz="2000" dirty="0"/>
              <a:t>permutation of junks </a:t>
            </a:r>
            <a:r>
              <a:rPr lang="en-DE" sz="2000" dirty="0">
                <a:sym typeface="Wingdings" pitchFamily="2" charset="2"/>
              </a:rPr>
              <a:t> prediction of permuation order (classification task</a:t>
            </a:r>
            <a:r>
              <a:rPr lang="en-DE" sz="2000" dirty="0"/>
              <a:t>)</a:t>
            </a:r>
          </a:p>
          <a:p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84191-C98F-DE46-ACA3-E88A4FE25D47}"/>
              </a:ext>
            </a:extLst>
          </p:cNvPr>
          <p:cNvSpPr/>
          <p:nvPr/>
        </p:nvSpPr>
        <p:spPr>
          <a:xfrm>
            <a:off x="828675" y="2786064"/>
            <a:ext cx="6172200" cy="21716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79D8A-E206-3746-8FBC-86E5CA4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8" y="3073734"/>
            <a:ext cx="1580326" cy="1588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72514A0-2E50-7441-BBA9-A4977F44AF56}"/>
              </a:ext>
            </a:extLst>
          </p:cNvPr>
          <p:cNvSpPr/>
          <p:nvPr/>
        </p:nvSpPr>
        <p:spPr>
          <a:xfrm rot="2700000" flipH="1">
            <a:off x="2530514" y="3260048"/>
            <a:ext cx="1177438" cy="1155220"/>
          </a:xfrm>
          <a:prstGeom prst="diagStrip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6D2B97-7DB8-654E-BB30-0F4A556B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43036"/>
              </p:ext>
            </p:extLst>
          </p:nvPr>
        </p:nvGraphicFramePr>
        <p:xfrm>
          <a:off x="3902963" y="2954587"/>
          <a:ext cx="2934928" cy="18542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928">
                  <a:extLst>
                    <a:ext uri="{9D8B030D-6E8A-4147-A177-3AD203B41FA5}">
                      <a16:colId xmlns:a16="http://schemas.microsoft.com/office/drawing/2014/main" val="409110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/>
                        <a:t>Object Detection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6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/>
                        <a:t>Tracking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/>
                        <a:t>Segmentation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Temporal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205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Master Seminar  Student Presentation</vt:lpstr>
      <vt:lpstr>Video Representation Analysis Objectives</vt:lpstr>
      <vt:lpstr>Video Representation Analysis Findings (so far)</vt:lpstr>
      <vt:lpstr>Video Representation Analysis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Seminar  Student Presentation</dc:title>
  <dc:creator>Pascal Huber1</dc:creator>
  <cp:lastModifiedBy>Pascal Huber1</cp:lastModifiedBy>
  <cp:revision>7</cp:revision>
  <dcterms:created xsi:type="dcterms:W3CDTF">2022-02-14T07:12:36Z</dcterms:created>
  <dcterms:modified xsi:type="dcterms:W3CDTF">2022-02-14T20:58:18Z</dcterms:modified>
</cp:coreProperties>
</file>