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A0A0-4957-80B5-B556-61D34873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7E966-44E2-10AE-EFF0-B3AAAD77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B597-AEA3-3710-4B30-BAAD5247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8E2B-5DC4-20BA-5D80-FF528B8E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5FED-978B-4C4D-9F0B-50D067D1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1C5E-B808-E8FA-3800-D158FEE7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A9C7-7773-9DED-C510-E3C46749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7456-037D-29E4-E497-B7CF9DE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4738-E126-547A-CDFC-593F933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CBA7-93A4-342D-D3F1-48DA9EA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C318-EEE7-0A2B-86C6-AFA1C59D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2A574-EAF3-E962-4BB2-6B163F05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FAA3-CA3F-962B-100B-5F2333D8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7D7B-FDB5-6B64-E90F-B6EFC9D5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2147-2675-8D11-BB81-D20FAB6C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FF76-6B47-9B55-8658-4B54EB3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4283-635B-DC98-81B0-8482410D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171-469F-08E0-5EEA-D2CECD3E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F148-6AC6-5E34-1C37-001BA5E2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DA32-F0D5-B3AB-C3A8-A73CDE2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2947-EE0C-4E0D-2AD7-04632B71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CCB2-D4E2-B6E2-74D6-6FE2EC45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68CF-AC6B-B75E-93F9-D221429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E7ED-EC28-C846-2EB2-887EC956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C9CB-1DE1-A701-5B3A-EBA53EC4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F741-C7B9-532E-783D-DA8A0B4B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7191-BC0A-74AA-24DC-E7D441E2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30264-59E3-50EB-C4FA-2A39BE0E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7FDCA-1BFF-F6AA-7765-82E6B6FC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F429-0FF9-4C9B-190C-FEC4AA48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8E91-BC88-C488-DA97-118E8D7E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B035-9F29-246D-B058-DB30D51C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4437-83A1-6F90-B6EF-36A1B384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889D-0D39-D58E-D10B-D82EE5C0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73F20-62E9-09EF-396C-699BA678C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493B-0AA0-8766-6C4A-87BF8C658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DE0E-E42B-AD1B-F598-E1634DF0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74AF3-392C-C43A-585F-D558C83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A8B2-AF39-470B-1CB0-2BF9A972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00C3-A21A-C7A7-F6F8-36D9C7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55D12-2214-15F9-B394-C810533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CC142-CBAE-7D60-F309-64C63817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3DF84-277C-6574-35ED-32DB77D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AC3DE-448E-4B1D-8C83-5A9C43E6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A4AC8-93BD-F069-05B6-4CE607B3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FC92B-ABD3-995C-1BBF-6EA6ABF0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E85-DC50-D8EC-B470-FBEB37F5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EDC1-A87A-884E-6888-E9A6724A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B4DA-3601-CDAD-9740-F3FD4EA5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D23B9-255B-4C01-EAC1-A63FF0F8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2326-37FA-EB16-E064-B85FB8D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728D-1AE0-177B-0261-77DAAB6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E8E-E76A-8747-648A-C052748E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325AC-D66D-7B74-D9C6-0A744DA8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14D2-CFD4-26A7-5EA7-F74736CA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C04C-0BA8-AB57-9592-A1DF9476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5A36-0E0F-5068-A99D-1FE664EC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C4B4-A44C-5272-18A0-DF00AA90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CAC6C-8287-EA59-221D-42FED135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3AE6-5C6F-D9F8-90AC-4354BCFA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B3EA-74BE-E419-C65D-BF3C1E16F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1849-4790-5F3F-3BFB-3DA8600C6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845B-AC71-697F-D906-BDB4A4D0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F66-4B0E-F894-28DC-4E3668C6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interprobe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BEB26-EE13-FB1A-3A4E-3AED68DA1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EB65E-D621-EF91-3A7C-8A10BC5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082" y="1527752"/>
            <a:ext cx="865455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E547F-22F7-AD42-E8A9-79C8D16E465F}"/>
              </a:ext>
            </a:extLst>
          </p:cNvPr>
          <p:cNvCxnSpPr>
            <a:cxnSpLocks/>
          </p:cNvCxnSpPr>
          <p:nvPr/>
        </p:nvCxnSpPr>
        <p:spPr>
          <a:xfrm flipH="1">
            <a:off x="2688545" y="3703421"/>
            <a:ext cx="721931" cy="108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2FE7D6-5AE1-C814-62CE-097AE281030D}"/>
              </a:ext>
            </a:extLst>
          </p:cNvPr>
          <p:cNvSpPr txBox="1"/>
          <p:nvPr/>
        </p:nvSpPr>
        <p:spPr>
          <a:xfrm>
            <a:off x="1668562" y="4834708"/>
            <a:ext cx="16589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ylab1 &amp; ylim1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3A1AED-CC4C-C210-C0E2-0E398E7C646B}"/>
              </a:ext>
            </a:extLst>
          </p:cNvPr>
          <p:cNvCxnSpPr>
            <a:cxnSpLocks/>
          </p:cNvCxnSpPr>
          <p:nvPr/>
        </p:nvCxnSpPr>
        <p:spPr>
          <a:xfrm flipV="1">
            <a:off x="7758795" y="1702279"/>
            <a:ext cx="0" cy="1178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A54C07-E848-51ED-BF2D-3661D58DC9CA}"/>
              </a:ext>
            </a:extLst>
          </p:cNvPr>
          <p:cNvSpPr txBox="1"/>
          <p:nvPr/>
        </p:nvSpPr>
        <p:spPr>
          <a:xfrm>
            <a:off x="7120439" y="1332947"/>
            <a:ext cx="17876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ylab2 &amp; ylim2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02014-0705-5C18-45DD-170F2FF51C5B}"/>
              </a:ext>
            </a:extLst>
          </p:cNvPr>
          <p:cNvSpPr txBox="1"/>
          <p:nvPr/>
        </p:nvSpPr>
        <p:spPr>
          <a:xfrm>
            <a:off x="9467400" y="978910"/>
            <a:ext cx="86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main2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26FAE-61EC-50E1-C380-6DA8BE865EE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9897878" y="1348242"/>
            <a:ext cx="1" cy="30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CCD731-2FF8-9E53-D133-A86E441446CF}"/>
              </a:ext>
            </a:extLst>
          </p:cNvPr>
          <p:cNvSpPr txBox="1"/>
          <p:nvPr/>
        </p:nvSpPr>
        <p:spPr>
          <a:xfrm>
            <a:off x="2258918" y="865675"/>
            <a:ext cx="25125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legend.simple.slopes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CCBA12-F919-654B-4C80-1103CF6D76A4}"/>
              </a:ext>
            </a:extLst>
          </p:cNvPr>
          <p:cNvCxnSpPr>
            <a:cxnSpLocks/>
          </p:cNvCxnSpPr>
          <p:nvPr/>
        </p:nvCxnSpPr>
        <p:spPr>
          <a:xfrm flipV="1">
            <a:off x="5658032" y="1404130"/>
            <a:ext cx="1" cy="30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FB65C7-4E8E-07A5-5D70-C20F9F047EF7}"/>
              </a:ext>
            </a:extLst>
          </p:cNvPr>
          <p:cNvSpPr txBox="1"/>
          <p:nvPr/>
        </p:nvSpPr>
        <p:spPr>
          <a:xfrm>
            <a:off x="7484763" y="6442150"/>
            <a:ext cx="14763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xlab &amp; xlim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797FF-AAB0-8F38-059C-A92D7FA5C335}"/>
              </a:ext>
            </a:extLst>
          </p:cNvPr>
          <p:cNvCxnSpPr>
            <a:cxnSpLocks/>
          </p:cNvCxnSpPr>
          <p:nvPr/>
        </p:nvCxnSpPr>
        <p:spPr>
          <a:xfrm flipH="1">
            <a:off x="9101748" y="5742029"/>
            <a:ext cx="946749" cy="88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1B2AF8-F567-4F24-1D60-9EE249D9F862}"/>
              </a:ext>
            </a:extLst>
          </p:cNvPr>
          <p:cNvCxnSpPr>
            <a:cxnSpLocks/>
          </p:cNvCxnSpPr>
          <p:nvPr/>
        </p:nvCxnSpPr>
        <p:spPr>
          <a:xfrm>
            <a:off x="5895693" y="5811325"/>
            <a:ext cx="1339314" cy="81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E40A26-257A-FFF4-61B3-43D010C8E12A}"/>
              </a:ext>
            </a:extLst>
          </p:cNvPr>
          <p:cNvCxnSpPr>
            <a:cxnSpLocks/>
          </p:cNvCxnSpPr>
          <p:nvPr/>
        </p:nvCxnSpPr>
        <p:spPr>
          <a:xfrm flipH="1" flipV="1">
            <a:off x="3677186" y="1278245"/>
            <a:ext cx="1427852" cy="915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CCE9E5-C53B-868A-6D41-9C429E015F3F}"/>
              </a:ext>
            </a:extLst>
          </p:cNvPr>
          <p:cNvSpPr txBox="1"/>
          <p:nvPr/>
        </p:nvSpPr>
        <p:spPr>
          <a:xfrm>
            <a:off x="5356359" y="1144498"/>
            <a:ext cx="86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main2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8849B4-A82D-65FE-619C-CCE0F697D409}"/>
              </a:ext>
            </a:extLst>
          </p:cNvPr>
          <p:cNvSpPr txBox="1"/>
          <p:nvPr/>
        </p:nvSpPr>
        <p:spPr>
          <a:xfrm>
            <a:off x="40967" y="1510985"/>
            <a:ext cx="2703903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have descriptive labels (e.g., ‘control’ vs ‘treatment’) create new variable and use that in interprobe()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condition=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ifelse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(x==1,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treatment”,”control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”)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LM Roman 10" panose="00000500000000000000" pitchFamily="50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nterprobe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condition,z,y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,…)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829DEF-BCB6-4BE4-9187-BB72122105C1}"/>
              </a:ext>
            </a:extLst>
          </p:cNvPr>
          <p:cNvCxnSpPr>
            <a:cxnSpLocks/>
          </p:cNvCxnSpPr>
          <p:nvPr/>
        </p:nvCxnSpPr>
        <p:spPr>
          <a:xfrm flipH="1">
            <a:off x="2744872" y="2346242"/>
            <a:ext cx="2512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296A2A-DEE6-58EB-B7E5-257AF8A0C424}"/>
              </a:ext>
            </a:extLst>
          </p:cNvPr>
          <p:cNvSpPr txBox="1"/>
          <p:nvPr/>
        </p:nvSpPr>
        <p:spPr>
          <a:xfrm>
            <a:off x="92322" y="56385"/>
            <a:ext cx="591437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draw only simple slopes :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draw=‘simple slopes’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draw only Johnson-Neyman: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draw=‘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jn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A3DD8-47CB-3A86-FA14-EB062613CD4A}"/>
              </a:ext>
            </a:extLst>
          </p:cNvPr>
          <p:cNvSpPr txBox="1"/>
          <p:nvPr/>
        </p:nvSpPr>
        <p:spPr>
          <a:xfrm>
            <a:off x="8318839" y="2532098"/>
            <a:ext cx="25125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legend.jn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36AF35-B515-2D34-033E-7D6D3768D2E9}"/>
              </a:ext>
            </a:extLst>
          </p:cNvPr>
          <p:cNvCxnSpPr>
            <a:cxnSpLocks/>
          </p:cNvCxnSpPr>
          <p:nvPr/>
        </p:nvCxnSpPr>
        <p:spPr>
          <a:xfrm flipH="1">
            <a:off x="8908114" y="2121155"/>
            <a:ext cx="515317" cy="34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21A28AFE-8B8D-17CC-62A6-064C4994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986" y="509115"/>
            <a:ext cx="4800600" cy="4800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52663A-AEA1-F757-D605-A17F0DF06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124" y="509115"/>
            <a:ext cx="4800600" cy="4800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F7AD4-9651-15BA-6ED3-5A56C6FF9CCB}"/>
              </a:ext>
            </a:extLst>
          </p:cNvPr>
          <p:cNvCxnSpPr>
            <a:cxnSpLocks/>
          </p:cNvCxnSpPr>
          <p:nvPr/>
        </p:nvCxnSpPr>
        <p:spPr>
          <a:xfrm>
            <a:off x="2984739" y="5078082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B800D-E7B8-2AC4-2F1F-F2BEBE76FFF3}"/>
              </a:ext>
            </a:extLst>
          </p:cNvPr>
          <p:cNvCxnSpPr>
            <a:cxnSpLocks/>
          </p:cNvCxnSpPr>
          <p:nvPr/>
        </p:nvCxnSpPr>
        <p:spPr>
          <a:xfrm flipV="1">
            <a:off x="8338868" y="787879"/>
            <a:ext cx="1483743" cy="69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4F7A32-D27B-BB15-243B-C40B0B5265ED}"/>
              </a:ext>
            </a:extLst>
          </p:cNvPr>
          <p:cNvSpPr txBox="1"/>
          <p:nvPr/>
        </p:nvSpPr>
        <p:spPr>
          <a:xfrm>
            <a:off x="9109494" y="395543"/>
            <a:ext cx="27662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spotlights=c(-5.5 , 0 ,5.5)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E9EB1B-F3A1-0202-341F-1138173963AA}"/>
              </a:ext>
            </a:extLst>
          </p:cNvPr>
          <p:cNvSpPr txBox="1"/>
          <p:nvPr/>
        </p:nvSpPr>
        <p:spPr>
          <a:xfrm>
            <a:off x="4180869" y="5177752"/>
            <a:ext cx="30768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moderator.on.x.axis=FALSE</a:t>
            </a:r>
          </a:p>
        </p:txBody>
      </p:sp>
    </p:spTree>
    <p:extLst>
      <p:ext uri="{BB962C8B-B14F-4D97-AF65-F5344CB8AC3E}">
        <p14:creationId xmlns:p14="http://schemas.microsoft.com/office/powerpoint/2010/main" val="110617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LM Roman 10</vt:lpstr>
      <vt:lpstr>Times New Roman</vt:lpstr>
      <vt:lpstr>Office Theme</vt:lpstr>
      <vt:lpstr>Cheatsheet for interprobe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Simonsohn, Uri</dc:creator>
  <cp:lastModifiedBy>Simonsohn, Uri</cp:lastModifiedBy>
  <cp:revision>5</cp:revision>
  <dcterms:created xsi:type="dcterms:W3CDTF">2025-03-19T05:12:40Z</dcterms:created>
  <dcterms:modified xsi:type="dcterms:W3CDTF">2025-03-19T07:18:11Z</dcterms:modified>
</cp:coreProperties>
</file>