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A0A0-4957-80B5-B556-61D348739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7E966-44E2-10AE-EFF0-B3AAAD776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0B597-AEA3-3710-4B30-BAAD5247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8E2B-5DC4-20BA-5D80-FF528B8E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45FED-978B-4C4D-9F0B-50D067D1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3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1C5E-B808-E8FA-3800-D158FEE77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6A9C7-7773-9DED-C510-E3C46749A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57456-037D-29E4-E497-B7CF9DEB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D4738-E126-547A-CDFC-593F9331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DCBA7-93A4-342D-D3F1-48DA9EAF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7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3C318-EEE7-0A2B-86C6-AFA1C59D7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2A574-EAF3-E962-4BB2-6B163F054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4FAA3-CA3F-962B-100B-5F2333D8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E7D7B-FDB5-6B64-E90F-B6EFC9D5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32147-2675-8D11-BB81-D20FAB6C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2FF76-6B47-9B55-8658-4B54EB3A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C4283-635B-DC98-81B0-8482410D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2171-469F-08E0-5EEA-D2CECD3E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BF148-6AC6-5E34-1C37-001BA5E2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DA32-F0D5-B3AB-C3A8-A73CDE2E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8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2947-EE0C-4E0D-2AD7-04632B71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FCCB2-D4E2-B6E2-74D6-6FE2EC459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168CF-AC6B-B75E-93F9-D221429C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E7ED-EC28-C846-2EB2-887EC956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6C9CB-1DE1-A701-5B3A-EBA53EC4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0F741-C7B9-532E-783D-DA8A0B4B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D7191-BC0A-74AA-24DC-E7D441E2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30264-59E3-50EB-C4FA-2A39BE0EB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7FDCA-1BFF-F6AA-7765-82E6B6FCD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DF429-0FF9-4C9B-190C-FEC4AA48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18E91-BC88-C488-DA97-118E8D7E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B035-9F29-246D-B058-DB30D51C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C4437-83A1-6F90-B6EF-36A1B384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E889D-0D39-D58E-D10B-D82EE5C0E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73F20-62E9-09EF-396C-699BA678C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C493B-0AA0-8766-6C4A-87BF8C658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ADE0E-E42B-AD1B-F598-E1634DF0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74AF3-392C-C43A-585F-D558C83F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C4A8B2-AF39-470B-1CB0-2BF9A972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6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00C3-A21A-C7A7-F6F8-36D9C7C2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55D12-2214-15F9-B394-C8105333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CC142-CBAE-7D60-F309-64C63817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3DF84-277C-6574-35ED-32DB77DD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AC3DE-448E-4B1D-8C83-5A9C43E6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6A4AC8-93BD-F069-05B6-4CE607B3E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FC92B-ABD3-995C-1BBF-6EA6ABF0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AE85-DC50-D8EC-B470-FBEB37F5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9EDC1-A87A-884E-6888-E9A6724A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2B4DA-3601-CDAD-9740-F3FD4EA59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D23B9-255B-4C01-EAC1-A63FF0F8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C2326-37FA-EB16-E064-B85FB8D7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0728D-1AE0-177B-0261-77DAAB63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BE8E-E76A-8747-648A-C052748E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325AC-D66D-7B74-D9C6-0A744DA8D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A14D2-CFD4-26A7-5EA7-F74736CA7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0C04C-0BA8-AB57-9592-A1DF94767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5A36-0E0F-5068-A99D-1FE664EC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1C4B4-A44C-5272-18A0-DF00AA90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22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ECAC6C-8287-EA59-221D-42FED135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63AE6-5C6F-D9F8-90AC-4354BCFAC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7B3EA-74BE-E419-C65D-BF3C1E16F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39A49-9E21-471C-9884-983E2373DD00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1849-4790-5F3F-3BFB-3DA8600C6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0845B-AC71-697F-D906-BDB4A4D0B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F99BC-B149-4128-BF17-97492B08F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7F66-4B0E-F894-28DC-4E3668C6E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Cheatsheet</a:t>
            </a:r>
            <a:r>
              <a:rPr lang="en-US" dirty="0"/>
              <a:t> for interprobe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BEB26-EE13-FB1A-3A4E-3AED68DA18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EB65E-D621-EF91-3A7C-8A10BC55A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4082" y="1527752"/>
            <a:ext cx="8654559" cy="4351338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3E547F-22F7-AD42-E8A9-79C8D16E465F}"/>
              </a:ext>
            </a:extLst>
          </p:cNvPr>
          <p:cNvCxnSpPr>
            <a:cxnSpLocks/>
          </p:cNvCxnSpPr>
          <p:nvPr/>
        </p:nvCxnSpPr>
        <p:spPr>
          <a:xfrm flipH="1">
            <a:off x="2688545" y="3703421"/>
            <a:ext cx="721931" cy="1082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2FE7D6-5AE1-C814-62CE-097AE281030D}"/>
              </a:ext>
            </a:extLst>
          </p:cNvPr>
          <p:cNvSpPr txBox="1"/>
          <p:nvPr/>
        </p:nvSpPr>
        <p:spPr>
          <a:xfrm>
            <a:off x="1668562" y="4834708"/>
            <a:ext cx="165898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ylab1 &amp; ylim1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3A1AED-CC4C-C210-C0E2-0E398E7C646B}"/>
              </a:ext>
            </a:extLst>
          </p:cNvPr>
          <p:cNvCxnSpPr>
            <a:cxnSpLocks/>
          </p:cNvCxnSpPr>
          <p:nvPr/>
        </p:nvCxnSpPr>
        <p:spPr>
          <a:xfrm flipV="1">
            <a:off x="7758795" y="1702279"/>
            <a:ext cx="0" cy="1178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FA54C07-E848-51ED-BF2D-3661D58DC9CA}"/>
              </a:ext>
            </a:extLst>
          </p:cNvPr>
          <p:cNvSpPr txBox="1"/>
          <p:nvPr/>
        </p:nvSpPr>
        <p:spPr>
          <a:xfrm>
            <a:off x="7120439" y="1332947"/>
            <a:ext cx="178767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ylab2 &amp; ylim2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E02014-0705-5C18-45DD-170F2FF51C5B}"/>
              </a:ext>
            </a:extLst>
          </p:cNvPr>
          <p:cNvSpPr txBox="1"/>
          <p:nvPr/>
        </p:nvSpPr>
        <p:spPr>
          <a:xfrm>
            <a:off x="9467400" y="978910"/>
            <a:ext cx="86095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main2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026FAE-61EC-50E1-C380-6DA8BE865EE1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9897878" y="1348242"/>
            <a:ext cx="1" cy="30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CCD731-2FF8-9E53-D133-A86E441446CF}"/>
              </a:ext>
            </a:extLst>
          </p:cNvPr>
          <p:cNvSpPr txBox="1"/>
          <p:nvPr/>
        </p:nvSpPr>
        <p:spPr>
          <a:xfrm>
            <a:off x="2967420" y="861308"/>
            <a:ext cx="159310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legend.title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CCBA12-F919-654B-4C80-1103CF6D76A4}"/>
              </a:ext>
            </a:extLst>
          </p:cNvPr>
          <p:cNvCxnSpPr>
            <a:cxnSpLocks/>
          </p:cNvCxnSpPr>
          <p:nvPr/>
        </p:nvCxnSpPr>
        <p:spPr>
          <a:xfrm flipV="1">
            <a:off x="5658032" y="1404130"/>
            <a:ext cx="1" cy="304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FB65C7-4E8E-07A5-5D70-C20F9F047EF7}"/>
              </a:ext>
            </a:extLst>
          </p:cNvPr>
          <p:cNvSpPr txBox="1"/>
          <p:nvPr/>
        </p:nvSpPr>
        <p:spPr>
          <a:xfrm>
            <a:off x="7484763" y="6442150"/>
            <a:ext cx="147635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xlab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 &amp; </a:t>
            </a:r>
            <a:r>
              <a:rPr lang="en-US" i="1" dirty="0" err="1">
                <a:solidFill>
                  <a:schemeClr val="accent6">
                    <a:lumMod val="75000"/>
                  </a:schemeClr>
                </a:solidFill>
              </a:rPr>
              <a:t>xlim</a:t>
            </a: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A797FF-AAB0-8F38-059C-A92D7FA5C335}"/>
              </a:ext>
            </a:extLst>
          </p:cNvPr>
          <p:cNvCxnSpPr>
            <a:cxnSpLocks/>
          </p:cNvCxnSpPr>
          <p:nvPr/>
        </p:nvCxnSpPr>
        <p:spPr>
          <a:xfrm flipH="1">
            <a:off x="9101748" y="5742029"/>
            <a:ext cx="946749" cy="884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1B2AF8-F567-4F24-1D60-9EE249D9F862}"/>
              </a:ext>
            </a:extLst>
          </p:cNvPr>
          <p:cNvCxnSpPr>
            <a:cxnSpLocks/>
          </p:cNvCxnSpPr>
          <p:nvPr/>
        </p:nvCxnSpPr>
        <p:spPr>
          <a:xfrm>
            <a:off x="5895693" y="5811325"/>
            <a:ext cx="1339314" cy="815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E40A26-257A-FFF4-61B3-43D010C8E12A}"/>
              </a:ext>
            </a:extLst>
          </p:cNvPr>
          <p:cNvCxnSpPr>
            <a:cxnSpLocks/>
          </p:cNvCxnSpPr>
          <p:nvPr/>
        </p:nvCxnSpPr>
        <p:spPr>
          <a:xfrm flipH="1" flipV="1">
            <a:off x="3677186" y="1278245"/>
            <a:ext cx="1427852" cy="915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4CCE9E5-C53B-868A-6D41-9C429E015F3F}"/>
              </a:ext>
            </a:extLst>
          </p:cNvPr>
          <p:cNvSpPr txBox="1"/>
          <p:nvPr/>
        </p:nvSpPr>
        <p:spPr>
          <a:xfrm>
            <a:off x="5356359" y="1144498"/>
            <a:ext cx="86095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main2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8849B4-A82D-65FE-619C-CCE0F697D409}"/>
              </a:ext>
            </a:extLst>
          </p:cNvPr>
          <p:cNvSpPr txBox="1"/>
          <p:nvPr/>
        </p:nvSpPr>
        <p:spPr>
          <a:xfrm>
            <a:off x="40967" y="1510985"/>
            <a:ext cx="2703903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have descriptive labels (e.g., ‘control’ vs ‘treatment’) create new variable and use that in interprobe()</a:t>
            </a:r>
          </a:p>
          <a:p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condition=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ifelse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(x==1,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”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treatment”,”control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”)</a:t>
            </a:r>
          </a:p>
          <a:p>
            <a:endParaRPr lang="en-US" sz="1600" dirty="0">
              <a:solidFill>
                <a:schemeClr val="accent6">
                  <a:lumMod val="75000"/>
                </a:schemeClr>
              </a:solidFill>
              <a:latin typeface="LM Roman 10" panose="00000500000000000000" pitchFamily="50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nterprobe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condition,z,y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,…)</a:t>
            </a:r>
          </a:p>
          <a:p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829DEF-BCB6-4BE4-9187-BB72122105C1}"/>
              </a:ext>
            </a:extLst>
          </p:cNvPr>
          <p:cNvCxnSpPr>
            <a:cxnSpLocks/>
          </p:cNvCxnSpPr>
          <p:nvPr/>
        </p:nvCxnSpPr>
        <p:spPr>
          <a:xfrm flipH="1">
            <a:off x="2744872" y="2346242"/>
            <a:ext cx="25125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7296A2A-DEE6-58EB-B7E5-257AF8A0C424}"/>
              </a:ext>
            </a:extLst>
          </p:cNvPr>
          <p:cNvSpPr txBox="1"/>
          <p:nvPr/>
        </p:nvSpPr>
        <p:spPr>
          <a:xfrm>
            <a:off x="4908201" y="67880"/>
            <a:ext cx="591437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draw only simple slopes :  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draw=‘simple slopes’</a:t>
            </a:r>
          </a:p>
          <a:p>
            <a:r>
              <a:rPr lang="en-US" sz="1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draw only Johnson-Neyman: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draw=‘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jn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LM Roman 10" panose="00000500000000000000" pitchFamily="50" charset="0"/>
                <a:ea typeface="Tahoma" panose="020B0604030504040204" pitchFamily="34" charset="0"/>
                <a:cs typeface="Times New Roman" panose="02020603050405020304" pitchFamily="18" charset="0"/>
              </a:rPr>
              <a:t>’</a:t>
            </a:r>
          </a:p>
          <a:p>
            <a:endParaRPr 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53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6F06-5B2D-D971-DFB7-3D355AEA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B427-0361-2BEB-3727-0B14E0B8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7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LM Roman 10</vt:lpstr>
      <vt:lpstr>Times New Roman</vt:lpstr>
      <vt:lpstr>Office Theme</vt:lpstr>
      <vt:lpstr>Cheatsheet for interprobe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Simonsohn, Uri</dc:creator>
  <cp:lastModifiedBy>Simonsohn, Uri</cp:lastModifiedBy>
  <cp:revision>2</cp:revision>
  <dcterms:created xsi:type="dcterms:W3CDTF">2025-03-19T05:12:40Z</dcterms:created>
  <dcterms:modified xsi:type="dcterms:W3CDTF">2025-03-19T05:35:43Z</dcterms:modified>
</cp:coreProperties>
</file>