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98BB6-B6EF-455B-81DA-6546DF1FB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A245C5-8256-4DF5-B0B2-A254F382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50BD5-81DF-4E38-89B7-4FE440BD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15359-10D4-4CAA-9CB9-744091DA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43429-2F9A-4423-8427-F0E8E053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9F8A2-8341-4E36-9AA7-4C60B2F3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1E90F9-1A90-4853-A23E-844997754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F475A-773A-411B-9815-8806B66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11050-FDDA-4B4A-BBE2-88767DD4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78A37-9EED-4399-AF51-807922D0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38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62A38D-5A3F-4B9C-828A-4A54A870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57D933-6A7B-4501-9B28-24F357BA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3C668-7B9F-42A9-81BC-94C029C5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2C617-2FFF-48D0-B4FE-17C54FBD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FB01A-7EC2-437B-8D1E-CA145B0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0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8374C-2D83-4838-B798-8A1F4292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E0944-AE0B-4227-B735-036A0562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0D669-74BB-4764-839A-83CD28C5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DD3D3-07D5-4142-B885-1F065920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26ACE-3A1C-48A0-8307-375E276B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6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C254F-F653-4BF8-BFD6-F41F2531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CA7E27-4840-40A5-BF7F-0DF99699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A6D70C-FE4E-41BB-B488-2410963A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EEB31-DE74-4DF8-A883-A88C9142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4B3AE-504C-481F-8A6C-CEE15A1C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8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ECEE-7726-4CE6-A9D4-1271673E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A5AFB-C88E-44CB-9D9E-48B9555FD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C478A3-434E-43AC-84C1-AB0E3B7C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281DB2-9E03-44FC-B407-7A40BD66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2BB807-F1B7-4A88-A033-14AF310E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C9CCE-2D73-437E-914C-ED500871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0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01B55-E051-42EF-BCFD-7154AB6C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0C951C-3B5B-4F02-B03A-F0490B92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7C0E17-A19F-4B95-A26C-25C584230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D80D2B-20B6-4509-BD42-F6ABFAA01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7E5751-0F91-4E55-B5AD-1C8B10CEA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8EB831-C8AC-48CA-8E7A-4356A536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3BAA83-B5ED-47F7-939E-4EEFA3FE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C33735-1864-476C-AFF4-5BD9EE78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96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6A2A7-2F20-4209-A7BD-8920A173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FDD158-715E-4475-A015-C38BC0F2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17D277-070A-4831-95B2-008994A0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22DBB8-49CC-4C93-9203-2FACE7F9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2AE061-5495-4AD3-96C0-7E483801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49AAB2-675B-4FF1-9905-50D344FA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EB15A0-4E05-4F89-83D8-D92F6CFA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F6308-194D-438D-B6A2-DF009C3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2002FA-5C6A-4214-9F65-D3B400AF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A2BA7E-64BB-4679-9532-6858F07D7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A0DC3-3A40-49D1-A066-9A123443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D3D84-0345-4627-BE24-5CE877B1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D62C6B-0D3E-4054-BE19-F99C21DF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78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4D6A3-4A01-4794-98D5-92AE4BC8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6E7A5C-7FF8-4AE3-8C19-358C4E3C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19AA-66D6-4821-9ACA-A4B0D6710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72C91-6D0A-4A38-AF45-FD4D8EE2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715A85-04FA-4C39-94B9-75F93FD2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2E3727-AE2A-4448-9C56-A61437A1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9BA101-FA06-407F-B4B2-E2C20C69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856313-B5A2-47A3-AC35-16BD9DD1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BE5C0A-D984-49A6-B002-9CD480A19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5D83-5AE5-4796-9102-96B42287F6B6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B2A14-9476-4E98-8331-41E4D9898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279CC-9EE6-4A92-AFD4-D1396BAB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384B-95B2-4384-A644-E362A66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8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294CF517-0059-4B17-A5C4-8C370C5CF91B}"/>
              </a:ext>
            </a:extLst>
          </p:cNvPr>
          <p:cNvGrpSpPr/>
          <p:nvPr/>
        </p:nvGrpSpPr>
        <p:grpSpPr>
          <a:xfrm>
            <a:off x="107018" y="-878"/>
            <a:ext cx="1351296" cy="1946284"/>
            <a:chOff x="107018" y="-878"/>
            <a:chExt cx="1351296" cy="1946284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034F0DD-226A-4EC1-8F92-14F95FAB7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7" r="49168"/>
            <a:stretch/>
          </p:blipFill>
          <p:spPr>
            <a:xfrm>
              <a:off x="189776" y="173887"/>
              <a:ext cx="1268538" cy="1771519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6257B4F-AE87-48D0-B6EA-30AE7C30CCF1}"/>
                </a:ext>
              </a:extLst>
            </p:cNvPr>
            <p:cNvSpPr txBox="1"/>
            <p:nvPr/>
          </p:nvSpPr>
          <p:spPr>
            <a:xfrm flipH="1">
              <a:off x="107018" y="-878"/>
              <a:ext cx="9960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station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8A1F20D-E26C-4556-B359-E63206309048}"/>
              </a:ext>
            </a:extLst>
          </p:cNvPr>
          <p:cNvGrpSpPr/>
          <p:nvPr/>
        </p:nvGrpSpPr>
        <p:grpSpPr>
          <a:xfrm>
            <a:off x="2285896" y="31511"/>
            <a:ext cx="1465369" cy="3995227"/>
            <a:chOff x="1522833" y="1630860"/>
            <a:chExt cx="1465369" cy="3995227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B9534F1-507C-4714-B339-DCD2E13E5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8027" y="1844662"/>
              <a:ext cx="1400175" cy="3781425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05AD593-A2B7-4D8D-95DE-292063C52494}"/>
                </a:ext>
              </a:extLst>
            </p:cNvPr>
            <p:cNvSpPr txBox="1"/>
            <p:nvPr/>
          </p:nvSpPr>
          <p:spPr>
            <a:xfrm flipH="1">
              <a:off x="1522833" y="1630860"/>
              <a:ext cx="1465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>
                  <a:latin typeface="Arial Narrow" panose="020B0606020202030204" pitchFamily="34" charset="0"/>
                </a:rPr>
                <a:t>point_prelevement</a:t>
              </a:r>
              <a:endParaRPr lang="fr-FR" sz="1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76C458E-914D-431E-B845-9D96B07AA5B3}"/>
              </a:ext>
            </a:extLst>
          </p:cNvPr>
          <p:cNvGrpSpPr/>
          <p:nvPr/>
        </p:nvGrpSpPr>
        <p:grpSpPr>
          <a:xfrm>
            <a:off x="7227831" y="38665"/>
            <a:ext cx="927622" cy="810735"/>
            <a:chOff x="7754465" y="2651630"/>
            <a:chExt cx="927622" cy="81073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885A58E8-FD8E-4278-AD1C-3F2496011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198" r="65656"/>
            <a:stretch/>
          </p:blipFill>
          <p:spPr>
            <a:xfrm>
              <a:off x="7826795" y="3019494"/>
              <a:ext cx="487411" cy="442871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D0C5D5A-5079-4AB7-9EE8-AA7718A12DCA}"/>
                </a:ext>
              </a:extLst>
            </p:cNvPr>
            <p:cNvSpPr txBox="1"/>
            <p:nvPr/>
          </p:nvSpPr>
          <p:spPr>
            <a:xfrm flipH="1">
              <a:off x="7754465" y="2651630"/>
              <a:ext cx="927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>
                  <a:latin typeface="Arial Narrow" panose="020B0606020202030204" pitchFamily="34" charset="0"/>
                </a:rPr>
                <a:t>prelevement</a:t>
              </a:r>
              <a:r>
                <a:rPr lang="fr-FR" sz="1000" dirty="0">
                  <a:latin typeface="Arial Narrow" panose="020B0606020202030204" pitchFamily="34" charset="0"/>
                </a:rPr>
                <a:t>_</a:t>
              </a:r>
            </a:p>
            <a:p>
              <a:r>
                <a:rPr lang="fr-FR" sz="1000" dirty="0" err="1">
                  <a:latin typeface="Arial Narrow" panose="020B0606020202030204" pitchFamily="34" charset="0"/>
                </a:rPr>
                <a:t>elementaire</a:t>
              </a:r>
              <a:endParaRPr lang="fr-FR" sz="1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3A8C78D5-58D7-44A8-9B43-F1BD5AA107AD}"/>
              </a:ext>
            </a:extLst>
          </p:cNvPr>
          <p:cNvGrpSpPr/>
          <p:nvPr/>
        </p:nvGrpSpPr>
        <p:grpSpPr>
          <a:xfrm>
            <a:off x="8825766" y="-878"/>
            <a:ext cx="1540125" cy="1513701"/>
            <a:chOff x="8833036" y="2467164"/>
            <a:chExt cx="1540125" cy="1513701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7B768E0-12A7-4696-9EE1-00F504A97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381" r="33184"/>
            <a:stretch/>
          </p:blipFill>
          <p:spPr>
            <a:xfrm>
              <a:off x="8939594" y="2651630"/>
              <a:ext cx="1419226" cy="1329235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12FB12B-C093-4F7F-8E6E-A3193056E5A2}"/>
                </a:ext>
              </a:extLst>
            </p:cNvPr>
            <p:cNvSpPr txBox="1"/>
            <p:nvPr/>
          </p:nvSpPr>
          <p:spPr>
            <a:xfrm flipH="1">
              <a:off x="8833036" y="2467164"/>
              <a:ext cx="15401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>
                  <a:latin typeface="Arial Narrow" panose="020B0606020202030204" pitchFamily="34" charset="0"/>
                </a:rPr>
                <a:t>lot_poissons</a:t>
              </a:r>
              <a:endParaRPr lang="fr-FR" sz="1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7B6E6B2-3AD7-4AB0-ABA9-2A6F8503692D}"/>
              </a:ext>
            </a:extLst>
          </p:cNvPr>
          <p:cNvGrpSpPr/>
          <p:nvPr/>
        </p:nvGrpSpPr>
        <p:grpSpPr>
          <a:xfrm>
            <a:off x="10743319" y="-878"/>
            <a:ext cx="1540125" cy="1378056"/>
            <a:chOff x="10743319" y="2465449"/>
            <a:chExt cx="1540125" cy="137805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C6D63EB-4CCB-4282-84FA-FF13314B0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1807" r="46394"/>
            <a:stretch/>
          </p:blipFill>
          <p:spPr>
            <a:xfrm>
              <a:off x="10838569" y="2734649"/>
              <a:ext cx="801633" cy="1108856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17E8C39-6AFA-4308-A94C-884496AD3C63}"/>
                </a:ext>
              </a:extLst>
            </p:cNvPr>
            <p:cNvSpPr txBox="1"/>
            <p:nvPr/>
          </p:nvSpPr>
          <p:spPr>
            <a:xfrm flipH="1">
              <a:off x="10743319" y="2465449"/>
              <a:ext cx="15401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>
                  <a:latin typeface="Arial Narrow" panose="020B0606020202030204" pitchFamily="34" charset="0"/>
                </a:rPr>
                <a:t>mesure_individuelle</a:t>
              </a:r>
              <a:endParaRPr lang="fr-FR" sz="1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A3697A9-56A8-4324-9773-70FA99A87EE4}"/>
              </a:ext>
            </a:extLst>
          </p:cNvPr>
          <p:cNvGrpSpPr/>
          <p:nvPr/>
        </p:nvGrpSpPr>
        <p:grpSpPr>
          <a:xfrm>
            <a:off x="4903564" y="2614669"/>
            <a:ext cx="1540125" cy="502392"/>
            <a:chOff x="3281892" y="6048795"/>
            <a:chExt cx="1540125" cy="502392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7E9250F-1FF7-46CF-8F78-B445C3145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75" t="34124" r="54987"/>
            <a:stretch/>
          </p:blipFill>
          <p:spPr>
            <a:xfrm>
              <a:off x="3386138" y="6268825"/>
              <a:ext cx="507132" cy="282362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02016B4-7ED1-4E73-AC3E-0CC353EA9302}"/>
                </a:ext>
              </a:extLst>
            </p:cNvPr>
            <p:cNvSpPr txBox="1"/>
            <p:nvPr/>
          </p:nvSpPr>
          <p:spPr>
            <a:xfrm flipH="1">
              <a:off x="3281892" y="6048795"/>
              <a:ext cx="15401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>
                  <a:latin typeface="Arial Narrow" panose="020B0606020202030204" pitchFamily="34" charset="0"/>
                </a:rPr>
                <a:t>operation_objectif</a:t>
              </a:r>
              <a:endParaRPr lang="fr-FR" sz="1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7917FF89-1B14-4E8E-AABE-F12593887CFF}"/>
              </a:ext>
            </a:extLst>
          </p:cNvPr>
          <p:cNvGrpSpPr/>
          <p:nvPr/>
        </p:nvGrpSpPr>
        <p:grpSpPr>
          <a:xfrm>
            <a:off x="4903564" y="-878"/>
            <a:ext cx="1709996" cy="1023087"/>
            <a:chOff x="3163664" y="-878"/>
            <a:chExt cx="1709996" cy="102308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F9DBC9-7F77-4681-BF3D-354F984FF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929" t="3629" r="38600" b="81241"/>
            <a:stretch/>
          </p:blipFill>
          <p:spPr>
            <a:xfrm>
              <a:off x="3281892" y="214575"/>
              <a:ext cx="1591768" cy="671545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C94C422-760F-4014-937A-D4A5AD142C3A}"/>
                </a:ext>
              </a:extLst>
            </p:cNvPr>
            <p:cNvSpPr txBox="1"/>
            <p:nvPr/>
          </p:nvSpPr>
          <p:spPr>
            <a:xfrm flipH="1">
              <a:off x="3163664" y="-878"/>
              <a:ext cx="1380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>
                  <a:latin typeface="Arial Narrow" panose="020B0606020202030204" pitchFamily="34" charset="0"/>
                </a:rPr>
                <a:t>operation</a:t>
              </a:r>
              <a:endParaRPr lang="fr-FR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9FBA92C-C531-4990-B72C-960696D5F0BB}"/>
                </a:ext>
              </a:extLst>
            </p:cNvPr>
            <p:cNvSpPr txBox="1"/>
            <p:nvPr/>
          </p:nvSpPr>
          <p:spPr>
            <a:xfrm flipH="1">
              <a:off x="3192366" y="775988"/>
              <a:ext cx="1380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…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630F53BC-06C5-432C-B2BC-AA37414FFEDC}"/>
              </a:ext>
            </a:extLst>
          </p:cNvPr>
          <p:cNvGrpSpPr/>
          <p:nvPr/>
        </p:nvGrpSpPr>
        <p:grpSpPr>
          <a:xfrm>
            <a:off x="4903564" y="3330656"/>
            <a:ext cx="1575404" cy="771696"/>
            <a:chOff x="4903564" y="3330656"/>
            <a:chExt cx="1575404" cy="77169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F7BFF40-F3F1-4F1E-8A74-4107C266D548}"/>
                </a:ext>
              </a:extLst>
            </p:cNvPr>
            <p:cNvGrpSpPr/>
            <p:nvPr/>
          </p:nvGrpSpPr>
          <p:grpSpPr>
            <a:xfrm>
              <a:off x="4903564" y="3330656"/>
              <a:ext cx="1575404" cy="653903"/>
              <a:chOff x="4948865" y="3409279"/>
              <a:chExt cx="1575404" cy="653903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0B054D1A-3CE8-4CEE-8CF6-2332D0BE1B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4385" r="42067" b="82779"/>
              <a:stretch/>
            </p:blipFill>
            <p:spPr>
              <a:xfrm>
                <a:off x="5028844" y="3635272"/>
                <a:ext cx="1495425" cy="427910"/>
              </a:xfrm>
              <a:prstGeom prst="rect">
                <a:avLst/>
              </a:prstGeom>
            </p:spPr>
          </p:pic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B226506-549A-48D9-BD45-4D43863E51EA}"/>
                  </a:ext>
                </a:extLst>
              </p:cNvPr>
              <p:cNvSpPr txBox="1"/>
              <p:nvPr/>
            </p:nvSpPr>
            <p:spPr>
              <a:xfrm flipH="1">
                <a:off x="4948865" y="3409279"/>
                <a:ext cx="1540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latin typeface="Arial Narrow" panose="020B0606020202030204" pitchFamily="34" charset="0"/>
                  </a:rPr>
                  <a:t>operation_description_peche</a:t>
                </a:r>
                <a:endParaRPr lang="fr-FR" sz="10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C11270A1-9548-4F59-B9C5-A0F5A64B75ED}"/>
                </a:ext>
              </a:extLst>
            </p:cNvPr>
            <p:cNvSpPr txBox="1"/>
            <p:nvPr/>
          </p:nvSpPr>
          <p:spPr>
            <a:xfrm flipH="1">
              <a:off x="4916277" y="3856131"/>
              <a:ext cx="1380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…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AE28C53-1183-48B4-876B-B4884AEC05DA}"/>
              </a:ext>
            </a:extLst>
          </p:cNvPr>
          <p:cNvGrpSpPr/>
          <p:nvPr/>
        </p:nvGrpSpPr>
        <p:grpSpPr>
          <a:xfrm>
            <a:off x="4903564" y="1235804"/>
            <a:ext cx="1643194" cy="1165270"/>
            <a:chOff x="3230466" y="1347023"/>
            <a:chExt cx="1643194" cy="116527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07C052E-761F-48DB-A379-C18B9140C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89" t="4887" r="38301" b="73618"/>
            <a:stretch/>
          </p:blipFill>
          <p:spPr>
            <a:xfrm>
              <a:off x="3333535" y="1699568"/>
              <a:ext cx="1540125" cy="671545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60F1867-A87F-4026-8648-37C5E9D03D18}"/>
                </a:ext>
              </a:extLst>
            </p:cNvPr>
            <p:cNvSpPr txBox="1"/>
            <p:nvPr/>
          </p:nvSpPr>
          <p:spPr>
            <a:xfrm flipH="1">
              <a:off x="3230466" y="1347023"/>
              <a:ext cx="1540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>
                  <a:latin typeface="Arial Narrow" panose="020B0606020202030204" pitchFamily="34" charset="0"/>
                </a:rPr>
                <a:t>operation_donnees</a:t>
              </a:r>
              <a:r>
                <a:rPr lang="fr-FR" sz="1000" dirty="0">
                  <a:latin typeface="Arial Narrow" panose="020B0606020202030204" pitchFamily="34" charset="0"/>
                </a:rPr>
                <a:t>_</a:t>
              </a:r>
            </a:p>
            <a:p>
              <a:r>
                <a:rPr lang="fr-FR" sz="1000" dirty="0">
                  <a:latin typeface="Arial Narrow" panose="020B0606020202030204" pitchFamily="34" charset="0"/>
                </a:rPr>
                <a:t>environnementales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3A44182B-9E6F-40CB-A5BE-B1CD88D1D787}"/>
                </a:ext>
              </a:extLst>
            </p:cNvPr>
            <p:cNvSpPr txBox="1"/>
            <p:nvPr/>
          </p:nvSpPr>
          <p:spPr>
            <a:xfrm flipH="1">
              <a:off x="3253670" y="2266072"/>
              <a:ext cx="1380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…</a:t>
              </a:r>
            </a:p>
          </p:txBody>
        </p:sp>
      </p:grp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CE7E9031-1666-4970-B22A-F9BD869C773F}"/>
              </a:ext>
            </a:extLst>
          </p:cNvPr>
          <p:cNvCxnSpPr/>
          <p:nvPr/>
        </p:nvCxnSpPr>
        <p:spPr>
          <a:xfrm>
            <a:off x="1458314" y="277732"/>
            <a:ext cx="892776" cy="12879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E16BBA79-0533-4386-ACB0-E0DA8C05D79F}"/>
              </a:ext>
            </a:extLst>
          </p:cNvPr>
          <p:cNvGrpSpPr/>
          <p:nvPr/>
        </p:nvGrpSpPr>
        <p:grpSpPr>
          <a:xfrm>
            <a:off x="4888668" y="4198154"/>
            <a:ext cx="1380056" cy="985104"/>
            <a:chOff x="4888668" y="4198154"/>
            <a:chExt cx="1380056" cy="98510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C2896D3E-5B03-43D3-A089-E8A2BD0D3A06}"/>
                </a:ext>
              </a:extLst>
            </p:cNvPr>
            <p:cNvGrpSpPr/>
            <p:nvPr/>
          </p:nvGrpSpPr>
          <p:grpSpPr>
            <a:xfrm>
              <a:off x="4903564" y="4198154"/>
              <a:ext cx="841338" cy="861994"/>
              <a:chOff x="6724657" y="-878"/>
              <a:chExt cx="841338" cy="861994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E6C6173D-A500-48CE-891B-A069B8CAF6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3027" r="57519" b="82787"/>
              <a:stretch/>
            </p:blipFill>
            <p:spPr>
              <a:xfrm>
                <a:off x="6785069" y="189571"/>
                <a:ext cx="780926" cy="671545"/>
              </a:xfrm>
              <a:prstGeom prst="rect">
                <a:avLst/>
              </a:prstGeom>
            </p:spPr>
          </p:pic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DE83AF5-58CF-4B50-A38C-B77E24E43999}"/>
                  </a:ext>
                </a:extLst>
              </p:cNvPr>
              <p:cNvSpPr txBox="1"/>
              <p:nvPr/>
            </p:nvSpPr>
            <p:spPr>
              <a:xfrm flipH="1">
                <a:off x="6724657" y="-878"/>
                <a:ext cx="8413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>
                    <a:latin typeface="Arial Narrow" panose="020B0606020202030204" pitchFamily="34" charset="0"/>
                  </a:rPr>
                  <a:t>operation_ipr</a:t>
                </a:r>
                <a:endParaRPr lang="fr-FR" sz="10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CDE8E8CD-FFC6-47D8-B643-B9FFF073C36E}"/>
                </a:ext>
              </a:extLst>
            </p:cNvPr>
            <p:cNvSpPr txBox="1"/>
            <p:nvPr/>
          </p:nvSpPr>
          <p:spPr>
            <a:xfrm flipH="1">
              <a:off x="4888668" y="4937037"/>
              <a:ext cx="1380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…</a:t>
              </a:r>
            </a:p>
          </p:txBody>
        </p:sp>
      </p:grp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FABC40F8-F4DF-43FB-96E4-FDD6C0B3290D}"/>
              </a:ext>
            </a:extLst>
          </p:cNvPr>
          <p:cNvCxnSpPr>
            <a:cxnSpLocks/>
          </p:cNvCxnSpPr>
          <p:nvPr/>
        </p:nvCxnSpPr>
        <p:spPr>
          <a:xfrm>
            <a:off x="6415976" y="288736"/>
            <a:ext cx="910578" cy="26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E772804-2C63-4745-B63A-A77CB816EB60}"/>
              </a:ext>
            </a:extLst>
          </p:cNvPr>
          <p:cNvCxnSpPr>
            <a:cxnSpLocks/>
          </p:cNvCxnSpPr>
          <p:nvPr/>
        </p:nvCxnSpPr>
        <p:spPr>
          <a:xfrm flipV="1">
            <a:off x="7796039" y="342130"/>
            <a:ext cx="1121944" cy="10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3D4B6FEA-B258-4FC9-A78E-4F4949184D2E}"/>
              </a:ext>
            </a:extLst>
          </p:cNvPr>
          <p:cNvCxnSpPr>
            <a:cxnSpLocks/>
          </p:cNvCxnSpPr>
          <p:nvPr/>
        </p:nvCxnSpPr>
        <p:spPr>
          <a:xfrm>
            <a:off x="10099462" y="278938"/>
            <a:ext cx="739107" cy="12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2CDFB15-48C4-496F-8E8C-E0EE378769DA}"/>
              </a:ext>
            </a:extLst>
          </p:cNvPr>
          <p:cNvCxnSpPr>
            <a:cxnSpLocks/>
          </p:cNvCxnSpPr>
          <p:nvPr/>
        </p:nvCxnSpPr>
        <p:spPr>
          <a:xfrm>
            <a:off x="3740875" y="342130"/>
            <a:ext cx="1223101" cy="24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CB0ACF90-EE4B-47FB-BF16-B184445FA7A9}"/>
              </a:ext>
            </a:extLst>
          </p:cNvPr>
          <p:cNvSpPr txBox="1"/>
          <p:nvPr/>
        </p:nvSpPr>
        <p:spPr>
          <a:xfrm flipH="1">
            <a:off x="140782" y="143882"/>
            <a:ext cx="146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0000"/>
                </a:highlight>
                <a:latin typeface="Arial Narrow" panose="020B0606020202030204" pitchFamily="34" charset="0"/>
              </a:rPr>
              <a:t>sta_id</a:t>
            </a:r>
            <a:r>
              <a:rPr lang="fr-FR" sz="800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0000"/>
                </a:highlight>
                <a:latin typeface="Arial Narrow" panose="020B0606020202030204" pitchFamily="34" charset="0"/>
              </a:rPr>
              <a:t>                                       .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FB427E32-73FA-45AF-97B5-6CFE9A8BBA2F}"/>
              </a:ext>
            </a:extLst>
          </p:cNvPr>
          <p:cNvSpPr txBox="1"/>
          <p:nvPr/>
        </p:nvSpPr>
        <p:spPr>
          <a:xfrm flipH="1">
            <a:off x="2292417" y="294930"/>
            <a:ext cx="1458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0000"/>
                </a:highlight>
                <a:latin typeface="Arial Narrow" panose="020B0606020202030204" pitchFamily="34" charset="0"/>
              </a:rPr>
              <a:t>pop_sta_id</a:t>
            </a:r>
            <a:r>
              <a:rPr lang="fr-FR" sz="800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0000"/>
                </a:highlight>
                <a:latin typeface="Arial Narrow" panose="020B0606020202030204" pitchFamily="34" charset="0"/>
              </a:rPr>
              <a:t>                                   .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80181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44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IRZ Pascal</dc:creator>
  <cp:lastModifiedBy>IRZ Pascal</cp:lastModifiedBy>
  <cp:revision>10</cp:revision>
  <dcterms:created xsi:type="dcterms:W3CDTF">2021-01-18T13:25:11Z</dcterms:created>
  <dcterms:modified xsi:type="dcterms:W3CDTF">2021-01-18T15:24:53Z</dcterms:modified>
</cp:coreProperties>
</file>