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M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87" d="100"/>
          <a:sy n="87" d="100"/>
        </p:scale>
        <p:origin x="533" y="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5CC99-0A56-4349-95B6-BBA155C19B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870337-4CF1-49C6-A3E7-E0145207FF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2742C1-7D98-4E68-9DAA-A5837F8C2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02283-1072-42DD-98A8-30185539C4E6}" type="datetimeFigureOut">
              <a:rPr lang="en-MU" smtClean="0"/>
              <a:t>12/08/2021</a:t>
            </a:fld>
            <a:endParaRPr lang="en-M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F0B235-2398-441E-BBD3-B28751BC8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01426D-8222-406D-B047-A7AC16874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DE7B4-F42A-4E68-BE7A-B11B0B31F564}" type="slidenum">
              <a:rPr lang="en-MU" smtClean="0"/>
              <a:t>‹#›</a:t>
            </a:fld>
            <a:endParaRPr lang="en-MU"/>
          </a:p>
        </p:txBody>
      </p:sp>
    </p:spTree>
    <p:extLst>
      <p:ext uri="{BB962C8B-B14F-4D97-AF65-F5344CB8AC3E}">
        <p14:creationId xmlns:p14="http://schemas.microsoft.com/office/powerpoint/2010/main" val="1338464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4BB50-6AC5-4EDE-8A4F-4C7D7B0F8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036624-DE35-4EBA-B7C6-623A83BB72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E0AB26-DE30-47EC-AF19-355E98BB4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02283-1072-42DD-98A8-30185539C4E6}" type="datetimeFigureOut">
              <a:rPr lang="en-MU" smtClean="0"/>
              <a:t>12/08/2021</a:t>
            </a:fld>
            <a:endParaRPr lang="en-M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AB84F3-ABF0-4FC3-A5D3-5E4EBBC10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3848D5-3CB6-4DD4-B8A7-AD9C1B634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DE7B4-F42A-4E68-BE7A-B11B0B31F564}" type="slidenum">
              <a:rPr lang="en-MU" smtClean="0"/>
              <a:t>‹#›</a:t>
            </a:fld>
            <a:endParaRPr lang="en-MU"/>
          </a:p>
        </p:txBody>
      </p:sp>
    </p:spTree>
    <p:extLst>
      <p:ext uri="{BB962C8B-B14F-4D97-AF65-F5344CB8AC3E}">
        <p14:creationId xmlns:p14="http://schemas.microsoft.com/office/powerpoint/2010/main" val="3473434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54479E-19F5-4DB7-9AE8-D79F272A15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ABB4F6-8F17-4915-9998-07A7CE3C16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602991-25ED-4CED-90B6-11E217AC0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02283-1072-42DD-98A8-30185539C4E6}" type="datetimeFigureOut">
              <a:rPr lang="en-MU" smtClean="0"/>
              <a:t>12/08/2021</a:t>
            </a:fld>
            <a:endParaRPr lang="en-M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82A47B-D415-4501-9457-9546EC4E2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713AA9-BCB8-40AD-8B3F-C77015625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DE7B4-F42A-4E68-BE7A-B11B0B31F564}" type="slidenum">
              <a:rPr lang="en-MU" smtClean="0"/>
              <a:t>‹#›</a:t>
            </a:fld>
            <a:endParaRPr lang="en-MU"/>
          </a:p>
        </p:txBody>
      </p:sp>
    </p:spTree>
    <p:extLst>
      <p:ext uri="{BB962C8B-B14F-4D97-AF65-F5344CB8AC3E}">
        <p14:creationId xmlns:p14="http://schemas.microsoft.com/office/powerpoint/2010/main" val="4005349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A5E64-CBA6-418B-8E4A-1B0ADB2A4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7FF497-A2FC-493D-BE03-9DCF6C0A53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63E1E0-885C-4F5C-8393-C068FB8A8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02283-1072-42DD-98A8-30185539C4E6}" type="datetimeFigureOut">
              <a:rPr lang="en-MU" smtClean="0"/>
              <a:t>12/08/2021</a:t>
            </a:fld>
            <a:endParaRPr lang="en-M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F1F10C-86F4-40F8-8850-992B9537D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2318A4-4826-45E5-8301-334992950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DE7B4-F42A-4E68-BE7A-B11B0B31F564}" type="slidenum">
              <a:rPr lang="en-MU" smtClean="0"/>
              <a:t>‹#›</a:t>
            </a:fld>
            <a:endParaRPr lang="en-MU"/>
          </a:p>
        </p:txBody>
      </p:sp>
    </p:spTree>
    <p:extLst>
      <p:ext uri="{BB962C8B-B14F-4D97-AF65-F5344CB8AC3E}">
        <p14:creationId xmlns:p14="http://schemas.microsoft.com/office/powerpoint/2010/main" val="3921931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BD57F-C58E-4E2D-84EE-7364C178B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30C19A-A696-4487-8491-0C11CAAC8A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4ADF5A-5113-409C-84EB-2A6B3C91A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02283-1072-42DD-98A8-30185539C4E6}" type="datetimeFigureOut">
              <a:rPr lang="en-MU" smtClean="0"/>
              <a:t>12/08/2021</a:t>
            </a:fld>
            <a:endParaRPr lang="en-M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9F1924-D67C-40A1-8F9A-58089E619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CEEBB0-7CFE-43D7-8D3F-57F48CC28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DE7B4-F42A-4E68-BE7A-B11B0B31F564}" type="slidenum">
              <a:rPr lang="en-MU" smtClean="0"/>
              <a:t>‹#›</a:t>
            </a:fld>
            <a:endParaRPr lang="en-MU"/>
          </a:p>
        </p:txBody>
      </p:sp>
    </p:spTree>
    <p:extLst>
      <p:ext uri="{BB962C8B-B14F-4D97-AF65-F5344CB8AC3E}">
        <p14:creationId xmlns:p14="http://schemas.microsoft.com/office/powerpoint/2010/main" val="1276743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9F14F-CAF3-492D-8F80-A6B824DF8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D6C0A5-E187-48CC-8408-0D57A05A87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82A2F8-4F0F-4938-AFDD-3379E604AB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C88F74-078E-49A5-926A-C86934693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02283-1072-42DD-98A8-30185539C4E6}" type="datetimeFigureOut">
              <a:rPr lang="en-MU" smtClean="0"/>
              <a:t>12/08/2021</a:t>
            </a:fld>
            <a:endParaRPr lang="en-M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8A6A2B-8A38-416F-AD80-27AC167F6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C64634-B287-4D2E-8BBF-F218512EE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DE7B4-F42A-4E68-BE7A-B11B0B31F564}" type="slidenum">
              <a:rPr lang="en-MU" smtClean="0"/>
              <a:t>‹#›</a:t>
            </a:fld>
            <a:endParaRPr lang="en-MU"/>
          </a:p>
        </p:txBody>
      </p:sp>
    </p:spTree>
    <p:extLst>
      <p:ext uri="{BB962C8B-B14F-4D97-AF65-F5344CB8AC3E}">
        <p14:creationId xmlns:p14="http://schemas.microsoft.com/office/powerpoint/2010/main" val="1885661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E19F0-34A9-46F9-A8BA-BD84394D3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1F5D4F-4063-4F82-8DBB-4E2F83D9DD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C621CF-0565-4089-A383-DFA94653A4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AB8E71-F5B3-4476-BD3D-7C69953308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17F7FD-F3F8-4783-AE09-FA63FF6C97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18E617-4209-4975-9776-B4F3F7AE6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02283-1072-42DD-98A8-30185539C4E6}" type="datetimeFigureOut">
              <a:rPr lang="en-MU" smtClean="0"/>
              <a:t>12/08/2021</a:t>
            </a:fld>
            <a:endParaRPr lang="en-M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478C5A-6AC2-49B3-A8FB-CA7E66609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350C0C-FF40-4580-B7C3-55B25AD5C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DE7B4-F42A-4E68-BE7A-B11B0B31F564}" type="slidenum">
              <a:rPr lang="en-MU" smtClean="0"/>
              <a:t>‹#›</a:t>
            </a:fld>
            <a:endParaRPr lang="en-MU"/>
          </a:p>
        </p:txBody>
      </p:sp>
    </p:spTree>
    <p:extLst>
      <p:ext uri="{BB962C8B-B14F-4D97-AF65-F5344CB8AC3E}">
        <p14:creationId xmlns:p14="http://schemas.microsoft.com/office/powerpoint/2010/main" val="2047540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271AC-8888-4F06-9673-0619A5399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77CD0F-1F61-44AF-9CCE-3E7F73949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02283-1072-42DD-98A8-30185539C4E6}" type="datetimeFigureOut">
              <a:rPr lang="en-MU" smtClean="0"/>
              <a:t>12/08/2021</a:t>
            </a:fld>
            <a:endParaRPr lang="en-M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74A5C9-7A49-4172-87F2-DFEFC75E0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7F237A-4C13-4061-98DF-20B786D2D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DE7B4-F42A-4E68-BE7A-B11B0B31F564}" type="slidenum">
              <a:rPr lang="en-MU" smtClean="0"/>
              <a:t>‹#›</a:t>
            </a:fld>
            <a:endParaRPr lang="en-MU"/>
          </a:p>
        </p:txBody>
      </p:sp>
    </p:spTree>
    <p:extLst>
      <p:ext uri="{BB962C8B-B14F-4D97-AF65-F5344CB8AC3E}">
        <p14:creationId xmlns:p14="http://schemas.microsoft.com/office/powerpoint/2010/main" val="1655675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0CED93-18B4-49FA-8511-B1F4821FB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02283-1072-42DD-98A8-30185539C4E6}" type="datetimeFigureOut">
              <a:rPr lang="en-MU" smtClean="0"/>
              <a:t>12/08/2021</a:t>
            </a:fld>
            <a:endParaRPr lang="en-M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C1FE84-D5D8-4A44-8E4D-1865E34A8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9105E2-12DC-473D-9EA9-9DCBCC731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DE7B4-F42A-4E68-BE7A-B11B0B31F564}" type="slidenum">
              <a:rPr lang="en-MU" smtClean="0"/>
              <a:t>‹#›</a:t>
            </a:fld>
            <a:endParaRPr lang="en-MU"/>
          </a:p>
        </p:txBody>
      </p:sp>
    </p:spTree>
    <p:extLst>
      <p:ext uri="{BB962C8B-B14F-4D97-AF65-F5344CB8AC3E}">
        <p14:creationId xmlns:p14="http://schemas.microsoft.com/office/powerpoint/2010/main" val="3656586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1F7B3-999B-4B6F-9891-1BAE58899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77B6E5-633C-4ACE-AA32-9FA2FD0D5F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C6034A-8464-4D83-8128-8176D5DD40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154CBE-EEDB-4A92-9CAB-0C43B95F5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02283-1072-42DD-98A8-30185539C4E6}" type="datetimeFigureOut">
              <a:rPr lang="en-MU" smtClean="0"/>
              <a:t>12/08/2021</a:t>
            </a:fld>
            <a:endParaRPr lang="en-M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CA4FEC-77AD-4AC2-8A91-5242FEBA1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E39815-AE87-4A16-8F0B-618487565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DE7B4-F42A-4E68-BE7A-B11B0B31F564}" type="slidenum">
              <a:rPr lang="en-MU" smtClean="0"/>
              <a:t>‹#›</a:t>
            </a:fld>
            <a:endParaRPr lang="en-MU"/>
          </a:p>
        </p:txBody>
      </p:sp>
    </p:spTree>
    <p:extLst>
      <p:ext uri="{BB962C8B-B14F-4D97-AF65-F5344CB8AC3E}">
        <p14:creationId xmlns:p14="http://schemas.microsoft.com/office/powerpoint/2010/main" val="3761971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5F8EF-EBAF-4909-A789-9D0B75AAB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005E26-73D4-4608-AD7B-7D35E86B72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D36D05-21FA-425C-99B4-CBC04065D0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FDABD9-A4B3-4508-9E79-E11F0F8B8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02283-1072-42DD-98A8-30185539C4E6}" type="datetimeFigureOut">
              <a:rPr lang="en-MU" smtClean="0"/>
              <a:t>12/08/2021</a:t>
            </a:fld>
            <a:endParaRPr lang="en-M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4D1893-5CD5-49E7-8517-FF1C19F40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AE3354-089C-4298-86C7-784F93431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DE7B4-F42A-4E68-BE7A-B11B0B31F564}" type="slidenum">
              <a:rPr lang="en-MU" smtClean="0"/>
              <a:t>‹#›</a:t>
            </a:fld>
            <a:endParaRPr lang="en-MU"/>
          </a:p>
        </p:txBody>
      </p:sp>
    </p:spTree>
    <p:extLst>
      <p:ext uri="{BB962C8B-B14F-4D97-AF65-F5344CB8AC3E}">
        <p14:creationId xmlns:p14="http://schemas.microsoft.com/office/powerpoint/2010/main" val="900398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C4DBDC-D661-40AC-AA8B-5ADB2E439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706EF0-CB06-48A9-B758-E796E01FBD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90895D-B607-48FA-9EEF-23120390C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02283-1072-42DD-98A8-30185539C4E6}" type="datetimeFigureOut">
              <a:rPr lang="en-MU" smtClean="0"/>
              <a:t>12/08/2021</a:t>
            </a:fld>
            <a:endParaRPr lang="en-M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39AD2F-3428-4C4E-A917-270F778115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418258-D148-44D9-82D4-03B41AC062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ADE7B4-F42A-4E68-BE7A-B11B0B31F564}" type="slidenum">
              <a:rPr lang="en-MU" smtClean="0"/>
              <a:t>‹#›</a:t>
            </a:fld>
            <a:endParaRPr lang="en-MU"/>
          </a:p>
        </p:txBody>
      </p:sp>
    </p:spTree>
    <p:extLst>
      <p:ext uri="{BB962C8B-B14F-4D97-AF65-F5344CB8AC3E}">
        <p14:creationId xmlns:p14="http://schemas.microsoft.com/office/powerpoint/2010/main" val="4034323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M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821BD61A-E823-4588-9BA7-D8C58482EF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914260"/>
            <a:ext cx="5291666" cy="3029480"/>
          </a:xfrm>
          <a:prstGeom prst="rect">
            <a:avLst/>
          </a:prstGeom>
        </p:spPr>
      </p:pic>
      <p:pic>
        <p:nvPicPr>
          <p:cNvPr id="7" name="Picture 6" descr="A screenshot of a computer game&#10;&#10;Description automatically generated with low confidence">
            <a:extLst>
              <a:ext uri="{FF2B5EF4-FFF2-40B4-BE49-F238E27FC236}">
                <a16:creationId xmlns:a16="http://schemas.microsoft.com/office/drawing/2014/main" id="{99D5A70E-B6B0-4326-AF7B-29BF6DA6BA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6865" y="1927489"/>
            <a:ext cx="5291667" cy="3003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676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88932EE7-BE65-487E-9593-F40F0349B0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914260"/>
            <a:ext cx="5291666" cy="3029480"/>
          </a:xfrm>
          <a:prstGeom prst="rect">
            <a:avLst/>
          </a:prstGeom>
        </p:spPr>
      </p:pic>
      <p:pic>
        <p:nvPicPr>
          <p:cNvPr id="7" name="Picture 6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7CA0EE29-E3AE-4B70-B626-B2F9F5DA03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6865" y="1920875"/>
            <a:ext cx="5291667" cy="3016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3895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LiPooKim Pascal</dc:creator>
  <cp:lastModifiedBy>LiPooKim Pascal</cp:lastModifiedBy>
  <cp:revision>1</cp:revision>
  <dcterms:created xsi:type="dcterms:W3CDTF">2021-08-12T09:09:42Z</dcterms:created>
  <dcterms:modified xsi:type="dcterms:W3CDTF">2021-08-12T10:45:05Z</dcterms:modified>
</cp:coreProperties>
</file>