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M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0" d="100"/>
          <a:sy n="70" d="100"/>
        </p:scale>
        <p:origin x="1171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E650-4449-466F-A48B-54958FF2F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89161-3C42-41E0-8AF8-E5CADBD38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A0566-6144-49F6-AE32-2B89ED4B1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ACF4-2F95-48DB-8A52-331B49F4A2E9}" type="datetimeFigureOut">
              <a:rPr lang="en-MU" smtClean="0"/>
              <a:t>26/08/2021</a:t>
            </a:fld>
            <a:endParaRPr lang="en-M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354E9-6F07-434F-A7B1-03E02D19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0D22D-773D-417F-A78E-F1022A04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CAB2-B9A5-470F-AB18-8A2A4E7356FB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232156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B358-5755-490B-A23B-AE64ECB9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D3494-7F35-4FC8-82A0-46595D997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CFAC5-6534-41C4-9C8D-57F0503D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ACF4-2F95-48DB-8A52-331B49F4A2E9}" type="datetimeFigureOut">
              <a:rPr lang="en-MU" smtClean="0"/>
              <a:t>26/08/2021</a:t>
            </a:fld>
            <a:endParaRPr lang="en-M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D999D-282C-4664-B4AF-032729EF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A9F35-7059-4F76-8B8C-BA55FB36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CAB2-B9A5-470F-AB18-8A2A4E7356FB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246985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0C8CD5-C687-4E0D-B975-B1A81F532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1423C-69A0-4DCB-8815-F1D1FA3CD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9B4D4-11FD-4287-907A-1FF697C44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ACF4-2F95-48DB-8A52-331B49F4A2E9}" type="datetimeFigureOut">
              <a:rPr lang="en-MU" smtClean="0"/>
              <a:t>26/08/2021</a:t>
            </a:fld>
            <a:endParaRPr lang="en-M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7BE2D-3236-4FEA-A961-906309D3E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AAD31-A801-4751-AB76-BBBDE5E0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CAB2-B9A5-470F-AB18-8A2A4E7356FB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110477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432F-EFF4-45A4-8256-3723C841E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CE443-FC15-4906-9E51-090E80A15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B2832-E39A-4066-BCCA-D129A49B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ACF4-2F95-48DB-8A52-331B49F4A2E9}" type="datetimeFigureOut">
              <a:rPr lang="en-MU" smtClean="0"/>
              <a:t>26/08/2021</a:t>
            </a:fld>
            <a:endParaRPr lang="en-M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B14F4-963D-4087-ADD6-670767E44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3301E-3946-4E75-A28B-951223D56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CAB2-B9A5-470F-AB18-8A2A4E7356FB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427478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4DB1E-3FAD-4F6B-ABC1-EDA891EE7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BA1B3-3D2E-4FBD-8341-FC55D2E68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581ED-35BC-4841-A28B-4D39371D3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ACF4-2F95-48DB-8A52-331B49F4A2E9}" type="datetimeFigureOut">
              <a:rPr lang="en-MU" smtClean="0"/>
              <a:t>26/08/2021</a:t>
            </a:fld>
            <a:endParaRPr lang="en-M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12911-2013-4A84-B46C-FA6D480A8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93E2A-77E6-462B-9ED4-4E183DB7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CAB2-B9A5-470F-AB18-8A2A4E7356FB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108232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665C7-1C1D-483C-9B15-DEA92F1C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97E52-D600-434E-AB96-16AFF798A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6E0F6-C178-4FCD-B68B-0BB930A87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005CB-A445-4407-B9A8-3A19B4610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ACF4-2F95-48DB-8A52-331B49F4A2E9}" type="datetimeFigureOut">
              <a:rPr lang="en-MU" smtClean="0"/>
              <a:t>26/08/2021</a:t>
            </a:fld>
            <a:endParaRPr lang="en-M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3C79E-0F00-4452-A115-C9D8543EB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E39A-F262-442D-B031-BF4E232F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CAB2-B9A5-470F-AB18-8A2A4E7356FB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319368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2D12-7525-49CF-8C93-F73B017BC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85EF0-25B5-4C6F-86BA-69F6448AA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291F0-AE4B-4D7A-8176-D4C011A1E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D6BF11-1322-4B8B-A19E-1F8BBD415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429231-6AE4-472A-80E8-264A2AA01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F3997-8FAD-4AA7-8718-8843C22B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ACF4-2F95-48DB-8A52-331B49F4A2E9}" type="datetimeFigureOut">
              <a:rPr lang="en-MU" smtClean="0"/>
              <a:t>26/08/2021</a:t>
            </a:fld>
            <a:endParaRPr lang="en-M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534A8-1837-4CFD-9D05-3E977621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AB13D9-2974-4E1D-9287-B3C495C5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CAB2-B9A5-470F-AB18-8A2A4E7356FB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137855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643B-1506-497C-9E48-42C2F4BB4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D5804-41C2-4DFE-BA1F-0E3D571E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ACF4-2F95-48DB-8A52-331B49F4A2E9}" type="datetimeFigureOut">
              <a:rPr lang="en-MU" smtClean="0"/>
              <a:t>26/08/2021</a:t>
            </a:fld>
            <a:endParaRPr lang="en-M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26397-520C-4628-95D2-8C9B46CE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44E76-27A2-408F-9CE3-56652CCB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CAB2-B9A5-470F-AB18-8A2A4E7356FB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166541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61CC83-2581-4E29-9963-DC968CA9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ACF4-2F95-48DB-8A52-331B49F4A2E9}" type="datetimeFigureOut">
              <a:rPr lang="en-MU" smtClean="0"/>
              <a:t>26/08/2021</a:t>
            </a:fld>
            <a:endParaRPr lang="en-M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BC554-45BA-43C5-8651-AEF7EEE6C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5E257-35B7-462D-B305-E89AA61B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CAB2-B9A5-470F-AB18-8A2A4E7356FB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187049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5C61-DF7D-4D5A-8D2E-9419C660D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D7700-4FAF-4635-AF1B-E3FDD4545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7401C-B2EE-427B-9757-04087D820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1BBF7-8141-4E2A-9CF0-77176299C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ACF4-2F95-48DB-8A52-331B49F4A2E9}" type="datetimeFigureOut">
              <a:rPr lang="en-MU" smtClean="0"/>
              <a:t>26/08/2021</a:t>
            </a:fld>
            <a:endParaRPr lang="en-M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183FB-7656-43A1-9C6C-941B297E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643E1-39A7-45AB-BB0D-4688DC13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CAB2-B9A5-470F-AB18-8A2A4E7356FB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315379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6605-6F29-4C5D-9A12-BA57CB7E8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1417D-5C88-44D0-BB2C-766AFEE8F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17BA1-D75C-41E7-9A09-868DA2A86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6458E-D69C-4ED5-B2B5-CEE12ACD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ACF4-2F95-48DB-8A52-331B49F4A2E9}" type="datetimeFigureOut">
              <a:rPr lang="en-MU" smtClean="0"/>
              <a:t>26/08/2021</a:t>
            </a:fld>
            <a:endParaRPr lang="en-M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E7EE2-633F-437F-A6CC-482C997CD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F39A2-9E04-4AF4-A0E6-97D6ACD7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CAB2-B9A5-470F-AB18-8A2A4E7356FB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182095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79EB2C-4EB2-47A6-AD04-9BD4B3BA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822CC-14A0-41A3-83BB-1E974D754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15C50-D9DE-4D21-B3E2-33828916F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8ACF4-2F95-48DB-8A52-331B49F4A2E9}" type="datetimeFigureOut">
              <a:rPr lang="en-MU" smtClean="0"/>
              <a:t>26/08/2021</a:t>
            </a:fld>
            <a:endParaRPr lang="en-M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1ECCD-0F34-41C7-853E-59084A5BB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2F184-77BC-428D-9646-77DA61433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4CAB2-B9A5-470F-AB18-8A2A4E7356FB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286791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302A96B8-D72E-4AC4-BE11-37A4F46DD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61" y="498639"/>
            <a:ext cx="7153835" cy="5860721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7D5A402-91D7-4C92-803F-B14F7B7FF93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3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15258">
            <a:off x="171044" y="201430"/>
            <a:ext cx="12672000" cy="7128000"/>
          </a:xfrm>
          <a:prstGeom prst="rect">
            <a:avLst/>
          </a:prstGeom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392100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8A3A95B-D062-4417-A0E5-4DFDA007E7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80" y="-65942"/>
            <a:ext cx="12192000" cy="68580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9A409F8-7DB2-484D-ABD9-37430AC5E77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620" y="0"/>
            <a:ext cx="8697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6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99EDDB0-7F09-47DD-8455-D261EE308D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54114" y="506665"/>
            <a:ext cx="12841425" cy="6876000"/>
          </a:xfrm>
          <a:prstGeom prst="rect">
            <a:avLst/>
          </a:prstGeom>
        </p:spPr>
      </p:pic>
      <p:pic>
        <p:nvPicPr>
          <p:cNvPr id="7" name="Picture 6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67B6D120-1762-435A-A9FB-B07AE648C69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112" y="457199"/>
            <a:ext cx="6996113" cy="577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4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99EDDB0-7F09-47DD-8455-D261EE308D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54114" y="506665"/>
            <a:ext cx="12841425" cy="6876000"/>
          </a:xfrm>
          <a:prstGeom prst="rect">
            <a:avLst/>
          </a:prstGeom>
        </p:spPr>
      </p:pic>
      <p:pic>
        <p:nvPicPr>
          <p:cNvPr id="6" name="Picture 5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1F49E474-8427-4478-897F-8ADEECDE0AB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738" y="506664"/>
            <a:ext cx="6967537" cy="570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5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1F3FEE0-18D7-4FA4-A67F-16DA7DDA8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625CF826-3F02-4D66-A94C-F67E4426B52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058" y="404446"/>
            <a:ext cx="6923942" cy="606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30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1F3FEE0-18D7-4FA4-A67F-16DA7DDA8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C1AC176-9228-461C-B83A-9E9D3CC1306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128" y="-283029"/>
            <a:ext cx="6977743" cy="81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79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LiPooKim Pascal</dc:creator>
  <cp:lastModifiedBy>LiPooKim Pascal</cp:lastModifiedBy>
  <cp:revision>3</cp:revision>
  <dcterms:created xsi:type="dcterms:W3CDTF">2021-08-26T09:54:31Z</dcterms:created>
  <dcterms:modified xsi:type="dcterms:W3CDTF">2021-08-26T12:27:48Z</dcterms:modified>
</cp:coreProperties>
</file>