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M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80" d="100"/>
          <a:sy n="180" d="100"/>
        </p:scale>
        <p:origin x="-3799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B443-BE2B-4A05-8E9E-9EBA41FFA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E772-6FC0-4A19-B1B1-F81DCAD44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F999-5EBF-4548-B8DC-94BBA830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4F37-8FBA-4A2C-BC46-C934264D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1F8C-19D9-45A5-A37C-363F8889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38801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3F04-4EFB-484D-AFE7-EB5D17B4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C6887-8167-4FB2-A1DF-2B07DA0D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717B-C58F-41B1-A0E0-8FC9A81D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899A-E732-4A10-91C3-85777CA4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2450-1012-4302-ABD8-2415984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0344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6A9EA-AFA6-4D8D-A5A1-0FE17423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B6F51-A4CF-43A0-A14C-B6CEF6AF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75EF-40B2-4D91-B4CC-62FFB384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9CF8-BBCB-430E-B4C9-E7F91B6E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0555-BB66-4497-991C-37DD3FF5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473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13EA-442C-45DA-AA16-EC7CED10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99CE-31AB-4222-86BD-D752D8A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713E-C2A9-4499-A84A-D2F11C5A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D9A8-BD5D-47DA-A4FA-56D849BA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CC4D-20F8-4706-BF5D-494D92C9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7596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7B1D-2C26-4EA2-9381-5F8605AA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7DDCF-1FC5-48F1-A18E-AE03191F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C62A-5E3F-4681-A82B-4DBFB491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7784-B4FC-4B3F-9F06-3309C9F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3448-79B1-4DFA-98B9-CE4EF0B8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8121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72AD-F8DA-440A-B7FE-55C55D4E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65C9-B259-4C77-ADF3-30BCE37B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3FEDC-3883-4345-B342-6077E143A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EB8F4-C019-40E1-91F2-5116C8F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21568-6B4B-4FB3-BEA2-4A1179D2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09F5E-1172-4BB1-AF99-679D9D84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71982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7DDC-6E81-4CBB-A28A-0B93DC91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0AC2-F771-40F3-AFE7-B16DE5D9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9B1B4-12B1-4503-9D09-1E256D75F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81364-A51C-4A80-B418-DC78ABBD5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591D4-4EDC-4402-873D-47155E4BD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5B892-6BD8-4330-951C-FACCAD9D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3BC20-98BE-4E16-9F7D-EBC8B593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77AA-15E0-4649-918F-B8A5B5A9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70071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6BBA-D3ED-41AB-9BBD-5551ECE6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5E5ED-BA8F-4942-BF03-6084EAB5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B8ACE-D64E-49DC-AF37-0F8BFF3D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AEA08-54DC-48AF-8593-F9239F4A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84178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A84B4-6BDE-4F3E-AF63-3175E734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AF240-27A3-46A0-91AF-98B560F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CB1B7-2139-40A9-89E7-8CD74BBD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057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A7C4-24E8-46AA-9164-BF95363B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E9D3-F598-45DE-B491-B1571731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5BD7-FC31-478E-87BC-FD33DA80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9F29-F317-4A02-B72D-49EFC405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1FD4-5F9A-4A81-8C53-F1F8C3E9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7739-2413-4F4A-8A40-AFC71D0D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1161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207D-53D9-4AF4-AC90-43855BC1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F1DC4-5530-49F2-8601-C998607E0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22DF3-4084-45C5-9D97-8999DC32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294BA-E0F9-46FA-83D4-7F9401BC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C799-794E-4454-BB18-1BE2D3F6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C934F-E934-4D31-845A-E9F55357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69107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684D5-A4BA-4FA9-B9E6-783796D0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5EA99-DFA0-4DBC-BD0F-9DBD48DB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5E3C-01D5-42FD-951A-5EA699BCC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7934-5CDA-40D7-BFF5-5C3F6CBACFE9}" type="datetimeFigureOut">
              <a:rPr lang="en-MU" smtClean="0"/>
              <a:t>27/08/2021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F512-335B-41E2-B743-9045B6925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A8D-39A5-4576-9B87-101B14214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AC2B5-97EA-4509-9A52-C708C4AC38D9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3160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5873F19-F6CA-4E0A-B200-84EBE30E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23021" y="-396000"/>
            <a:ext cx="13952000" cy="7848000"/>
          </a:xfrm>
          <a:prstGeom prst="rect">
            <a:avLst/>
          </a:prstGeom>
        </p:spPr>
      </p:pic>
      <p:pic>
        <p:nvPicPr>
          <p:cNvPr id="7" name="Picture 6" descr="Histogram&#10;&#10;Description automatically generated">
            <a:extLst>
              <a:ext uri="{FF2B5EF4-FFF2-40B4-BE49-F238E27FC236}">
                <a16:creationId xmlns:a16="http://schemas.microsoft.com/office/drawing/2014/main" id="{F9553C47-9CA7-4363-8E20-22535D20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" y="-313766"/>
            <a:ext cx="7664823" cy="6355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B03343C-0E5F-47F1-8C3E-1E3DC125F494}"/>
              </a:ext>
            </a:extLst>
          </p:cNvPr>
          <p:cNvSpPr/>
          <p:nvPr/>
        </p:nvSpPr>
        <p:spPr>
          <a:xfrm>
            <a:off x="4735297" y="5000625"/>
            <a:ext cx="156320" cy="104158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63111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5873F19-F6CA-4E0A-B200-84EBE30E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23021" y="-396000"/>
            <a:ext cx="13952000" cy="784800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53EDFC5A-7702-4B5B-BDC2-F5F37CA435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-354105"/>
            <a:ext cx="7557247" cy="6391835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2DFCB1D9-466E-42E6-B9F2-5DC11939B4A5}"/>
              </a:ext>
            </a:extLst>
          </p:cNvPr>
          <p:cNvSpPr/>
          <p:nvPr/>
        </p:nvSpPr>
        <p:spPr>
          <a:xfrm>
            <a:off x="4735297" y="5000625"/>
            <a:ext cx="156320" cy="104158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3553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2AAF05D-7303-429B-BE8E-1ADBA4B9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783" y="-207000"/>
            <a:ext cx="12928000" cy="7272000"/>
          </a:xfrm>
          <a:prstGeom prst="rect">
            <a:avLst/>
          </a:prstGeom>
        </p:spPr>
      </p:pic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D669EDBF-A04C-41E2-B258-3304665C3C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5" y="-351742"/>
            <a:ext cx="7530353" cy="6950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22063-5A48-4020-B009-F70D265A4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963402" y="3243369"/>
            <a:ext cx="174929" cy="1066892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CFCFCD36-1481-4C24-B624-D06E78F41724}"/>
              </a:ext>
            </a:extLst>
          </p:cNvPr>
          <p:cNvSpPr/>
          <p:nvPr/>
        </p:nvSpPr>
        <p:spPr>
          <a:xfrm>
            <a:off x="6683791" y="748135"/>
            <a:ext cx="141539" cy="8852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413280E-E8E0-4A1C-87B9-24C817ABC4AA}"/>
              </a:ext>
            </a:extLst>
          </p:cNvPr>
          <p:cNvSpPr/>
          <p:nvPr/>
        </p:nvSpPr>
        <p:spPr>
          <a:xfrm>
            <a:off x="6683791" y="1981200"/>
            <a:ext cx="140400" cy="11366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25450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2AAF05D-7303-429B-BE8E-1ADBA4B9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368" y="-123093"/>
            <a:ext cx="12928000" cy="727200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0B00865-B814-4A10-A821-711ECDABE0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65" y="-280420"/>
            <a:ext cx="7513027" cy="83395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0B275-DBBC-4698-8B72-610D731A7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961286" y="3325920"/>
            <a:ext cx="174929" cy="1066892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B9F46608-94D1-4517-A4E3-198E64039889}"/>
              </a:ext>
            </a:extLst>
          </p:cNvPr>
          <p:cNvSpPr/>
          <p:nvPr/>
        </p:nvSpPr>
        <p:spPr>
          <a:xfrm>
            <a:off x="6662624" y="828568"/>
            <a:ext cx="141539" cy="8852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6DB7FDD-A084-412C-951C-FBA4255CE653}"/>
              </a:ext>
            </a:extLst>
          </p:cNvPr>
          <p:cNvSpPr/>
          <p:nvPr/>
        </p:nvSpPr>
        <p:spPr>
          <a:xfrm>
            <a:off x="6662624" y="2061633"/>
            <a:ext cx="140400" cy="11366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68195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LiPooKim Pascal</dc:creator>
  <cp:lastModifiedBy>LiPooKim Pascal</cp:lastModifiedBy>
  <cp:revision>2</cp:revision>
  <dcterms:created xsi:type="dcterms:W3CDTF">2021-08-27T14:17:07Z</dcterms:created>
  <dcterms:modified xsi:type="dcterms:W3CDTF">2021-08-27T15:13:57Z</dcterms:modified>
</cp:coreProperties>
</file>