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0AA2-8680-4785-B336-82624530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2ECF0-9BA0-4CB5-8399-48BF3A63D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8C5C-C191-4214-9C55-EC721AE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7D2D-6143-477B-ABDD-38C06BBB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31A1-2E87-4348-B9FD-5BA76586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9969-0280-4F6B-88C4-D737DF0E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1548-F3D1-4E89-B53A-3AEF3B60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5F81-B52E-4323-8AFB-0DABF60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DCB4-32E0-4276-AAE3-D417F12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31E8-4848-4595-A5BE-5758441C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168CF-2282-488D-8601-723A5F48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D2C9-2E26-4856-BFC0-1795BFB5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C6B9-A7A0-4A6F-AFF1-59B4C18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A047-AEBC-4AF3-844C-7BCF38A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E74D-35AF-47DA-90FF-7EEF55C6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09D1-9DC6-458D-B348-1458992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59C1-1C50-45B2-A2DA-83DB6027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1AE2-1F6C-4B4D-A16B-4334232E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8FF7-6D72-45E4-B135-9459C69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A3EE-CFD4-480A-BE46-2DC98623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B59C-3345-416E-AE9A-9A606920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826C7-D9BD-486E-8E0F-2B3FA363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710B-BD31-4D08-BA32-8168F8AC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F25-917E-472C-ACFA-FE9A64E2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4636-4B0A-4DD7-A476-526683C5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BC05-07F5-4AFF-8FDF-7F317E28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F4FC-CD3C-426A-BECA-C07B20E5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B89B2-39C3-44E4-90B2-A9ED4B6A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5726-9347-4C6D-8215-D16D24BF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01DD-04F1-49FF-8D9D-A4125375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908C-1F7C-415E-8F87-8212D2D2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AE3F-5744-493D-8006-57766B81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2217-90F6-4A5C-B895-A21C984C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0543F-3D6B-46B7-98E0-4A8411FF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24BCF-CF48-4FAC-9021-82D5B53F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0CB01-299F-42AD-8203-7B948DCC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3E111-8F55-4D89-9A9D-C6856F14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F83B2-D949-443A-91A5-2A69BE56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9F38-E4A4-41A2-ADF8-C4CA3376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6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7820-681F-4AFB-91B7-CFBF39D7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56B2B-3734-4273-AC88-6E83538B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6D83A-0EE5-48F5-8F5B-51767D88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18937-4360-43EE-B2B2-F1796CE3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757E7-10F9-42EB-80FA-D346275C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8C8AD-805F-4475-AA20-5B6243D7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C25A-3392-445B-B244-EC5AE929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33CE-63E8-4ACF-B8D9-EB404456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F706-FDDB-400D-A3BF-47FD7534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6479-6048-4E14-ADF4-C2BE91730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6357-D9ED-44FE-A9F3-7F1730AB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14927-EF37-4817-96E7-6F7E8807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AEAA-A8E4-4F5F-8B30-CB83ACC2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A690-348C-43BC-865B-C3BD01AF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E6E0D-B790-4D97-9FF1-FF4243B8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AEFF-7C9D-4456-A983-5972D59A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2020-490D-49CD-9971-C505FC57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EED3-0D96-49D0-86B1-74A3792C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81A24-7ABE-464E-9228-4807466A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15974-5559-472E-8B20-5135527A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23B5-AFD4-45F0-B900-3F8C8857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D521-EB89-4A63-8CEE-CF43EBC9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BCE4-6EC4-4D6B-8520-7A37D295A69C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041B-B507-4506-A2BE-BC50707ED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0AE9-ECC6-44E1-B1AE-58C28B8DB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6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5344" y="3156857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3108852" y="905071"/>
            <a:ext cx="1912775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1269171" y="2962343"/>
            <a:ext cx="1848636" cy="3064977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5021627" y="2962343"/>
            <a:ext cx="1848636" cy="3064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61A26D2F-A936-4EFF-B6CA-C387722B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38800" y="4001960"/>
            <a:ext cx="914400" cy="914400"/>
          </a:xfrm>
          <a:prstGeom prst="rect">
            <a:avLst/>
          </a:prstGeom>
        </p:spPr>
      </p:pic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6889" y="4173227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6594" y="2782343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7807" y="4173227"/>
            <a:ext cx="360000" cy="360000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8267E1A7-6991-478D-9AB2-D06E06EF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89394" y="1548554"/>
            <a:ext cx="914400" cy="914400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68012BB2-996F-4135-A5F9-3B95F5BF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220" y="4001960"/>
            <a:ext cx="914400" cy="914400"/>
          </a:xfrm>
          <a:prstGeom prst="rect">
            <a:avLst/>
          </a:prstGeom>
        </p:spPr>
      </p:pic>
      <p:pic>
        <p:nvPicPr>
          <p:cNvPr id="22" name="Graphic 21" descr="Volume outline">
            <a:extLst>
              <a:ext uri="{FF2B5EF4-FFF2-40B4-BE49-F238E27FC236}">
                <a16:creationId xmlns:a16="http://schemas.microsoft.com/office/drawing/2014/main" id="{51B23106-AE9F-418D-BCCB-DCD5B751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8734" y="142459"/>
            <a:ext cx="576000" cy="576000"/>
          </a:xfrm>
          <a:prstGeom prst="rect">
            <a:avLst/>
          </a:prstGeom>
        </p:spPr>
      </p:pic>
      <p:pic>
        <p:nvPicPr>
          <p:cNvPr id="23" name="Graphic 22" descr="Target outline">
            <a:extLst>
              <a:ext uri="{FF2B5EF4-FFF2-40B4-BE49-F238E27FC236}">
                <a16:creationId xmlns:a16="http://schemas.microsoft.com/office/drawing/2014/main" id="{A3DAAA9E-5F44-4677-A394-8AEC9F818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6734" y="995659"/>
            <a:ext cx="360000" cy="36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EBA559-E066-4CBE-8180-45B565BF4F7B}"/>
              </a:ext>
            </a:extLst>
          </p:cNvPr>
          <p:cNvSpPr/>
          <p:nvPr/>
        </p:nvSpPr>
        <p:spPr>
          <a:xfrm>
            <a:off x="9059486" y="1747095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9D56-3C5F-4558-B6E9-A91455CEDC17}"/>
              </a:ext>
            </a:extLst>
          </p:cNvPr>
          <p:cNvSpPr txBox="1"/>
          <p:nvPr/>
        </p:nvSpPr>
        <p:spPr>
          <a:xfrm>
            <a:off x="10221461" y="245793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Audio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76AAA-95DA-4190-8FCA-2532B3153BF3}"/>
              </a:ext>
            </a:extLst>
          </p:cNvPr>
          <p:cNvSpPr txBox="1"/>
          <p:nvPr/>
        </p:nvSpPr>
        <p:spPr>
          <a:xfrm>
            <a:off x="10221461" y="1024901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D914-6F92-41BF-85FB-BA9CB1EE415A}"/>
              </a:ext>
            </a:extLst>
          </p:cNvPr>
          <p:cNvSpPr txBox="1"/>
          <p:nvPr/>
        </p:nvSpPr>
        <p:spPr>
          <a:xfrm>
            <a:off x="10265867" y="1868395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9587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6380" y="3137056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3027807" y="905071"/>
            <a:ext cx="1912775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1347846" y="2962343"/>
            <a:ext cx="1677574" cy="3064977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4940582" y="2962343"/>
            <a:ext cx="1677574" cy="3064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071" y="4173227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4194" y="2782343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4807" y="4173227"/>
            <a:ext cx="360000" cy="360000"/>
          </a:xfrm>
          <a:prstGeom prst="rect">
            <a:avLst/>
          </a:prstGeom>
        </p:spPr>
      </p:pic>
      <p:pic>
        <p:nvPicPr>
          <p:cNvPr id="23" name="Graphic 22" descr="Target outline">
            <a:extLst>
              <a:ext uri="{FF2B5EF4-FFF2-40B4-BE49-F238E27FC236}">
                <a16:creationId xmlns:a16="http://schemas.microsoft.com/office/drawing/2014/main" id="{A3DAAA9E-5F44-4677-A394-8AEC9F818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1645" y="1007063"/>
            <a:ext cx="360000" cy="36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EBA559-E066-4CBE-8180-45B565BF4F7B}"/>
              </a:ext>
            </a:extLst>
          </p:cNvPr>
          <p:cNvSpPr/>
          <p:nvPr/>
        </p:nvSpPr>
        <p:spPr>
          <a:xfrm>
            <a:off x="8734397" y="1758499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9D56-3C5F-4558-B6E9-A91455CEDC17}"/>
              </a:ext>
            </a:extLst>
          </p:cNvPr>
          <p:cNvSpPr txBox="1"/>
          <p:nvPr/>
        </p:nvSpPr>
        <p:spPr>
          <a:xfrm>
            <a:off x="9896372" y="257197"/>
            <a:ext cx="22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Dynamic Audio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76AAA-95DA-4190-8FCA-2532B3153BF3}"/>
              </a:ext>
            </a:extLst>
          </p:cNvPr>
          <p:cNvSpPr txBox="1"/>
          <p:nvPr/>
        </p:nvSpPr>
        <p:spPr>
          <a:xfrm>
            <a:off x="9896372" y="1036305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D914-6F92-41BF-85FB-BA9CB1EE415A}"/>
              </a:ext>
            </a:extLst>
          </p:cNvPr>
          <p:cNvSpPr txBox="1"/>
          <p:nvPr/>
        </p:nvSpPr>
        <p:spPr>
          <a:xfrm>
            <a:off x="9940778" y="1879799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  <p:pic>
        <p:nvPicPr>
          <p:cNvPr id="3" name="Graphic 2" descr="Volume with solid fill">
            <a:extLst>
              <a:ext uri="{FF2B5EF4-FFF2-40B4-BE49-F238E27FC236}">
                <a16:creationId xmlns:a16="http://schemas.microsoft.com/office/drawing/2014/main" id="{1041CBF2-CCED-4DDA-B8F2-2CEC42981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4694" y="3258827"/>
            <a:ext cx="914400" cy="914400"/>
          </a:xfrm>
          <a:prstGeom prst="rect">
            <a:avLst/>
          </a:prstGeom>
        </p:spPr>
      </p:pic>
      <p:pic>
        <p:nvPicPr>
          <p:cNvPr id="28" name="Graphic 27" descr="Volume with solid fill">
            <a:extLst>
              <a:ext uri="{FF2B5EF4-FFF2-40B4-BE49-F238E27FC236}">
                <a16:creationId xmlns:a16="http://schemas.microsoft.com/office/drawing/2014/main" id="{7B021108-516A-40CF-AA8A-A6264D1AA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132194" y="1476507"/>
            <a:ext cx="914400" cy="914400"/>
          </a:xfrm>
          <a:prstGeom prst="rect">
            <a:avLst/>
          </a:prstGeom>
        </p:spPr>
      </p:pic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BE8D067D-5A5B-4434-BCF8-B2B7639AC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392320" y="4748888"/>
            <a:ext cx="914400" cy="914400"/>
          </a:xfrm>
          <a:prstGeom prst="rect">
            <a:avLst/>
          </a:prstGeom>
        </p:spPr>
      </p:pic>
      <p:pic>
        <p:nvPicPr>
          <p:cNvPr id="30" name="Graphic 29" descr="Volume with solid fill">
            <a:extLst>
              <a:ext uri="{FF2B5EF4-FFF2-40B4-BE49-F238E27FC236}">
                <a16:creationId xmlns:a16="http://schemas.microsoft.com/office/drawing/2014/main" id="{D6C2EFE9-AFD9-47DD-B0A2-DF31214CE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4397" y="153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7167" y="3138187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1427585" y="895742"/>
            <a:ext cx="4450701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971826" y="1840400"/>
            <a:ext cx="1724723" cy="4355127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4609323" y="1840400"/>
            <a:ext cx="1724722" cy="43551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61A26D2F-A936-4EFF-B6CA-C387722B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33627" y="3904987"/>
            <a:ext cx="914400" cy="914400"/>
          </a:xfrm>
          <a:prstGeom prst="rect">
            <a:avLst/>
          </a:prstGeom>
        </p:spPr>
      </p:pic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048" y="3650217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936" y="2773014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3937" y="3694023"/>
            <a:ext cx="360000" cy="360000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8267E1A7-6991-478D-9AB2-D06E06EF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95736" y="895742"/>
            <a:ext cx="914400" cy="914400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68012BB2-996F-4135-A5F9-3B95F5BF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681" y="3904988"/>
            <a:ext cx="914400" cy="914400"/>
          </a:xfrm>
          <a:prstGeom prst="rect">
            <a:avLst/>
          </a:prstGeom>
        </p:spPr>
      </p:pic>
      <p:pic>
        <p:nvPicPr>
          <p:cNvPr id="12" name="Graphic 11" descr="Volume outline">
            <a:extLst>
              <a:ext uri="{FF2B5EF4-FFF2-40B4-BE49-F238E27FC236}">
                <a16:creationId xmlns:a16="http://schemas.microsoft.com/office/drawing/2014/main" id="{E1F7D3EA-0D88-4C15-99FC-C07756B1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556" y="235764"/>
            <a:ext cx="576000" cy="576000"/>
          </a:xfrm>
          <a:prstGeom prst="rect">
            <a:avLst/>
          </a:prstGeom>
        </p:spPr>
      </p:pic>
      <p:pic>
        <p:nvPicPr>
          <p:cNvPr id="14" name="Graphic 13" descr="Target outline">
            <a:extLst>
              <a:ext uri="{FF2B5EF4-FFF2-40B4-BE49-F238E27FC236}">
                <a16:creationId xmlns:a16="http://schemas.microsoft.com/office/drawing/2014/main" id="{B9E1755B-8373-415E-B895-731C29D2E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2556" y="1088964"/>
            <a:ext cx="360000" cy="36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74336-9B48-4ACD-B73E-C2D307AEF184}"/>
              </a:ext>
            </a:extLst>
          </p:cNvPr>
          <p:cNvSpPr/>
          <p:nvPr/>
        </p:nvSpPr>
        <p:spPr>
          <a:xfrm>
            <a:off x="8905308" y="1840400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71971-01FF-4C80-A4EE-011870AE37F6}"/>
              </a:ext>
            </a:extLst>
          </p:cNvPr>
          <p:cNvSpPr txBox="1"/>
          <p:nvPr/>
        </p:nvSpPr>
        <p:spPr>
          <a:xfrm>
            <a:off x="10067283" y="339098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Audio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E4138-47AB-40C3-9EEB-3347C4C71D12}"/>
              </a:ext>
            </a:extLst>
          </p:cNvPr>
          <p:cNvSpPr txBox="1"/>
          <p:nvPr/>
        </p:nvSpPr>
        <p:spPr>
          <a:xfrm>
            <a:off x="10067283" y="1118206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04913-434B-4A80-9AFA-52C959E0F69A}"/>
              </a:ext>
            </a:extLst>
          </p:cNvPr>
          <p:cNvSpPr txBox="1"/>
          <p:nvPr/>
        </p:nvSpPr>
        <p:spPr>
          <a:xfrm>
            <a:off x="10111689" y="1961700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40596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2197" y="3136300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2722986" y="895742"/>
            <a:ext cx="1886338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645952" y="2953014"/>
            <a:ext cx="2050597" cy="1357730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4609322" y="2953014"/>
            <a:ext cx="2052000" cy="1357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61A26D2F-A936-4EFF-B6CA-C387722B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24605" y="3174679"/>
            <a:ext cx="914400" cy="914400"/>
          </a:xfrm>
          <a:prstGeom prst="rect">
            <a:avLst/>
          </a:prstGeom>
        </p:spPr>
      </p:pic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323" y="3406556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936" y="2773014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4742" y="3406556"/>
            <a:ext cx="360000" cy="360000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8267E1A7-6991-478D-9AB2-D06E06EF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95736" y="895742"/>
            <a:ext cx="914400" cy="914400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68012BB2-996F-4135-A5F9-3B95F5BF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4326" y="3127925"/>
            <a:ext cx="914400" cy="914400"/>
          </a:xfrm>
          <a:prstGeom prst="rect">
            <a:avLst/>
          </a:prstGeom>
        </p:spPr>
      </p:pic>
      <p:pic>
        <p:nvPicPr>
          <p:cNvPr id="12" name="Graphic 11" descr="Volume outline">
            <a:extLst>
              <a:ext uri="{FF2B5EF4-FFF2-40B4-BE49-F238E27FC236}">
                <a16:creationId xmlns:a16="http://schemas.microsoft.com/office/drawing/2014/main" id="{E1F7D3EA-0D88-4C15-99FC-C07756B1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2587" y="244241"/>
            <a:ext cx="576000" cy="576000"/>
          </a:xfrm>
          <a:prstGeom prst="rect">
            <a:avLst/>
          </a:prstGeom>
        </p:spPr>
      </p:pic>
      <p:pic>
        <p:nvPicPr>
          <p:cNvPr id="14" name="Graphic 13" descr="Target outline">
            <a:extLst>
              <a:ext uri="{FF2B5EF4-FFF2-40B4-BE49-F238E27FC236}">
                <a16:creationId xmlns:a16="http://schemas.microsoft.com/office/drawing/2014/main" id="{B9E1755B-8373-415E-B895-731C29D2E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0587" y="1097441"/>
            <a:ext cx="360000" cy="36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74336-9B48-4ACD-B73E-C2D307AEF184}"/>
              </a:ext>
            </a:extLst>
          </p:cNvPr>
          <p:cNvSpPr/>
          <p:nvPr/>
        </p:nvSpPr>
        <p:spPr>
          <a:xfrm>
            <a:off x="8903339" y="1848877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71971-01FF-4C80-A4EE-011870AE37F6}"/>
              </a:ext>
            </a:extLst>
          </p:cNvPr>
          <p:cNvSpPr txBox="1"/>
          <p:nvPr/>
        </p:nvSpPr>
        <p:spPr>
          <a:xfrm>
            <a:off x="10065314" y="347575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Audio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E4138-47AB-40C3-9EEB-3347C4C71D12}"/>
              </a:ext>
            </a:extLst>
          </p:cNvPr>
          <p:cNvSpPr txBox="1"/>
          <p:nvPr/>
        </p:nvSpPr>
        <p:spPr>
          <a:xfrm>
            <a:off x="10065314" y="1126683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04913-434B-4A80-9AFA-52C959E0F69A}"/>
              </a:ext>
            </a:extLst>
          </p:cNvPr>
          <p:cNvSpPr txBox="1"/>
          <p:nvPr/>
        </p:nvSpPr>
        <p:spPr>
          <a:xfrm>
            <a:off x="10109720" y="1970177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641B58-55CB-454E-823E-85C6B1B6A21A}"/>
              </a:ext>
            </a:extLst>
          </p:cNvPr>
          <p:cNvSpPr/>
          <p:nvPr/>
        </p:nvSpPr>
        <p:spPr>
          <a:xfrm>
            <a:off x="641574" y="4310744"/>
            <a:ext cx="2050597" cy="1357730"/>
          </a:xfrm>
          <a:prstGeom prst="rect">
            <a:avLst/>
          </a:prstGeom>
          <a:solidFill>
            <a:srgbClr val="7030A0">
              <a:alpha val="50000"/>
            </a:srgbClr>
          </a:solidFill>
          <a:ln cap="flat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Volume outline">
            <a:extLst>
              <a:ext uri="{FF2B5EF4-FFF2-40B4-BE49-F238E27FC236}">
                <a16:creationId xmlns:a16="http://schemas.microsoft.com/office/drawing/2014/main" id="{7EEFBAE0-6068-40D6-8B5F-C56CD8F6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57" y="4532409"/>
            <a:ext cx="914400" cy="914400"/>
          </a:xfrm>
          <a:prstGeom prst="rect">
            <a:avLst/>
          </a:prstGeom>
        </p:spPr>
      </p:pic>
      <p:pic>
        <p:nvPicPr>
          <p:cNvPr id="26" name="Graphic 25" descr="Target outline">
            <a:extLst>
              <a:ext uri="{FF2B5EF4-FFF2-40B4-BE49-F238E27FC236}">
                <a16:creationId xmlns:a16="http://schemas.microsoft.com/office/drawing/2014/main" id="{2E32FB49-681D-4E3E-9F80-60A0EAEB6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0259" y="4839912"/>
            <a:ext cx="360000" cy="36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07AB3E-9F4A-438C-ACD8-D15F7CCEBA4B}"/>
              </a:ext>
            </a:extLst>
          </p:cNvPr>
          <p:cNvSpPr/>
          <p:nvPr/>
        </p:nvSpPr>
        <p:spPr>
          <a:xfrm>
            <a:off x="4609323" y="4321873"/>
            <a:ext cx="2050597" cy="13577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 descr="Volume outline">
            <a:extLst>
              <a:ext uri="{FF2B5EF4-FFF2-40B4-BE49-F238E27FC236}">
                <a16:creationId xmlns:a16="http://schemas.microsoft.com/office/drawing/2014/main" id="{54ECADD4-37B8-4C92-9055-AF0F91C6E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81600" y="4562712"/>
            <a:ext cx="914400" cy="914400"/>
          </a:xfrm>
          <a:prstGeom prst="rect">
            <a:avLst/>
          </a:prstGeom>
        </p:spPr>
      </p:pic>
      <p:pic>
        <p:nvPicPr>
          <p:cNvPr id="29" name="Graphic 28" descr="Target outline">
            <a:extLst>
              <a:ext uri="{FF2B5EF4-FFF2-40B4-BE49-F238E27FC236}">
                <a16:creationId xmlns:a16="http://schemas.microsoft.com/office/drawing/2014/main" id="{0C995D07-1044-4337-9F32-6053FFA04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323" y="477541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2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Poo Kim, Pascal</dc:creator>
  <cp:lastModifiedBy>LiPooKim Pascal</cp:lastModifiedBy>
  <cp:revision>10</cp:revision>
  <dcterms:created xsi:type="dcterms:W3CDTF">2021-07-26T08:27:18Z</dcterms:created>
  <dcterms:modified xsi:type="dcterms:W3CDTF">2021-08-04T11:55:59Z</dcterms:modified>
</cp:coreProperties>
</file>