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M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-2611" y="-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C162-2131-4F1A-A5FE-99CE0694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FB4F9-F6D3-43B5-AB9D-8A0B344D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C982-98C1-45B1-BFF0-E5D8F335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13F0-5801-44B2-B360-F75E21A8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02DA5-D8E2-4622-AE06-F76D497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2323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BAD7-A9D1-4B8F-898E-2B7AB40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EC08-78E5-49BC-BF0B-ED7D180D8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92292-0069-45AC-BFE9-22DDF7EE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4C7-EED5-4DE8-8C61-A2A4417A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B20D3-372B-4DF7-A4A3-C63D2308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02249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AFF8F-8B16-427F-B903-BF7260A51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202AF-AB6B-4B05-A343-15F58C47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02A30-54D6-4254-8DE4-D7E208EE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658D-CAD7-4AFB-91F4-62703ABC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6280-850B-4C7D-8BED-EB9C817D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66025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6D77-8FF3-4707-B244-6BF45846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FB79-B248-483F-91F9-F5D0F94C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1165-3394-4FDE-8F68-0CE082AC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D6DB-324A-40B4-ABA1-FAB60151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944C-31F5-408A-8660-1956EB12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096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0583-6823-4DBF-B8F6-226DECED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377BB-30D1-45CC-948A-0273ED5D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F3DE-0116-4340-ABDE-5C14F65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8F05-CDF8-450A-808B-9D7525E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D804-D820-4F23-988E-094E89E3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15293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5D55-F13C-4353-97C6-2340022C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1937-A6EA-4141-A2B9-BE2F6D7CA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06054-5D08-42A7-AB82-B77A1668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C301C-403F-401F-88D8-FDC4B021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219E-C491-4431-9078-4FE0AB14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5D416-E1FA-48BF-9C3C-BBE5404B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76086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365F-E2C3-42F6-B3C7-3B603D80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2E79-DE68-4643-8F2D-AF356C21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DB5ED-686F-4E72-BCB1-6A959880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458F0-AA4D-4F57-88B6-E1367488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1114B-9DC1-4613-B3AD-29B70D930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15076-E0D2-4EC0-A39E-FC4FA252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1BE12-25A6-4A19-AF78-2CED684D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B163-DB33-4AD9-A843-A1793B3F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54188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34DB-77AE-4EBA-ACB8-1B2F180C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D4559-B8D5-4FAF-913F-E234A93B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66CA3-C05E-46AE-AA38-C990EE79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BAA46-9F65-4B54-89DD-2BCECA54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91634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40EFF-73C3-47AD-9FA0-DE6081A5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CF97A-4554-4A33-8D9E-314F6CA2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989D-AB14-4C4E-B570-C68FD739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5932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A0AC-F0BF-4A6F-96EE-DD26B934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8426-CD06-4A63-BB9A-56B5FF5C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B22E4-F7B4-4A0E-BBB9-8DC961E70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EB4FD-15BF-4F21-B08F-275CE183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E578-58D9-4FA4-A897-1ACA0C6B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7C78B-5F4F-427E-82E2-FD71926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9634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4824-50E6-4CB7-AFE1-E9535EC9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F40F0-7902-4155-8A3E-CF2914CE1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362A6-9864-4F0F-8F73-AB26AA589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6FB89-C1F4-4656-A0DD-74B4B8CA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6C0EC-E337-4A61-8E8D-42C475EE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DFD66-44F2-469D-9567-54D1F5DA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04759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9DF34-AC45-4F3B-8B27-53D1928B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8A05-5CCC-4F58-BE06-1D84FC72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7460-A000-4DCF-913F-C82563303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0958-9FDE-415A-858F-4890247DB84A}" type="datetimeFigureOut">
              <a:rPr lang="en-MU" smtClean="0"/>
              <a:t>03/09/2021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C53F3-17B7-4052-87BB-42E240486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6A50-EA5F-44D6-A423-A24CDB6A3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4314-9475-4215-A05A-635566A201DF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482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C0F8-1E91-4FFF-A27C-E3818BA48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D2D64-70E5-4F3E-8B2B-969C32BC9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U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89F0425-36E6-4732-A9A4-1195196B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E929EDA-253C-4D33-9231-B2E148273D12}"/>
              </a:ext>
            </a:extLst>
          </p:cNvPr>
          <p:cNvSpPr/>
          <p:nvPr/>
        </p:nvSpPr>
        <p:spPr>
          <a:xfrm>
            <a:off x="5025710" y="5144917"/>
            <a:ext cx="82366" cy="4099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FFB10E6-9C3B-4835-8C8A-28D0AAB9ADE8}"/>
              </a:ext>
            </a:extLst>
          </p:cNvPr>
          <p:cNvSpPr/>
          <p:nvPr/>
        </p:nvSpPr>
        <p:spPr>
          <a:xfrm rot="10800000">
            <a:off x="5025710" y="4511352"/>
            <a:ext cx="82366" cy="4099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4E9D9BF-6311-492E-A2CB-5EB5305690B6}"/>
              </a:ext>
            </a:extLst>
          </p:cNvPr>
          <p:cNvSpPr/>
          <p:nvPr/>
        </p:nvSpPr>
        <p:spPr>
          <a:xfrm rot="5400000">
            <a:off x="5467890" y="5093269"/>
            <a:ext cx="82366" cy="62609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ADBCE22-2AB3-4CB9-B6DA-AD40A3138259}"/>
              </a:ext>
            </a:extLst>
          </p:cNvPr>
          <p:cNvSpPr/>
          <p:nvPr/>
        </p:nvSpPr>
        <p:spPr>
          <a:xfrm rot="5400000">
            <a:off x="5467890" y="4413035"/>
            <a:ext cx="82366" cy="62609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963302C-BAE8-4307-813A-9C8928B85D00}"/>
              </a:ext>
            </a:extLst>
          </p:cNvPr>
          <p:cNvSpPr/>
          <p:nvPr/>
        </p:nvSpPr>
        <p:spPr>
          <a:xfrm rot="16200000">
            <a:off x="6160915" y="4521124"/>
            <a:ext cx="82366" cy="4099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E4D8380-BA16-4BFD-BD60-DAAA5E5A864F}"/>
              </a:ext>
            </a:extLst>
          </p:cNvPr>
          <p:cNvSpPr/>
          <p:nvPr/>
        </p:nvSpPr>
        <p:spPr>
          <a:xfrm rot="16200000">
            <a:off x="6155331" y="5195774"/>
            <a:ext cx="82366" cy="4210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6963705-651E-43FE-8474-C5BCF0240E48}"/>
              </a:ext>
            </a:extLst>
          </p:cNvPr>
          <p:cNvSpPr/>
          <p:nvPr/>
        </p:nvSpPr>
        <p:spPr>
          <a:xfrm rot="5400000">
            <a:off x="7957711" y="4757083"/>
            <a:ext cx="82366" cy="5716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CBFE6C1-43B0-47B7-A40D-031A6F77597E}"/>
              </a:ext>
            </a:extLst>
          </p:cNvPr>
          <p:cNvSpPr/>
          <p:nvPr/>
        </p:nvSpPr>
        <p:spPr>
          <a:xfrm rot="16200000">
            <a:off x="8756020" y="4729615"/>
            <a:ext cx="82366" cy="62658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8C87615-DD69-493C-9778-D36DDED943BF}"/>
              </a:ext>
            </a:extLst>
          </p:cNvPr>
          <p:cNvSpPr/>
          <p:nvPr/>
        </p:nvSpPr>
        <p:spPr>
          <a:xfrm rot="10800000">
            <a:off x="8024952" y="1902790"/>
            <a:ext cx="82366" cy="3200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8C5D2F5-16D2-499B-A9D0-69711227C5A1}"/>
              </a:ext>
            </a:extLst>
          </p:cNvPr>
          <p:cNvSpPr/>
          <p:nvPr/>
        </p:nvSpPr>
        <p:spPr>
          <a:xfrm>
            <a:off x="8024952" y="2478188"/>
            <a:ext cx="82366" cy="35435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A9FAF2E-7926-4EBE-AACE-996D7E5495E9}"/>
              </a:ext>
            </a:extLst>
          </p:cNvPr>
          <p:cNvSpPr/>
          <p:nvPr/>
        </p:nvSpPr>
        <p:spPr>
          <a:xfrm rot="16200000">
            <a:off x="8002760" y="1554965"/>
            <a:ext cx="82366" cy="44675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78D8E64-34B5-4D46-823E-D6D850563C67}"/>
              </a:ext>
            </a:extLst>
          </p:cNvPr>
          <p:cNvSpPr/>
          <p:nvPr/>
        </p:nvSpPr>
        <p:spPr>
          <a:xfrm rot="5400000">
            <a:off x="7430154" y="1636667"/>
            <a:ext cx="82366" cy="29273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EB3CE1B-D9A4-4BA7-BAEA-B24D8498CBCC}"/>
              </a:ext>
            </a:extLst>
          </p:cNvPr>
          <p:cNvSpPr/>
          <p:nvPr/>
        </p:nvSpPr>
        <p:spPr>
          <a:xfrm>
            <a:off x="6083306" y="1875646"/>
            <a:ext cx="82366" cy="9568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539B84-2506-47A5-92FB-79ED0CD93F44}"/>
              </a:ext>
            </a:extLst>
          </p:cNvPr>
          <p:cNvSpPr/>
          <p:nvPr/>
        </p:nvSpPr>
        <p:spPr>
          <a:xfrm rot="10800000">
            <a:off x="6083306" y="1419003"/>
            <a:ext cx="82366" cy="1600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65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44C300-C5D1-4020-B3C0-C09101A4D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DC465F-5C8F-4E9F-9168-505B67BBB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8E930D7-69F0-4E42-8C66-3AEDD922BCD9}"/>
              </a:ext>
            </a:extLst>
          </p:cNvPr>
          <p:cNvSpPr/>
          <p:nvPr/>
        </p:nvSpPr>
        <p:spPr>
          <a:xfrm rot="10800000">
            <a:off x="6398260" y="1305560"/>
            <a:ext cx="165100" cy="8260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8C80A4B-2A6D-4407-9CDA-BA9593400490}"/>
              </a:ext>
            </a:extLst>
          </p:cNvPr>
          <p:cNvSpPr/>
          <p:nvPr/>
        </p:nvSpPr>
        <p:spPr>
          <a:xfrm>
            <a:off x="6398260" y="2326640"/>
            <a:ext cx="165100" cy="1122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66609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E94007-222E-4232-AE3E-BBDC56F39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86E225E-7F9C-4546-8FEE-002548457153}"/>
              </a:ext>
            </a:extLst>
          </p:cNvPr>
          <p:cNvSpPr/>
          <p:nvPr/>
        </p:nvSpPr>
        <p:spPr>
          <a:xfrm>
            <a:off x="6756400" y="2092960"/>
            <a:ext cx="182880" cy="10469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ECD9D0-3F3A-4DD4-9C41-B2C1F46CCF26}"/>
              </a:ext>
            </a:extLst>
          </p:cNvPr>
          <p:cNvSpPr/>
          <p:nvPr/>
        </p:nvSpPr>
        <p:spPr>
          <a:xfrm rot="10800000">
            <a:off x="6756400" y="902837"/>
            <a:ext cx="182880" cy="7929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5DF4ADC4-58E8-4B55-B1FF-45E42FE6DD37}"/>
              </a:ext>
            </a:extLst>
          </p:cNvPr>
          <p:cNvSpPr/>
          <p:nvPr/>
        </p:nvSpPr>
        <p:spPr>
          <a:xfrm rot="5400000">
            <a:off x="8942070" y="3275330"/>
            <a:ext cx="129540" cy="98044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80180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LiPooKim Pascal</dc:creator>
  <cp:lastModifiedBy>LiPooKim Pascal</cp:lastModifiedBy>
  <cp:revision>1</cp:revision>
  <dcterms:created xsi:type="dcterms:W3CDTF">2021-09-03T15:58:36Z</dcterms:created>
  <dcterms:modified xsi:type="dcterms:W3CDTF">2021-09-03T16:49:42Z</dcterms:modified>
</cp:coreProperties>
</file>