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B6A88-F9CB-4898-AA84-26A6744749E0}" v="7" dt="2021-09-05T21:19:3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5148" y="-3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ooKim Pascal" userId="919f0b0c2660e545" providerId="LiveId" clId="{14CB6A88-F9CB-4898-AA84-26A6744749E0}"/>
    <pc:docChg chg="undo custSel modSld">
      <pc:chgData name="LiPooKim Pascal" userId="919f0b0c2660e545" providerId="LiveId" clId="{14CB6A88-F9CB-4898-AA84-26A6744749E0}" dt="2021-09-05T21:21:41.509" v="232" actId="1076"/>
      <pc:docMkLst>
        <pc:docMk/>
      </pc:docMkLst>
      <pc:sldChg chg="addSp delSp modSp mod">
        <pc:chgData name="LiPooKim Pascal" userId="919f0b0c2660e545" providerId="LiveId" clId="{14CB6A88-F9CB-4898-AA84-26A6744749E0}" dt="2021-09-05T21:21:41.509" v="232" actId="1076"/>
        <pc:sldMkLst>
          <pc:docMk/>
          <pc:sldMk cId="3488449989" sldId="256"/>
        </pc:sldMkLst>
        <pc:spChg chg="mod">
          <ac:chgData name="LiPooKim Pascal" userId="919f0b0c2660e545" providerId="LiveId" clId="{14CB6A88-F9CB-4898-AA84-26A6744749E0}" dt="2021-09-05T21:17:32.049" v="175" actId="20577"/>
          <ac:spMkLst>
            <pc:docMk/>
            <pc:sldMk cId="3488449989" sldId="256"/>
            <ac:spMk id="14" creationId="{277867A2-4601-4CEF-9C15-8D029E6B3BA9}"/>
          </ac:spMkLst>
        </pc:spChg>
        <pc:spChg chg="mod">
          <ac:chgData name="LiPooKim Pascal" userId="919f0b0c2660e545" providerId="LiveId" clId="{14CB6A88-F9CB-4898-AA84-26A6744749E0}" dt="2021-09-05T21:17:42.070" v="182" actId="20577"/>
          <ac:spMkLst>
            <pc:docMk/>
            <pc:sldMk cId="3488449989" sldId="256"/>
            <ac:spMk id="15" creationId="{0840D81E-A356-4DDE-B6EE-CA55EA439322}"/>
          </ac:spMkLst>
        </pc:spChg>
        <pc:spChg chg="mod">
          <ac:chgData name="LiPooKim Pascal" userId="919f0b0c2660e545" providerId="LiveId" clId="{14CB6A88-F9CB-4898-AA84-26A6744749E0}" dt="2021-09-05T21:17:48.817" v="189" actId="20577"/>
          <ac:spMkLst>
            <pc:docMk/>
            <pc:sldMk cId="3488449989" sldId="256"/>
            <ac:spMk id="16" creationId="{4D8232AC-69D4-4C6A-AA73-BC5F3152F22F}"/>
          </ac:spMkLst>
        </pc:spChg>
        <pc:spChg chg="mod">
          <ac:chgData name="LiPooKim Pascal" userId="919f0b0c2660e545" providerId="LiveId" clId="{14CB6A88-F9CB-4898-AA84-26A6744749E0}" dt="2021-09-05T21:13:16.724" v="96" actId="1076"/>
          <ac:spMkLst>
            <pc:docMk/>
            <pc:sldMk cId="3488449989" sldId="256"/>
            <ac:spMk id="19" creationId="{4F30724D-EB2B-4806-A086-727680A0907F}"/>
          </ac:spMkLst>
        </pc:spChg>
        <pc:spChg chg="mod">
          <ac:chgData name="LiPooKim Pascal" userId="919f0b0c2660e545" providerId="LiveId" clId="{14CB6A88-F9CB-4898-AA84-26A6744749E0}" dt="2021-09-05T21:13:55.779" v="111" actId="1076"/>
          <ac:spMkLst>
            <pc:docMk/>
            <pc:sldMk cId="3488449989" sldId="256"/>
            <ac:spMk id="21" creationId="{6E49002B-3730-415D-A61C-FED5252EB1FC}"/>
          </ac:spMkLst>
        </pc:spChg>
        <pc:spChg chg="mod">
          <ac:chgData name="LiPooKim Pascal" userId="919f0b0c2660e545" providerId="LiveId" clId="{14CB6A88-F9CB-4898-AA84-26A6744749E0}" dt="2021-09-05T21:20:06.695" v="221" actId="14100"/>
          <ac:spMkLst>
            <pc:docMk/>
            <pc:sldMk cId="3488449989" sldId="256"/>
            <ac:spMk id="51" creationId="{3C146609-A0CA-4BAD-913E-BB4C9BC2C44E}"/>
          </ac:spMkLst>
        </pc:spChg>
        <pc:spChg chg="add mod">
          <ac:chgData name="LiPooKim Pascal" userId="919f0b0c2660e545" providerId="LiveId" clId="{14CB6A88-F9CB-4898-AA84-26A6744749E0}" dt="2021-09-05T21:18:00.363" v="193" actId="14100"/>
          <ac:spMkLst>
            <pc:docMk/>
            <pc:sldMk cId="3488449989" sldId="256"/>
            <ac:spMk id="53" creationId="{BB69A073-8AE7-4DCF-AB42-9A9C1666F90D}"/>
          </ac:spMkLst>
        </pc:spChg>
        <pc:spChg chg="add del mod">
          <ac:chgData name="LiPooKim Pascal" userId="919f0b0c2660e545" providerId="LiveId" clId="{14CB6A88-F9CB-4898-AA84-26A6744749E0}" dt="2021-09-05T21:10:30.303" v="47" actId="21"/>
          <ac:spMkLst>
            <pc:docMk/>
            <pc:sldMk cId="3488449989" sldId="256"/>
            <ac:spMk id="54" creationId="{C47F6364-401D-4C0C-9493-4E3BDB6A948B}"/>
          </ac:spMkLst>
        </pc:spChg>
        <pc:spChg chg="add mod">
          <ac:chgData name="LiPooKim Pascal" userId="919f0b0c2660e545" providerId="LiveId" clId="{14CB6A88-F9CB-4898-AA84-26A6744749E0}" dt="2021-09-05T21:18:06.906" v="198" actId="14100"/>
          <ac:spMkLst>
            <pc:docMk/>
            <pc:sldMk cId="3488449989" sldId="256"/>
            <ac:spMk id="55" creationId="{CF5A7AE3-10DE-4DF7-AB7A-D498FCB850D7}"/>
          </ac:spMkLst>
        </pc:spChg>
        <pc:spChg chg="add mod">
          <ac:chgData name="LiPooKim Pascal" userId="919f0b0c2660e545" providerId="LiveId" clId="{14CB6A88-F9CB-4898-AA84-26A6744749E0}" dt="2021-09-05T21:14:06.071" v="113" actId="1076"/>
          <ac:spMkLst>
            <pc:docMk/>
            <pc:sldMk cId="3488449989" sldId="256"/>
            <ac:spMk id="56" creationId="{28EDF667-FCF3-497B-BB7B-37F67C0537D8}"/>
          </ac:spMkLst>
        </pc:spChg>
        <pc:spChg chg="add mod">
          <ac:chgData name="LiPooKim Pascal" userId="919f0b0c2660e545" providerId="LiveId" clId="{14CB6A88-F9CB-4898-AA84-26A6744749E0}" dt="2021-09-05T21:16:10.079" v="128" actId="1076"/>
          <ac:spMkLst>
            <pc:docMk/>
            <pc:sldMk cId="3488449989" sldId="256"/>
            <ac:spMk id="57" creationId="{8A934F33-A81F-460D-8576-8CA91F66DB5E}"/>
          </ac:spMkLst>
        </pc:spChg>
        <pc:spChg chg="add mod">
          <ac:chgData name="LiPooKim Pascal" userId="919f0b0c2660e545" providerId="LiveId" clId="{14CB6A88-F9CB-4898-AA84-26A6744749E0}" dt="2021-09-05T21:20:11.940" v="222" actId="1076"/>
          <ac:spMkLst>
            <pc:docMk/>
            <pc:sldMk cId="3488449989" sldId="256"/>
            <ac:spMk id="58" creationId="{ACB2CFFB-AB57-4A11-9C58-62E73B2E5850}"/>
          </ac:spMkLst>
        </pc:spChg>
        <pc:spChg chg="add mod">
          <ac:chgData name="LiPooKim Pascal" userId="919f0b0c2660e545" providerId="LiveId" clId="{14CB6A88-F9CB-4898-AA84-26A6744749E0}" dt="2021-09-05T21:19:55.485" v="219" actId="14100"/>
          <ac:spMkLst>
            <pc:docMk/>
            <pc:sldMk cId="3488449989" sldId="256"/>
            <ac:spMk id="59" creationId="{FB36F535-A5C6-439E-9C85-2EE797DB1D03}"/>
          </ac:spMkLst>
        </pc:spChg>
        <pc:spChg chg="add mod">
          <ac:chgData name="LiPooKim Pascal" userId="919f0b0c2660e545" providerId="LiveId" clId="{14CB6A88-F9CB-4898-AA84-26A6744749E0}" dt="2021-09-05T21:20:02.500" v="220" actId="1076"/>
          <ac:spMkLst>
            <pc:docMk/>
            <pc:sldMk cId="3488449989" sldId="256"/>
            <ac:spMk id="60" creationId="{B1CAE469-9B6A-4BA0-A1FE-A115D52127F1}"/>
          </ac:spMkLst>
        </pc:spChg>
        <pc:cxnChg chg="mod">
          <ac:chgData name="LiPooKim Pascal" userId="919f0b0c2660e545" providerId="LiveId" clId="{14CB6A88-F9CB-4898-AA84-26A6744749E0}" dt="2021-09-05T21:21:06.281" v="226" actId="14100"/>
          <ac:cxnSpMkLst>
            <pc:docMk/>
            <pc:sldMk cId="3488449989" sldId="256"/>
            <ac:cxnSpMk id="27" creationId="{DDB9FC97-E1A6-4537-AB8F-234D9F3C7B35}"/>
          </ac:cxnSpMkLst>
        </pc:cxnChg>
        <pc:cxnChg chg="mod">
          <ac:chgData name="LiPooKim Pascal" userId="919f0b0c2660e545" providerId="LiveId" clId="{14CB6A88-F9CB-4898-AA84-26A6744749E0}" dt="2021-09-05T21:21:41.509" v="232" actId="1076"/>
          <ac:cxnSpMkLst>
            <pc:docMk/>
            <pc:sldMk cId="3488449989" sldId="256"/>
            <ac:cxnSpMk id="32" creationId="{E4C5E3A2-7B35-4B2A-8F00-86A9D97235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A9B5-D93B-4490-9370-F3315C1CE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BB35C-9C3D-433D-B158-A5B85B264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A762-C673-4089-8E2C-12E10A19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615C-77FD-4D40-B7DC-C210FFD8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3095-13C4-47D6-9CDD-5E3913C8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EEB-D042-4089-8CD9-5298506E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CC4F2-973C-4934-A6B1-B6F26F4A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4C45-C471-4BAD-AFA0-43395D24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0AE29-F5E6-489A-805C-83ADACE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78A8-0E48-4B10-993A-E9A253D8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7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059BF-D2CE-4679-8682-B2B783E82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B5BB4-3680-439C-8457-BD21C30C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F496-823B-4069-96F4-192474FC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EC7D-CF06-45DB-992E-D76D6FA6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ED66-B78C-41A2-8461-30472E2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2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4686-6384-4CD4-BD6B-E299830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FFCA-6682-4FA6-BEFC-39BC46BC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E28C9-40FA-4B21-9A19-6562FFA2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5FE1-E8C9-4924-8A6E-37EF6A0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0859-0D1B-408D-8D7B-4FB82FC0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8167-A092-4FF8-89C5-1724B098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A7A7-38B0-4AC6-9ECE-97785214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6264-C332-4DA0-93BC-ADC26B9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5EBC-F8C9-4A94-AC32-082D2E5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CE9A-9F8D-45DD-87E0-0D215904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DDA-2C24-476F-9EAB-C5AAFA04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A931-F98B-45D3-8E8C-39DB5107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9805-439F-4D2F-9ECC-E88737B06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D3987-FB5D-4089-862C-05B38483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0C8A3-CC1C-4017-91BF-4EAB69F7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9971-1E6A-418A-949A-6675EFBB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8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1ACD-8569-4B7D-8828-476535BC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62F4-DCC9-4B88-A9C1-438B7A6D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4BDB-BA6B-4393-B7C1-7CA06D0E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FBB82-4D85-4D08-AADC-D411E1AF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E29D3-C128-429E-A40A-6ADE25FA5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137A2-12E9-450E-968D-767635C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DD636-8E5B-4224-BDE1-EF89B8B4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C224B-0C5A-43A8-A2F7-67211E83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8F64-C295-46AB-A4ED-EF8EDBD1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899E3-EA65-4514-A06C-D6585AFB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483D0-720E-44A0-B763-314D1436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8E01F-ADA3-45E3-8EB9-C729B0B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8490F-7DBF-4C89-8734-0478523C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62AA-7BB7-4AA3-B908-ADA55529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2D71-5EC6-47E4-9A40-420E998B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0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BCE7-27A2-47A7-8D49-7022C6F7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5623-44C4-4BE4-A811-8297A89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9DD7C-428E-4E7B-9307-12966536B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9CDEE-722C-413D-92EB-0743DE58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FE388-5991-497F-8A91-9C92AA48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9B29D-061D-4A14-A1DE-1F1A064C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CF61-C433-45D0-9698-B71FC854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0527C-F9C6-4E5B-9694-FE2352EF4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16017-519F-4A1E-B2DC-38C3FAD6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EFCA0-9851-4304-9E5E-2A277E92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A202-A218-4DD9-A378-8319BE6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3D164-7ECE-46A5-9F77-C19C8646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9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74C12-4072-47E2-8DCD-2F4C31E1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67FB-11EE-4CAF-A092-111A946E5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2213-E846-40C5-9BBD-210ADE66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9CD3-39CE-436C-89C3-62BD6241315F}" type="datetimeFigureOut">
              <a:rPr lang="en-GB" smtClean="0"/>
              <a:t>05/09/2021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7542-89D4-4751-8BA9-317B6384A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2E1-C425-4E80-AB28-3A83E99D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0B77-9CAE-43FA-8BDB-B29569E1F5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58ECB8-63DA-4C3D-92C5-BBCBC1F792B1}"/>
              </a:ext>
            </a:extLst>
          </p:cNvPr>
          <p:cNvSpPr/>
          <p:nvPr/>
        </p:nvSpPr>
        <p:spPr>
          <a:xfrm>
            <a:off x="1233181" y="218114"/>
            <a:ext cx="1619076" cy="106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LiDAR on Husky collecting data in Gazebo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77214-09D5-41A6-803F-BD33EA2BC888}"/>
              </a:ext>
            </a:extLst>
          </p:cNvPr>
          <p:cNvSpPr/>
          <p:nvPr/>
        </p:nvSpPr>
        <p:spPr>
          <a:xfrm>
            <a:off x="1233181" y="2361501"/>
            <a:ext cx="1619076" cy="106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Convert LiDAR data from </a:t>
            </a:r>
            <a:r>
              <a:rPr lang="en-GB" dirty="0" err="1">
                <a:solidFill>
                  <a:schemeClr val="tx1"/>
                </a:solidFill>
              </a:rPr>
              <a:t>LaserScan</a:t>
            </a:r>
            <a:r>
              <a:rPr lang="en-GB" dirty="0">
                <a:solidFill>
                  <a:schemeClr val="tx1"/>
                </a:solidFill>
              </a:rPr>
              <a:t> to </a:t>
            </a:r>
            <a:r>
              <a:rPr lang="en-GB" dirty="0" err="1">
                <a:solidFill>
                  <a:schemeClr val="tx1"/>
                </a:solidFill>
              </a:rPr>
              <a:t>PointCloud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47966-7C9E-4D38-B1F5-C9537F820754}"/>
              </a:ext>
            </a:extLst>
          </p:cNvPr>
          <p:cNvSpPr/>
          <p:nvPr/>
        </p:nvSpPr>
        <p:spPr>
          <a:xfrm>
            <a:off x="1233181" y="4509082"/>
            <a:ext cx="1619076" cy="106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Pass point-cloud through </a:t>
            </a:r>
            <a:r>
              <a:rPr lang="en-GB" dirty="0" err="1">
                <a:solidFill>
                  <a:schemeClr val="tx1"/>
                </a:solidFill>
              </a:rPr>
              <a:t>pcl_filters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C9AB22-C059-4C84-B969-A8DF104080A4}"/>
              </a:ext>
            </a:extLst>
          </p:cNvPr>
          <p:cNvSpPr/>
          <p:nvPr/>
        </p:nvSpPr>
        <p:spPr>
          <a:xfrm>
            <a:off x="6039156" y="4495100"/>
            <a:ext cx="1619076" cy="1065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Apply </a:t>
            </a:r>
            <a:r>
              <a:rPr lang="en-GB" dirty="0" err="1">
                <a:solidFill>
                  <a:schemeClr val="tx1"/>
                </a:solidFill>
              </a:rPr>
              <a:t>KdTree</a:t>
            </a:r>
            <a:r>
              <a:rPr lang="en-GB" dirty="0">
                <a:solidFill>
                  <a:schemeClr val="tx1"/>
                </a:solidFill>
              </a:rPr>
              <a:t> search on filtered point-clouds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867A2-4601-4CEF-9C15-8D029E6B3BA9}"/>
              </a:ext>
            </a:extLst>
          </p:cNvPr>
          <p:cNvSpPr/>
          <p:nvPr/>
        </p:nvSpPr>
        <p:spPr>
          <a:xfrm>
            <a:off x="4115707" y="1798501"/>
            <a:ext cx="12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Left Audio Source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0D81E-A356-4DDE-B6EE-CA55EA439322}"/>
              </a:ext>
            </a:extLst>
          </p:cNvPr>
          <p:cNvSpPr/>
          <p:nvPr/>
        </p:nvSpPr>
        <p:spPr>
          <a:xfrm>
            <a:off x="6218694" y="1812343"/>
            <a:ext cx="12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Front Audio 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8232AC-69D4-4C6A-AA73-BC5F3152F22F}"/>
              </a:ext>
            </a:extLst>
          </p:cNvPr>
          <p:cNvSpPr/>
          <p:nvPr/>
        </p:nvSpPr>
        <p:spPr>
          <a:xfrm>
            <a:off x="8321681" y="1780176"/>
            <a:ext cx="12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Right Audio Source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25ABA99-C868-4AE1-97D0-D22F01B9AB0A}"/>
              </a:ext>
            </a:extLst>
          </p:cNvPr>
          <p:cNvSpPr/>
          <p:nvPr/>
        </p:nvSpPr>
        <p:spPr>
          <a:xfrm>
            <a:off x="1934719" y="1283516"/>
            <a:ext cx="216000" cy="106400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FD753E9-8944-4CD0-AA9B-1E67943050D6}"/>
              </a:ext>
            </a:extLst>
          </p:cNvPr>
          <p:cNvSpPr/>
          <p:nvPr/>
        </p:nvSpPr>
        <p:spPr>
          <a:xfrm>
            <a:off x="1934719" y="3429698"/>
            <a:ext cx="216000" cy="106540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3FB2FCA-EF80-4E65-8275-7F7FF0C665CB}"/>
              </a:ext>
            </a:extLst>
          </p:cNvPr>
          <p:cNvSpPr/>
          <p:nvPr/>
        </p:nvSpPr>
        <p:spPr>
          <a:xfrm rot="16200000">
            <a:off x="4327241" y="3406315"/>
            <a:ext cx="216000" cy="318690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F30724D-EB2B-4806-A086-727680A0907F}"/>
              </a:ext>
            </a:extLst>
          </p:cNvPr>
          <p:cNvSpPr/>
          <p:nvPr/>
        </p:nvSpPr>
        <p:spPr>
          <a:xfrm rot="8400000">
            <a:off x="5360534" y="2344963"/>
            <a:ext cx="216000" cy="226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F2F2984-AF94-41D6-B571-AAB2CB59042F}"/>
              </a:ext>
            </a:extLst>
          </p:cNvPr>
          <p:cNvSpPr/>
          <p:nvPr/>
        </p:nvSpPr>
        <p:spPr>
          <a:xfrm rot="10800000">
            <a:off x="6760019" y="2532342"/>
            <a:ext cx="216000" cy="17933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E49002B-3730-415D-A61C-FED5252EB1FC}"/>
              </a:ext>
            </a:extLst>
          </p:cNvPr>
          <p:cNvSpPr/>
          <p:nvPr/>
        </p:nvSpPr>
        <p:spPr>
          <a:xfrm rot="13200000">
            <a:off x="8110659" y="2341338"/>
            <a:ext cx="216000" cy="226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95C89B-05AB-41A4-A0D6-F7C14FB52387}"/>
              </a:ext>
            </a:extLst>
          </p:cNvPr>
          <p:cNvCxnSpPr>
            <a:cxnSpLocks/>
          </p:cNvCxnSpPr>
          <p:nvPr/>
        </p:nvCxnSpPr>
        <p:spPr>
          <a:xfrm flipH="1">
            <a:off x="1088538" y="75982"/>
            <a:ext cx="19455" cy="600260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B9FC97-E1A6-4537-AB8F-234D9F3C7B35}"/>
              </a:ext>
            </a:extLst>
          </p:cNvPr>
          <p:cNvCxnSpPr>
            <a:cxnSpLocks/>
          </p:cNvCxnSpPr>
          <p:nvPr/>
        </p:nvCxnSpPr>
        <p:spPr>
          <a:xfrm flipH="1">
            <a:off x="1088537" y="6048697"/>
            <a:ext cx="7051838" cy="10812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C5E3A2-7B35-4B2A-8F00-86A9D97235F0}"/>
              </a:ext>
            </a:extLst>
          </p:cNvPr>
          <p:cNvCxnSpPr>
            <a:cxnSpLocks/>
          </p:cNvCxnSpPr>
          <p:nvPr/>
        </p:nvCxnSpPr>
        <p:spPr>
          <a:xfrm flipH="1">
            <a:off x="8145602" y="4125046"/>
            <a:ext cx="5233" cy="19440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771A4C-A607-47AA-913E-43E39DA864C6}"/>
              </a:ext>
            </a:extLst>
          </p:cNvPr>
          <p:cNvCxnSpPr>
            <a:cxnSpLocks/>
          </p:cNvCxnSpPr>
          <p:nvPr/>
        </p:nvCxnSpPr>
        <p:spPr>
          <a:xfrm flipH="1">
            <a:off x="1088537" y="75982"/>
            <a:ext cx="1959463" cy="1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62C3B5-01F5-4EF6-87AB-11A9B73BB6FC}"/>
              </a:ext>
            </a:extLst>
          </p:cNvPr>
          <p:cNvCxnSpPr>
            <a:cxnSpLocks/>
          </p:cNvCxnSpPr>
          <p:nvPr/>
        </p:nvCxnSpPr>
        <p:spPr>
          <a:xfrm flipH="1">
            <a:off x="3044330" y="67462"/>
            <a:ext cx="1" cy="4086689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E00776-8B98-4482-8287-1A70B0008815}"/>
              </a:ext>
            </a:extLst>
          </p:cNvPr>
          <p:cNvCxnSpPr>
            <a:cxnSpLocks/>
          </p:cNvCxnSpPr>
          <p:nvPr/>
        </p:nvCxnSpPr>
        <p:spPr>
          <a:xfrm>
            <a:off x="3040661" y="4136949"/>
            <a:ext cx="5099710" cy="852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C146609-A0CA-4BAD-913E-BB4C9BC2C44E}"/>
              </a:ext>
            </a:extLst>
          </p:cNvPr>
          <p:cNvSpPr/>
          <p:nvPr/>
        </p:nvSpPr>
        <p:spPr>
          <a:xfrm>
            <a:off x="3937942" y="1123796"/>
            <a:ext cx="5882334" cy="159725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368706-F261-4766-96B3-255A3AB82DC0}"/>
              </a:ext>
            </a:extLst>
          </p:cNvPr>
          <p:cNvSpPr txBox="1"/>
          <p:nvPr/>
        </p:nvSpPr>
        <p:spPr>
          <a:xfrm>
            <a:off x="2069130" y="1367946"/>
            <a:ext cx="119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Subscribe to “\scan” topic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9A073-8AE7-4DCF-AB42-9A9C1666F90D}"/>
              </a:ext>
            </a:extLst>
          </p:cNvPr>
          <p:cNvSpPr txBox="1"/>
          <p:nvPr/>
        </p:nvSpPr>
        <p:spPr>
          <a:xfrm>
            <a:off x="3690623" y="2937984"/>
            <a:ext cx="162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Subscribe to “\audio\</a:t>
            </a:r>
            <a:r>
              <a:rPr lang="en-GB" sz="1600" dirty="0" err="1"/>
              <a:t>minLeftDistance</a:t>
            </a:r>
            <a:r>
              <a:rPr lang="en-GB" sz="1600" dirty="0"/>
              <a:t>” topic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5A7AE3-10DE-4DF7-AB7A-D498FCB850D7}"/>
              </a:ext>
            </a:extLst>
          </p:cNvPr>
          <p:cNvSpPr txBox="1"/>
          <p:nvPr/>
        </p:nvSpPr>
        <p:spPr>
          <a:xfrm>
            <a:off x="8595223" y="3084478"/>
            <a:ext cx="1662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Subscribe to “\audio\</a:t>
            </a:r>
            <a:r>
              <a:rPr lang="en-GB" sz="1600" dirty="0" err="1"/>
              <a:t>minRightDistance</a:t>
            </a:r>
            <a:r>
              <a:rPr lang="en-GB" sz="1600" dirty="0"/>
              <a:t>” topic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EDF667-FCF3-497B-BB7B-37F67C0537D8}"/>
              </a:ext>
            </a:extLst>
          </p:cNvPr>
          <p:cNvSpPr txBox="1"/>
          <p:nvPr/>
        </p:nvSpPr>
        <p:spPr>
          <a:xfrm>
            <a:off x="6144958" y="2780405"/>
            <a:ext cx="174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Subscribe to “\audio\</a:t>
            </a:r>
            <a:r>
              <a:rPr lang="en-GB" sz="1600" dirty="0" err="1"/>
              <a:t>minFrontDistance</a:t>
            </a:r>
            <a:r>
              <a:rPr lang="en-GB" sz="1600" dirty="0"/>
              <a:t>” topic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934F33-A81F-460D-8576-8CA91F66DB5E}"/>
              </a:ext>
            </a:extLst>
          </p:cNvPr>
          <p:cNvSpPr txBox="1"/>
          <p:nvPr/>
        </p:nvSpPr>
        <p:spPr>
          <a:xfrm>
            <a:off x="3407848" y="5896745"/>
            <a:ext cx="133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n>
                  <a:solidFill>
                    <a:schemeClr val="accent1"/>
                  </a:solidFill>
                </a:ln>
              </a:rPr>
              <a:t>ROS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B2CFFB-AB57-4A11-9C58-62E73B2E5850}"/>
              </a:ext>
            </a:extLst>
          </p:cNvPr>
          <p:cNvSpPr txBox="1"/>
          <p:nvPr/>
        </p:nvSpPr>
        <p:spPr>
          <a:xfrm>
            <a:off x="5951280" y="304490"/>
            <a:ext cx="18097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Unity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36F535-A5C6-439E-9C85-2EE797DB1D03}"/>
              </a:ext>
            </a:extLst>
          </p:cNvPr>
          <p:cNvSpPr/>
          <p:nvPr/>
        </p:nvSpPr>
        <p:spPr>
          <a:xfrm>
            <a:off x="4053967" y="1686125"/>
            <a:ext cx="5604383" cy="902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CAE469-9B6A-4BA0-A1FE-A115D52127F1}"/>
              </a:ext>
            </a:extLst>
          </p:cNvPr>
          <p:cNvSpPr txBox="1"/>
          <p:nvPr/>
        </p:nvSpPr>
        <p:spPr>
          <a:xfrm>
            <a:off x="6280188" y="1186707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Husky</a:t>
            </a:r>
          </a:p>
        </p:txBody>
      </p:sp>
    </p:spTree>
    <p:extLst>
      <p:ext uri="{BB962C8B-B14F-4D97-AF65-F5344CB8AC3E}">
        <p14:creationId xmlns:p14="http://schemas.microsoft.com/office/powerpoint/2010/main" val="34884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LiPooKim Pascal</dc:creator>
  <cp:lastModifiedBy>LiPooKim Pascal</cp:lastModifiedBy>
  <cp:revision>1</cp:revision>
  <dcterms:created xsi:type="dcterms:W3CDTF">2021-09-05T20:32:14Z</dcterms:created>
  <dcterms:modified xsi:type="dcterms:W3CDTF">2021-09-05T21:22:05Z</dcterms:modified>
</cp:coreProperties>
</file>