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ADD-CA96-43B3-A2EA-FB762D578DE2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BBF9-133E-44B7-8CD3-F665602390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525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ADD-CA96-43B3-A2EA-FB762D578DE2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BBF9-133E-44B7-8CD3-F665602390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96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ADD-CA96-43B3-A2EA-FB762D578DE2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BBF9-133E-44B7-8CD3-F665602390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923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ADD-CA96-43B3-A2EA-FB762D578DE2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BBF9-133E-44B7-8CD3-F665602390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377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ADD-CA96-43B3-A2EA-FB762D578DE2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BBF9-133E-44B7-8CD3-F665602390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17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ADD-CA96-43B3-A2EA-FB762D578DE2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BBF9-133E-44B7-8CD3-F665602390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19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ADD-CA96-43B3-A2EA-FB762D578DE2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BBF9-133E-44B7-8CD3-F665602390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64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ADD-CA96-43B3-A2EA-FB762D578DE2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BBF9-133E-44B7-8CD3-F665602390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572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ADD-CA96-43B3-A2EA-FB762D578DE2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BBF9-133E-44B7-8CD3-F665602390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68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ADD-CA96-43B3-A2EA-FB762D578DE2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BBF9-133E-44B7-8CD3-F665602390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582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37ADD-CA96-43B3-A2EA-FB762D578DE2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DBBF9-133E-44B7-8CD3-F665602390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175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37ADD-CA96-43B3-A2EA-FB762D578DE2}" type="datetimeFigureOut">
              <a:rPr lang="de-CH" smtClean="0"/>
              <a:t>11.06.2019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BBF9-133E-44B7-8CD3-F6656023902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954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59169" y="2063140"/>
            <a:ext cx="9144000" cy="2387600"/>
          </a:xfrm>
        </p:spPr>
        <p:txBody>
          <a:bodyPr/>
          <a:lstStyle/>
          <a:p>
            <a:r>
              <a:rPr lang="de-CH" dirty="0" err="1"/>
              <a:t>Document</a:t>
            </a:r>
            <a:r>
              <a:rPr lang="de-CH" dirty="0"/>
              <a:t> design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purpose</a:t>
            </a:r>
            <a:r>
              <a:rPr lang="de-CH" dirty="0"/>
              <a:t>, not </a:t>
            </a:r>
            <a:r>
              <a:rPr lang="de-CH" dirty="0" err="1"/>
              <a:t>mechanics</a:t>
            </a:r>
            <a:endParaRPr lang="de-CH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559169" y="4450740"/>
            <a:ext cx="9144000" cy="1121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600" dirty="0" err="1"/>
              <a:t>Fluri</a:t>
            </a:r>
            <a:r>
              <a:rPr lang="de-CH" sz="3600" dirty="0"/>
              <a:t> Wieland, Pascal Neiger</a:t>
            </a:r>
          </a:p>
        </p:txBody>
      </p:sp>
    </p:spTree>
    <p:extLst>
      <p:ext uri="{BB962C8B-B14F-4D97-AF65-F5344CB8AC3E}">
        <p14:creationId xmlns:p14="http://schemas.microsoft.com/office/powerpoint/2010/main" val="33938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interfaces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reasons</a:t>
            </a:r>
            <a:r>
              <a:rPr lang="de-CH" dirty="0"/>
              <a:t>, not </a:t>
            </a:r>
            <a:r>
              <a:rPr lang="de-CH" dirty="0" err="1"/>
              <a:t>implementations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9023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CH" sz="3200" b="1" dirty="0" err="1">
                <a:solidFill>
                  <a:srgbClr val="00B050"/>
                </a:solidFill>
              </a:rPr>
              <a:t>Do’s</a:t>
            </a:r>
            <a:endParaRPr lang="de-CH" sz="2400" b="1" dirty="0">
              <a:solidFill>
                <a:srgbClr val="00B050"/>
              </a:solidFill>
            </a:endParaRPr>
          </a:p>
          <a:p>
            <a:r>
              <a:rPr lang="de-CH" sz="2400" dirty="0" err="1"/>
              <a:t>Document</a:t>
            </a:r>
            <a:r>
              <a:rPr lang="de-CH" sz="2400" dirty="0"/>
              <a:t> </a:t>
            </a:r>
            <a:r>
              <a:rPr lang="de-CH" sz="2400" dirty="0" err="1"/>
              <a:t>inputs</a:t>
            </a:r>
            <a:r>
              <a:rPr lang="de-CH" sz="2400" dirty="0"/>
              <a:t> </a:t>
            </a:r>
            <a:r>
              <a:rPr lang="de-CH" sz="2400" dirty="0" err="1"/>
              <a:t>and</a:t>
            </a:r>
            <a:r>
              <a:rPr lang="de-CH" sz="2400" dirty="0"/>
              <a:t> </a:t>
            </a:r>
            <a:r>
              <a:rPr lang="de-CH" sz="2400" dirty="0" err="1"/>
              <a:t>what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function</a:t>
            </a:r>
            <a:r>
              <a:rPr lang="de-CH" sz="2400" dirty="0"/>
              <a:t> </a:t>
            </a:r>
            <a:r>
              <a:rPr lang="de-CH" sz="2400" dirty="0" err="1"/>
              <a:t>does</a:t>
            </a:r>
            <a:r>
              <a:rPr lang="de-CH" sz="2400" dirty="0"/>
              <a:t>:</a:t>
            </a:r>
          </a:p>
          <a:p>
            <a:pPr marL="457200" lvl="1" indent="0">
              <a:buNone/>
            </a:pPr>
            <a:r>
              <a:rPr lang="de-CH" sz="2000" dirty="0" err="1"/>
              <a:t>def</a:t>
            </a:r>
            <a:r>
              <a:rPr lang="de-CH" sz="2000" dirty="0"/>
              <a:t> </a:t>
            </a:r>
            <a:r>
              <a:rPr lang="de-CH" sz="2000" dirty="0" err="1"/>
              <a:t>zStandardization</a:t>
            </a:r>
            <a:r>
              <a:rPr lang="de-CH" sz="2000" dirty="0"/>
              <a:t> (</a:t>
            </a:r>
            <a:r>
              <a:rPr lang="de-CH" sz="2000" dirty="0" err="1"/>
              <a:t>input</a:t>
            </a:r>
            <a:r>
              <a:rPr lang="de-CH" sz="2000" dirty="0"/>
              <a:t>, m, </a:t>
            </a:r>
            <a:r>
              <a:rPr lang="de-CH" sz="2000" dirty="0" err="1"/>
              <a:t>std</a:t>
            </a:r>
            <a:r>
              <a:rPr lang="de-CH" sz="2000" dirty="0"/>
              <a:t>)</a:t>
            </a:r>
          </a:p>
          <a:p>
            <a:pPr marL="457200" lvl="1" indent="0">
              <a:buNone/>
            </a:pPr>
            <a:r>
              <a:rPr lang="de-CH" sz="2000" dirty="0"/>
              <a:t>#</a:t>
            </a:r>
            <a:r>
              <a:rPr lang="de-CH" sz="2000" dirty="0" err="1"/>
              <a:t>Function</a:t>
            </a:r>
            <a:r>
              <a:rPr lang="de-CH" sz="2000" dirty="0"/>
              <a:t> </a:t>
            </a:r>
            <a:r>
              <a:rPr lang="de-CH" sz="2000" dirty="0" err="1"/>
              <a:t>standardizes</a:t>
            </a:r>
            <a:r>
              <a:rPr lang="de-CH" sz="2000" dirty="0"/>
              <a:t> </a:t>
            </a:r>
            <a:r>
              <a:rPr lang="de-CH" sz="2000" i="1" dirty="0" err="1"/>
              <a:t>input</a:t>
            </a:r>
            <a:r>
              <a:rPr lang="de-CH" sz="2000" dirty="0"/>
              <a:t> </a:t>
            </a:r>
            <a:r>
              <a:rPr lang="de-CH" sz="2000" dirty="0" err="1"/>
              <a:t>into</a:t>
            </a:r>
            <a:r>
              <a:rPr lang="de-CH" sz="2000" dirty="0"/>
              <a:t> z-#</a:t>
            </a:r>
            <a:r>
              <a:rPr lang="de-CH" sz="2000" dirty="0" err="1"/>
              <a:t>distribution</a:t>
            </a:r>
            <a:r>
              <a:rPr lang="de-CH" sz="2000" dirty="0"/>
              <a:t> </a:t>
            </a:r>
            <a:r>
              <a:rPr lang="de-CH" sz="2000" dirty="0" err="1"/>
              <a:t>by</a:t>
            </a:r>
            <a:r>
              <a:rPr lang="de-CH" sz="2000" dirty="0"/>
              <a:t> </a:t>
            </a:r>
            <a:r>
              <a:rPr lang="de-CH" sz="2000" dirty="0" err="1"/>
              <a:t>means</a:t>
            </a:r>
            <a:r>
              <a:rPr lang="de-CH" sz="2000" dirty="0"/>
              <a:t> </a:t>
            </a:r>
            <a:r>
              <a:rPr lang="de-CH" sz="2000" dirty="0" err="1"/>
              <a:t>of</a:t>
            </a:r>
            <a:r>
              <a:rPr lang="de-CH" sz="2000" dirty="0"/>
              <a:t> </a:t>
            </a:r>
            <a:r>
              <a:rPr lang="de-CH" sz="2000" i="1" dirty="0"/>
              <a:t>m</a:t>
            </a:r>
            <a:r>
              <a:rPr lang="de-CH" sz="2000" dirty="0"/>
              <a:t> </a:t>
            </a:r>
            <a:r>
              <a:rPr lang="de-CH" sz="2000" dirty="0" err="1"/>
              <a:t>and</a:t>
            </a:r>
            <a:r>
              <a:rPr lang="de-CH" sz="2000" dirty="0"/>
              <a:t> #</a:t>
            </a:r>
            <a:r>
              <a:rPr lang="de-CH" sz="2000" i="1" dirty="0" err="1"/>
              <a:t>std</a:t>
            </a:r>
            <a:r>
              <a:rPr lang="de-CH" sz="2000" dirty="0" err="1"/>
              <a:t>.</a:t>
            </a:r>
            <a:endParaRPr lang="de-CH" sz="2000" dirty="0"/>
          </a:p>
          <a:p>
            <a:pPr marL="457200" lvl="1" indent="0">
              <a:buNone/>
            </a:pPr>
            <a:r>
              <a:rPr lang="de-CH" sz="2000" dirty="0"/>
              <a:t>#</a:t>
            </a:r>
            <a:r>
              <a:rPr lang="de-CH" sz="2000" i="1" dirty="0" err="1"/>
              <a:t>input</a:t>
            </a:r>
            <a:r>
              <a:rPr lang="de-CH" sz="2000" dirty="0"/>
              <a:t> </a:t>
            </a:r>
            <a:r>
              <a:rPr lang="de-CH" sz="2000" dirty="0" err="1"/>
              <a:t>can</a:t>
            </a:r>
            <a:r>
              <a:rPr lang="de-CH" sz="2000" dirty="0"/>
              <a:t> </a:t>
            </a:r>
            <a:r>
              <a:rPr lang="de-CH" sz="2000" dirty="0" err="1"/>
              <a:t>be</a:t>
            </a:r>
            <a:r>
              <a:rPr lang="de-CH" sz="2000" dirty="0"/>
              <a:t> a </a:t>
            </a:r>
            <a:r>
              <a:rPr lang="de-CH" sz="2000" dirty="0" err="1"/>
              <a:t>vector</a:t>
            </a:r>
            <a:r>
              <a:rPr lang="de-CH" sz="2000" dirty="0"/>
              <a:t> </a:t>
            </a:r>
            <a:r>
              <a:rPr lang="de-CH" sz="2000" dirty="0" err="1"/>
              <a:t>or</a:t>
            </a:r>
            <a:r>
              <a:rPr lang="de-CH" sz="2000" dirty="0"/>
              <a:t> </a:t>
            </a:r>
            <a:r>
              <a:rPr lang="de-CH" sz="2000" dirty="0" err="1"/>
              <a:t>matrix</a:t>
            </a:r>
            <a:r>
              <a:rPr lang="de-CH" sz="2000" dirty="0"/>
              <a:t> </a:t>
            </a:r>
            <a:r>
              <a:rPr lang="de-CH" sz="2000" dirty="0" err="1"/>
              <a:t>of</a:t>
            </a:r>
            <a:r>
              <a:rPr lang="de-CH" sz="2000" dirty="0"/>
              <a:t> #</a:t>
            </a:r>
            <a:r>
              <a:rPr lang="de-CH" sz="2000" dirty="0" err="1"/>
              <a:t>doubles</a:t>
            </a:r>
            <a:endParaRPr lang="de-CH" sz="2000" dirty="0"/>
          </a:p>
          <a:p>
            <a:pPr marL="457200" lvl="1" indent="0">
              <a:buNone/>
            </a:pPr>
            <a:r>
              <a:rPr lang="de-CH" sz="2000" dirty="0"/>
              <a:t>#</a:t>
            </a:r>
            <a:r>
              <a:rPr lang="de-CH" sz="2000" i="1" dirty="0"/>
              <a:t>m</a:t>
            </a:r>
            <a:r>
              <a:rPr lang="de-CH" sz="2000" dirty="0"/>
              <a:t> </a:t>
            </a:r>
            <a:r>
              <a:rPr lang="de-CH" sz="2000" dirty="0" err="1"/>
              <a:t>is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mean</a:t>
            </a:r>
            <a:r>
              <a:rPr lang="de-CH" sz="2000" dirty="0"/>
              <a:t> </a:t>
            </a:r>
            <a:r>
              <a:rPr lang="de-CH" sz="2000" dirty="0" err="1"/>
              <a:t>of</a:t>
            </a:r>
            <a:r>
              <a:rPr lang="de-CH" sz="2000" dirty="0"/>
              <a:t> </a:t>
            </a:r>
            <a:r>
              <a:rPr lang="de-CH" sz="2000" dirty="0" err="1"/>
              <a:t>your</a:t>
            </a:r>
            <a:r>
              <a:rPr lang="de-CH" sz="2000" dirty="0"/>
              <a:t> </a:t>
            </a:r>
            <a:r>
              <a:rPr lang="de-CH" sz="2000" dirty="0" err="1"/>
              <a:t>distribution</a:t>
            </a:r>
            <a:r>
              <a:rPr lang="de-CH" sz="2000" dirty="0"/>
              <a:t>. </a:t>
            </a:r>
            <a:r>
              <a:rPr lang="de-CH" sz="2000" dirty="0" err="1"/>
              <a:t>If</a:t>
            </a:r>
            <a:r>
              <a:rPr lang="de-CH" sz="2000" dirty="0"/>
              <a:t> not #</a:t>
            </a:r>
            <a:r>
              <a:rPr lang="de-CH" sz="2000" dirty="0" err="1"/>
              <a:t>set</a:t>
            </a:r>
            <a:r>
              <a:rPr lang="de-CH" sz="2000" dirty="0"/>
              <a:t>, </a:t>
            </a:r>
            <a:r>
              <a:rPr lang="de-CH" sz="2000" i="1" dirty="0"/>
              <a:t>m</a:t>
            </a:r>
            <a:r>
              <a:rPr lang="de-CH" sz="2000" dirty="0"/>
              <a:t> </a:t>
            </a:r>
            <a:r>
              <a:rPr lang="de-CH" sz="2000" dirty="0" err="1"/>
              <a:t>is</a:t>
            </a:r>
            <a:r>
              <a:rPr lang="de-CH" sz="2000" dirty="0"/>
              <a:t> </a:t>
            </a:r>
            <a:r>
              <a:rPr lang="de-CH" sz="2000" dirty="0" err="1"/>
              <a:t>calculated</a:t>
            </a:r>
            <a:r>
              <a:rPr lang="de-CH" sz="2000" dirty="0"/>
              <a:t> </a:t>
            </a:r>
            <a:r>
              <a:rPr lang="de-CH" sz="2000" dirty="0" err="1"/>
              <a:t>depending</a:t>
            </a:r>
            <a:r>
              <a:rPr lang="de-CH" sz="2000" dirty="0"/>
              <a:t> on </a:t>
            </a:r>
            <a:r>
              <a:rPr lang="de-CH" sz="2000" dirty="0" err="1"/>
              <a:t>your</a:t>
            </a:r>
            <a:r>
              <a:rPr lang="de-CH" sz="2000" dirty="0"/>
              <a:t> #</a:t>
            </a:r>
            <a:r>
              <a:rPr lang="de-CH" sz="2000" dirty="0" err="1"/>
              <a:t>data</a:t>
            </a:r>
            <a:r>
              <a:rPr lang="de-CH" sz="2000" dirty="0"/>
              <a:t>.</a:t>
            </a:r>
          </a:p>
          <a:p>
            <a:pPr marL="457200" lvl="1" indent="0">
              <a:buNone/>
            </a:pPr>
            <a:r>
              <a:rPr lang="de-CH" sz="2000" dirty="0"/>
              <a:t>#</a:t>
            </a:r>
            <a:r>
              <a:rPr lang="de-CH" sz="2000" i="1" dirty="0" err="1"/>
              <a:t>std</a:t>
            </a:r>
            <a:r>
              <a:rPr lang="de-CH" sz="2000" dirty="0"/>
              <a:t> </a:t>
            </a:r>
            <a:r>
              <a:rPr lang="de-CH" sz="2000" dirty="0" err="1"/>
              <a:t>is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standard</a:t>
            </a:r>
            <a:r>
              <a:rPr lang="de-CH" sz="2000" dirty="0"/>
              <a:t> </a:t>
            </a:r>
            <a:r>
              <a:rPr lang="de-CH" sz="2000" dirty="0" err="1"/>
              <a:t>deviation</a:t>
            </a:r>
            <a:r>
              <a:rPr lang="de-CH" sz="2000" dirty="0"/>
              <a:t> </a:t>
            </a:r>
            <a:r>
              <a:rPr lang="de-CH" sz="2000" dirty="0" err="1"/>
              <a:t>of</a:t>
            </a:r>
            <a:r>
              <a:rPr lang="de-CH" sz="2000" dirty="0"/>
              <a:t> </a:t>
            </a:r>
            <a:r>
              <a:rPr lang="de-CH" sz="2000" dirty="0" err="1"/>
              <a:t>your</a:t>
            </a:r>
            <a:r>
              <a:rPr lang="de-CH" sz="2000" dirty="0"/>
              <a:t> #</a:t>
            </a:r>
            <a:r>
              <a:rPr lang="de-CH" sz="2000" dirty="0" err="1"/>
              <a:t>distribution</a:t>
            </a:r>
            <a:r>
              <a:rPr lang="de-CH" sz="2000" dirty="0"/>
              <a:t>. </a:t>
            </a:r>
            <a:r>
              <a:rPr lang="de-CH" sz="2000" dirty="0" err="1"/>
              <a:t>If</a:t>
            </a:r>
            <a:r>
              <a:rPr lang="de-CH" sz="2000" dirty="0"/>
              <a:t> not </a:t>
            </a:r>
            <a:r>
              <a:rPr lang="de-CH" sz="2000" dirty="0" err="1"/>
              <a:t>set</a:t>
            </a:r>
            <a:r>
              <a:rPr lang="de-CH" sz="2000" dirty="0"/>
              <a:t>, </a:t>
            </a:r>
            <a:r>
              <a:rPr lang="de-CH" sz="2000" i="1" dirty="0" err="1"/>
              <a:t>std</a:t>
            </a:r>
            <a:r>
              <a:rPr lang="de-CH" sz="2000" dirty="0"/>
              <a:t> </a:t>
            </a:r>
            <a:r>
              <a:rPr lang="de-CH" sz="2000" dirty="0" err="1"/>
              <a:t>is</a:t>
            </a:r>
            <a:r>
              <a:rPr lang="de-CH" sz="2000" dirty="0"/>
              <a:t> </a:t>
            </a:r>
            <a:r>
              <a:rPr lang="de-CH" sz="2000" dirty="0" err="1"/>
              <a:t>calculated</a:t>
            </a:r>
            <a:r>
              <a:rPr lang="de-CH" sz="2000" dirty="0"/>
              <a:t> #</a:t>
            </a:r>
            <a:r>
              <a:rPr lang="de-CH" sz="2000" dirty="0" err="1"/>
              <a:t>depending</a:t>
            </a:r>
            <a:r>
              <a:rPr lang="de-CH" sz="2000" dirty="0"/>
              <a:t> on </a:t>
            </a:r>
            <a:r>
              <a:rPr lang="de-CH" sz="2000" dirty="0" err="1"/>
              <a:t>your</a:t>
            </a:r>
            <a:r>
              <a:rPr lang="de-CH" sz="2000" dirty="0"/>
              <a:t> </a:t>
            </a:r>
            <a:r>
              <a:rPr lang="de-CH" sz="2000" dirty="0" err="1"/>
              <a:t>data</a:t>
            </a:r>
            <a:endParaRPr lang="de-CH" sz="2000" dirty="0"/>
          </a:p>
          <a:p>
            <a:pPr marL="0" indent="0">
              <a:buNone/>
            </a:pPr>
            <a:endParaRPr lang="de-CH" sz="2400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380285" y="1825625"/>
            <a:ext cx="50790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CH" sz="3200" b="1" dirty="0" err="1">
                <a:solidFill>
                  <a:srgbClr val="FF0000"/>
                </a:solidFill>
              </a:rPr>
              <a:t>Don’t’s</a:t>
            </a:r>
            <a:endParaRPr lang="de-CH" sz="2400" dirty="0"/>
          </a:p>
          <a:p>
            <a:r>
              <a:rPr lang="de-CH" sz="2400" dirty="0" err="1"/>
              <a:t>Don’t</a:t>
            </a:r>
            <a:r>
              <a:rPr lang="de-CH" sz="2400" dirty="0"/>
              <a:t> </a:t>
            </a:r>
            <a:r>
              <a:rPr lang="de-CH" sz="2400" dirty="0" err="1"/>
              <a:t>document</a:t>
            </a:r>
            <a:r>
              <a:rPr lang="de-CH" sz="2400" dirty="0"/>
              <a:t> </a:t>
            </a:r>
            <a:r>
              <a:rPr lang="de-CH" sz="2400" dirty="0" err="1"/>
              <a:t>single</a:t>
            </a:r>
            <a:r>
              <a:rPr lang="de-CH" sz="2400" dirty="0"/>
              <a:t> </a:t>
            </a:r>
            <a:r>
              <a:rPr lang="de-CH" sz="2400" dirty="0" err="1"/>
              <a:t>lines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code</a:t>
            </a:r>
            <a:r>
              <a:rPr lang="de-CH" sz="2400" dirty="0"/>
              <a:t> like:</a:t>
            </a:r>
          </a:p>
          <a:p>
            <a:pPr marL="457200" lvl="1" indent="0">
              <a:buNone/>
            </a:pPr>
            <a:r>
              <a:rPr lang="de-CH" sz="2000" dirty="0" err="1"/>
              <a:t>meanInput</a:t>
            </a:r>
            <a:r>
              <a:rPr lang="de-CH" sz="2000" dirty="0"/>
              <a:t> = </a:t>
            </a:r>
            <a:r>
              <a:rPr lang="de-CH" sz="2000" dirty="0" err="1"/>
              <a:t>np.mean</a:t>
            </a:r>
            <a:r>
              <a:rPr lang="de-CH" sz="2000" dirty="0"/>
              <a:t>(</a:t>
            </a:r>
            <a:r>
              <a:rPr lang="de-CH" sz="2000" dirty="0" err="1"/>
              <a:t>input</a:t>
            </a:r>
            <a:r>
              <a:rPr lang="de-CH" sz="2000" dirty="0"/>
              <a:t>) #</a:t>
            </a:r>
            <a:r>
              <a:rPr lang="de-CH" sz="2000" dirty="0" err="1"/>
              <a:t>calculate</a:t>
            </a:r>
            <a:r>
              <a:rPr lang="de-CH" sz="2000" dirty="0"/>
              <a:t> #</a:t>
            </a:r>
            <a:r>
              <a:rPr lang="de-CH" sz="2000" dirty="0" err="1"/>
              <a:t>mean</a:t>
            </a:r>
            <a:r>
              <a:rPr lang="de-CH" sz="2000" dirty="0"/>
              <a:t> </a:t>
            </a:r>
            <a:r>
              <a:rPr lang="de-CH" sz="2000" dirty="0" err="1"/>
              <a:t>of</a:t>
            </a:r>
            <a:r>
              <a:rPr lang="de-CH" sz="2000" dirty="0"/>
              <a:t> </a:t>
            </a:r>
            <a:r>
              <a:rPr lang="de-CH" sz="2000" i="1" dirty="0" err="1"/>
              <a:t>input</a:t>
            </a:r>
            <a:endParaRPr lang="de-CH" sz="2000" i="1" dirty="0"/>
          </a:p>
          <a:p>
            <a:pPr marL="457200" lvl="1" indent="0">
              <a:buNone/>
            </a:pPr>
            <a:r>
              <a:rPr lang="de-CH" sz="2000" dirty="0" err="1"/>
              <a:t>zDiff</a:t>
            </a:r>
            <a:r>
              <a:rPr lang="de-CH" sz="2000" i="1" dirty="0"/>
              <a:t> = </a:t>
            </a:r>
            <a:r>
              <a:rPr lang="de-CH" sz="2000" dirty="0" err="1"/>
              <a:t>input</a:t>
            </a:r>
            <a:r>
              <a:rPr lang="de-CH" sz="2000" dirty="0"/>
              <a:t> – m #</a:t>
            </a:r>
            <a:r>
              <a:rPr lang="de-CH" sz="2000" dirty="0" err="1"/>
              <a:t>calculates</a:t>
            </a:r>
            <a:r>
              <a:rPr lang="de-CH" sz="2000" dirty="0"/>
              <a:t> </a:t>
            </a:r>
            <a:r>
              <a:rPr lang="de-CH" sz="2000" dirty="0" err="1"/>
              <a:t>difference</a:t>
            </a:r>
            <a:r>
              <a:rPr lang="de-CH" sz="2000" dirty="0"/>
              <a:t> </a:t>
            </a:r>
            <a:r>
              <a:rPr lang="de-CH" sz="2000" dirty="0" err="1"/>
              <a:t>for</a:t>
            </a:r>
            <a:r>
              <a:rPr lang="de-CH" sz="2000" dirty="0"/>
              <a:t> #</a:t>
            </a:r>
            <a:r>
              <a:rPr lang="de-CH" sz="2000" dirty="0" err="1"/>
              <a:t>each</a:t>
            </a:r>
            <a:r>
              <a:rPr lang="de-CH" sz="2000" dirty="0"/>
              <a:t> </a:t>
            </a:r>
            <a:r>
              <a:rPr lang="de-CH" sz="2000" dirty="0" err="1"/>
              <a:t>data</a:t>
            </a:r>
            <a:r>
              <a:rPr lang="de-CH" sz="2000" dirty="0"/>
              <a:t> </a:t>
            </a:r>
            <a:r>
              <a:rPr lang="de-CH" sz="2000" dirty="0" err="1"/>
              <a:t>point</a:t>
            </a:r>
            <a:r>
              <a:rPr lang="de-CH" sz="2000" dirty="0"/>
              <a:t> </a:t>
            </a:r>
            <a:r>
              <a:rPr lang="de-CH" sz="2000" dirty="0" err="1"/>
              <a:t>and</a:t>
            </a:r>
            <a:r>
              <a:rPr lang="de-CH" sz="2000" dirty="0"/>
              <a:t> m</a:t>
            </a:r>
          </a:p>
          <a:p>
            <a:pPr marL="457200" lvl="1" indent="0">
              <a:buNone/>
            </a:pPr>
            <a:r>
              <a:rPr lang="de-CH" sz="2000" dirty="0" err="1"/>
              <a:t>zVal</a:t>
            </a:r>
            <a:r>
              <a:rPr lang="de-CH" sz="2000" dirty="0"/>
              <a:t> = </a:t>
            </a:r>
            <a:r>
              <a:rPr lang="de-CH" sz="2000" dirty="0" err="1"/>
              <a:t>zDiff</a:t>
            </a:r>
            <a:r>
              <a:rPr lang="de-CH" sz="2000" dirty="0"/>
              <a:t> / </a:t>
            </a:r>
            <a:r>
              <a:rPr lang="de-CH" sz="2000" dirty="0" err="1"/>
              <a:t>std</a:t>
            </a:r>
            <a:r>
              <a:rPr lang="de-CH" sz="2000" dirty="0"/>
              <a:t> #</a:t>
            </a:r>
            <a:r>
              <a:rPr lang="de-CH" sz="2000" dirty="0" err="1"/>
              <a:t>calculates</a:t>
            </a:r>
            <a:r>
              <a:rPr lang="de-CH" sz="2000" dirty="0"/>
              <a:t> z-Values</a:t>
            </a:r>
          </a:p>
        </p:txBody>
      </p:sp>
    </p:spTree>
    <p:extLst>
      <p:ext uri="{BB962C8B-B14F-4D97-AF65-F5344CB8AC3E}">
        <p14:creationId xmlns:p14="http://schemas.microsoft.com/office/powerpoint/2010/main" val="350640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Refactor</a:t>
            </a:r>
            <a:r>
              <a:rPr lang="de-CH" dirty="0"/>
              <a:t> </a:t>
            </a:r>
            <a:r>
              <a:rPr lang="de-CH" dirty="0" err="1"/>
              <a:t>code</a:t>
            </a:r>
            <a:r>
              <a:rPr lang="de-CH" dirty="0"/>
              <a:t> in </a:t>
            </a:r>
            <a:r>
              <a:rPr lang="de-CH" dirty="0" err="1"/>
              <a:t>preference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explaining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works</a:t>
            </a:r>
            <a:endParaRPr lang="de-CH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902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3200" b="1" dirty="0" err="1">
                <a:solidFill>
                  <a:srgbClr val="00B050"/>
                </a:solidFill>
              </a:rPr>
              <a:t>Do’s</a:t>
            </a:r>
            <a:endParaRPr lang="de-CH" sz="2400" b="1" dirty="0">
              <a:solidFill>
                <a:srgbClr val="00B050"/>
              </a:solidFill>
            </a:endParaRPr>
          </a:p>
          <a:p>
            <a:r>
              <a:rPr lang="de-CH" sz="2400" dirty="0" err="1"/>
              <a:t>If</a:t>
            </a:r>
            <a:r>
              <a:rPr lang="de-CH" sz="2400" dirty="0"/>
              <a:t> a </a:t>
            </a:r>
            <a:r>
              <a:rPr lang="de-CH" sz="2400" dirty="0" err="1"/>
              <a:t>code</a:t>
            </a:r>
            <a:r>
              <a:rPr lang="de-CH" sz="2400" dirty="0"/>
              <a:t> </a:t>
            </a:r>
            <a:r>
              <a:rPr lang="de-CH" sz="2400" dirty="0" err="1"/>
              <a:t>is</a:t>
            </a:r>
            <a:r>
              <a:rPr lang="de-CH" sz="2400" dirty="0"/>
              <a:t> </a:t>
            </a:r>
            <a:r>
              <a:rPr lang="de-CH" sz="2400" dirty="0" err="1"/>
              <a:t>very</a:t>
            </a:r>
            <a:r>
              <a:rPr lang="de-CH" sz="2400" dirty="0"/>
              <a:t> </a:t>
            </a:r>
            <a:r>
              <a:rPr lang="de-CH" sz="2400" dirty="0" err="1"/>
              <a:t>long</a:t>
            </a:r>
            <a:r>
              <a:rPr lang="de-CH" sz="2400" dirty="0"/>
              <a:t>, </a:t>
            </a:r>
            <a:r>
              <a:rPr lang="de-CH" sz="2400" dirty="0" err="1"/>
              <a:t>refactor</a:t>
            </a:r>
            <a:r>
              <a:rPr lang="de-CH" sz="2400" dirty="0"/>
              <a:t> </a:t>
            </a:r>
            <a:r>
              <a:rPr lang="de-CH" sz="2400" dirty="0" err="1"/>
              <a:t>it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multiple </a:t>
            </a:r>
            <a:r>
              <a:rPr lang="de-CH" sz="2400" dirty="0" err="1"/>
              <a:t>pieces</a:t>
            </a:r>
            <a:r>
              <a:rPr lang="de-CH" sz="2400" dirty="0"/>
              <a:t> </a:t>
            </a:r>
            <a:r>
              <a:rPr lang="de-CH" sz="2400" dirty="0" err="1"/>
              <a:t>and</a:t>
            </a:r>
            <a:r>
              <a:rPr lang="de-CH" sz="2400" dirty="0"/>
              <a:t> </a:t>
            </a:r>
            <a:r>
              <a:rPr lang="de-CH" sz="2400" dirty="0" err="1"/>
              <a:t>write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explanation</a:t>
            </a:r>
            <a:r>
              <a:rPr lang="de-CH" sz="2400" dirty="0"/>
              <a:t> at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beginning</a:t>
            </a:r>
            <a:endParaRPr lang="de-CH" sz="2400" dirty="0"/>
          </a:p>
          <a:p>
            <a:endParaRPr lang="de-CH" sz="2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380285" y="1825625"/>
            <a:ext cx="50790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CH" sz="3200" b="1" dirty="0" err="1">
                <a:solidFill>
                  <a:srgbClr val="FF0000"/>
                </a:solidFill>
              </a:rPr>
              <a:t>Don’t’s</a:t>
            </a:r>
            <a:endParaRPr lang="de-CH" sz="2400" dirty="0"/>
          </a:p>
          <a:p>
            <a:r>
              <a:rPr lang="de-CH" sz="2400" dirty="0"/>
              <a:t>Writing </a:t>
            </a:r>
            <a:r>
              <a:rPr lang="de-CH" sz="2400" dirty="0" err="1"/>
              <a:t>big</a:t>
            </a:r>
            <a:r>
              <a:rPr lang="de-CH" sz="2400" dirty="0"/>
              <a:t> </a:t>
            </a:r>
            <a:r>
              <a:rPr lang="de-CH" sz="2400" dirty="0" err="1"/>
              <a:t>paragraph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explain</a:t>
            </a:r>
            <a:r>
              <a:rPr lang="de-CH" sz="2400" dirty="0"/>
              <a:t> </a:t>
            </a:r>
            <a:r>
              <a:rPr lang="de-CH" sz="2400" dirty="0" err="1"/>
              <a:t>one</a:t>
            </a:r>
            <a:r>
              <a:rPr lang="de-CH" sz="2400" dirty="0"/>
              <a:t> </a:t>
            </a:r>
            <a:r>
              <a:rPr lang="de-CH" sz="2400" dirty="0" err="1"/>
              <a:t>big</a:t>
            </a:r>
            <a:r>
              <a:rPr lang="de-CH" sz="2400" dirty="0"/>
              <a:t> </a:t>
            </a:r>
            <a:r>
              <a:rPr lang="de-CH" sz="2400" dirty="0" err="1"/>
              <a:t>and</a:t>
            </a:r>
            <a:r>
              <a:rPr lang="de-CH" sz="2400" dirty="0"/>
              <a:t> </a:t>
            </a:r>
            <a:r>
              <a:rPr lang="de-CH" sz="2400" dirty="0" err="1"/>
              <a:t>difficult</a:t>
            </a:r>
            <a:r>
              <a:rPr lang="de-CH" sz="2400" dirty="0"/>
              <a:t> </a:t>
            </a:r>
            <a:r>
              <a:rPr lang="de-CH" sz="2400" dirty="0" err="1"/>
              <a:t>chunk</a:t>
            </a:r>
            <a:r>
              <a:rPr lang="de-CH" sz="2400" dirty="0"/>
              <a:t>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code</a:t>
            </a:r>
            <a:endParaRPr lang="de-CH" sz="24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45" y="3593371"/>
            <a:ext cx="4336453" cy="271852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68" y="3601672"/>
            <a:ext cx="5820937" cy="27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6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Embed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documentation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piece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software</a:t>
            </a:r>
            <a:r>
              <a:rPr lang="de-CH" dirty="0"/>
              <a:t> in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software</a:t>
            </a:r>
            <a:endParaRPr lang="de-CH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902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3200" b="1" dirty="0" err="1">
                <a:solidFill>
                  <a:srgbClr val="00B050"/>
                </a:solidFill>
              </a:rPr>
              <a:t>Do’s</a:t>
            </a:r>
            <a:endParaRPr lang="de-CH" sz="2400" b="1" dirty="0">
              <a:solidFill>
                <a:srgbClr val="00B050"/>
              </a:solidFill>
            </a:endParaRPr>
          </a:p>
          <a:p>
            <a:r>
              <a:rPr lang="de-CH" sz="2400" dirty="0" err="1"/>
              <a:t>Integrate</a:t>
            </a:r>
            <a:r>
              <a:rPr lang="de-CH" sz="2400" dirty="0"/>
              <a:t> </a:t>
            </a:r>
            <a:r>
              <a:rPr lang="de-CH" sz="2400" dirty="0" err="1"/>
              <a:t>documentation</a:t>
            </a:r>
            <a:r>
              <a:rPr lang="de-CH" sz="2400" dirty="0"/>
              <a:t> </a:t>
            </a:r>
            <a:r>
              <a:rPr lang="de-CH" sz="2400" dirty="0" err="1"/>
              <a:t>directly</a:t>
            </a:r>
            <a:r>
              <a:rPr lang="de-CH" sz="2400" dirty="0"/>
              <a:t> </a:t>
            </a:r>
            <a:r>
              <a:rPr lang="de-CH" sz="2400" dirty="0" err="1"/>
              <a:t>into</a:t>
            </a:r>
            <a:r>
              <a:rPr lang="de-CH" sz="2400" dirty="0"/>
              <a:t> </a:t>
            </a:r>
            <a:r>
              <a:rPr lang="de-CH" sz="2400" dirty="0" err="1"/>
              <a:t>code</a:t>
            </a:r>
            <a:r>
              <a:rPr lang="de-CH" sz="2400" dirty="0"/>
              <a:t>.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extract</a:t>
            </a:r>
            <a:r>
              <a:rPr lang="de-CH" sz="2400" dirty="0"/>
              <a:t> </a:t>
            </a:r>
            <a:r>
              <a:rPr lang="de-CH" sz="2400" dirty="0" err="1"/>
              <a:t>documentation</a:t>
            </a:r>
            <a:r>
              <a:rPr lang="de-CH" sz="2400" dirty="0"/>
              <a:t>, </a:t>
            </a:r>
            <a:r>
              <a:rPr lang="de-CH" sz="2400" dirty="0" err="1"/>
              <a:t>you</a:t>
            </a:r>
            <a:r>
              <a:rPr lang="de-CH" sz="2400" dirty="0"/>
              <a:t> </a:t>
            </a:r>
            <a:r>
              <a:rPr lang="de-CH" sz="2400" dirty="0" err="1"/>
              <a:t>can</a:t>
            </a:r>
            <a:r>
              <a:rPr lang="de-CH" sz="2400" dirty="0"/>
              <a:t> </a:t>
            </a:r>
            <a:r>
              <a:rPr lang="de-CH" sz="2400" dirty="0" err="1"/>
              <a:t>use</a:t>
            </a:r>
            <a:r>
              <a:rPr lang="de-CH" sz="2400" dirty="0"/>
              <a:t> </a:t>
            </a:r>
            <a:r>
              <a:rPr lang="de-CH" sz="2400" dirty="0" err="1"/>
              <a:t>knitr</a:t>
            </a:r>
            <a:r>
              <a:rPr lang="de-CH" sz="2400" dirty="0"/>
              <a:t> </a:t>
            </a:r>
            <a:r>
              <a:rPr lang="de-CH" sz="2400" dirty="0" err="1"/>
              <a:t>and</a:t>
            </a:r>
            <a:r>
              <a:rPr lang="de-CH" sz="2400" dirty="0"/>
              <a:t> </a:t>
            </a:r>
            <a:r>
              <a:rPr lang="de-CH" sz="2400" dirty="0" err="1"/>
              <a:t>Jupyter</a:t>
            </a:r>
            <a:endParaRPr lang="de-CH" sz="2400" dirty="0"/>
          </a:p>
          <a:p>
            <a:endParaRPr lang="de-CH" sz="20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380285" y="1825625"/>
            <a:ext cx="50790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CH" sz="3200" b="1" dirty="0" err="1">
                <a:solidFill>
                  <a:srgbClr val="FF0000"/>
                </a:solidFill>
              </a:rPr>
              <a:t>Don’t’s</a:t>
            </a:r>
            <a:endParaRPr lang="de-CH" sz="2400" dirty="0"/>
          </a:p>
          <a:p>
            <a:r>
              <a:rPr lang="de-CH" sz="2400" dirty="0"/>
              <a:t>Write a </a:t>
            </a:r>
            <a:r>
              <a:rPr lang="de-CH" sz="2400" dirty="0" err="1"/>
              <a:t>word-document</a:t>
            </a:r>
            <a:r>
              <a:rPr lang="de-CH" sz="2400" dirty="0"/>
              <a:t> </a:t>
            </a:r>
            <a:r>
              <a:rPr lang="de-CH" sz="2400" dirty="0" err="1"/>
              <a:t>and</a:t>
            </a:r>
            <a:r>
              <a:rPr lang="de-CH" sz="2400" dirty="0"/>
              <a:t> </a:t>
            </a:r>
            <a:r>
              <a:rPr lang="de-CH" sz="2400" dirty="0" err="1"/>
              <a:t>put</a:t>
            </a:r>
            <a:r>
              <a:rPr lang="de-CH" sz="2400" dirty="0"/>
              <a:t> </a:t>
            </a:r>
            <a:r>
              <a:rPr lang="de-CH" sz="2400" dirty="0" err="1"/>
              <a:t>it</a:t>
            </a:r>
            <a:r>
              <a:rPr lang="de-CH" sz="2400" dirty="0"/>
              <a:t> on </a:t>
            </a:r>
            <a:r>
              <a:rPr lang="de-CH" sz="2400" dirty="0" err="1"/>
              <a:t>roughly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same </a:t>
            </a:r>
            <a:r>
              <a:rPr lang="de-CH" sz="2400" dirty="0" err="1"/>
              <a:t>location</a:t>
            </a:r>
            <a:r>
              <a:rPr lang="de-CH" sz="2400" dirty="0"/>
              <a:t> </a:t>
            </a:r>
            <a:r>
              <a:rPr lang="de-CH" sz="2400" dirty="0" err="1"/>
              <a:t>as</a:t>
            </a:r>
            <a:r>
              <a:rPr lang="de-CH" sz="2400" dirty="0"/>
              <a:t> </a:t>
            </a:r>
            <a:r>
              <a:rPr lang="de-CH" sz="2400" dirty="0" err="1"/>
              <a:t>the</a:t>
            </a:r>
            <a:r>
              <a:rPr lang="de-CH" sz="2400" dirty="0"/>
              <a:t> </a:t>
            </a:r>
            <a:r>
              <a:rPr lang="de-CH" sz="2400" dirty="0" err="1"/>
              <a:t>program</a:t>
            </a:r>
            <a:endParaRPr lang="de-CH" sz="24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8" y="3603809"/>
            <a:ext cx="2539682" cy="294603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975" y="3695700"/>
            <a:ext cx="2381250" cy="276225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57" y="4526270"/>
            <a:ext cx="2776537" cy="876274"/>
          </a:xfrm>
          <a:prstGeom prst="rect">
            <a:avLst/>
          </a:prstGeom>
        </p:spPr>
      </p:pic>
      <p:sp>
        <p:nvSpPr>
          <p:cNvPr id="9" name="Verbotsymbol 8"/>
          <p:cNvSpPr/>
          <p:nvPr/>
        </p:nvSpPr>
        <p:spPr>
          <a:xfrm>
            <a:off x="7405136" y="3511918"/>
            <a:ext cx="3455377" cy="2946032"/>
          </a:xfrm>
          <a:prstGeom prst="noSmoking">
            <a:avLst>
              <a:gd name="adj" fmla="val 964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3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r>
              <a:rPr lang="de-CH" dirty="0"/>
              <a:t> </a:t>
            </a:r>
            <a:r>
              <a:rPr lang="de-CH" dirty="0" err="1"/>
              <a:t>points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detailed</a:t>
            </a:r>
            <a:r>
              <a:rPr lang="de-CH" dirty="0"/>
              <a:t> 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prefer</a:t>
            </a:r>
            <a:r>
              <a:rPr lang="de-CH" dirty="0"/>
              <a:t> a </a:t>
            </a:r>
            <a:r>
              <a:rPr lang="de-CH" dirty="0" err="1"/>
              <a:t>documentation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?</a:t>
            </a:r>
          </a:p>
          <a:p>
            <a:endParaRPr lang="de-CH" dirty="0"/>
          </a:p>
          <a:p>
            <a:r>
              <a:rPr lang="de-CH" dirty="0"/>
              <a:t>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comments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implementation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bad</a:t>
            </a:r>
            <a:r>
              <a:rPr lang="de-CH" dirty="0"/>
              <a:t>?</a:t>
            </a:r>
          </a:p>
          <a:p>
            <a:endParaRPr lang="de-CH" dirty="0"/>
          </a:p>
          <a:p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require</a:t>
            </a:r>
            <a:r>
              <a:rPr lang="de-CH" dirty="0"/>
              <a:t> different </a:t>
            </a:r>
            <a:r>
              <a:rPr lang="de-CH" dirty="0" err="1"/>
              <a:t>amounts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documentation</a:t>
            </a:r>
            <a:r>
              <a:rPr lang="de-CH" dirty="0"/>
              <a:t> </a:t>
            </a:r>
            <a:r>
              <a:rPr lang="de-CH" dirty="0" err="1"/>
              <a:t>depending</a:t>
            </a:r>
            <a:r>
              <a:rPr lang="de-CH" dirty="0"/>
              <a:t> on </a:t>
            </a:r>
            <a:r>
              <a:rPr lang="de-CH" dirty="0" err="1"/>
              <a:t>your</a:t>
            </a:r>
            <a:r>
              <a:rPr lang="de-CH" dirty="0"/>
              <a:t> </a:t>
            </a:r>
            <a:r>
              <a:rPr lang="de-CH" dirty="0" err="1"/>
              <a:t>expertise</a:t>
            </a:r>
            <a:r>
              <a:rPr lang="de-CH" dirty="0"/>
              <a:t> in </a:t>
            </a:r>
            <a:r>
              <a:rPr lang="de-CH" dirty="0" err="1"/>
              <a:t>programming</a:t>
            </a:r>
            <a:r>
              <a:rPr lang="de-CH" dirty="0"/>
              <a:t>?</a:t>
            </a:r>
          </a:p>
          <a:p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much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commenting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averted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proper variable </a:t>
            </a:r>
            <a:r>
              <a:rPr lang="de-CH" dirty="0" err="1"/>
              <a:t>naming</a:t>
            </a:r>
            <a:r>
              <a:rPr lang="de-CH" dirty="0"/>
              <a:t> /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functions</a:t>
            </a:r>
            <a:r>
              <a:rPr lang="de-CH" dirty="0"/>
              <a:t>?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513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Breitbild</PresentationFormat>
  <Paragraphs>33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Document design and purpose, not mechanics</vt:lpstr>
      <vt:lpstr>Document interfaces and reasons, not implementations</vt:lpstr>
      <vt:lpstr>Refactor code in preference to explaining how it works</vt:lpstr>
      <vt:lpstr>Embed the documentation for a piece of software in that software</vt:lpstr>
      <vt:lpstr>Discussion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design and purpose, not mechanics</dc:title>
  <dc:creator>Pascal Neiger</dc:creator>
  <cp:lastModifiedBy>Pascal Neiger</cp:lastModifiedBy>
  <cp:revision>10</cp:revision>
  <dcterms:created xsi:type="dcterms:W3CDTF">2019-06-11T09:43:19Z</dcterms:created>
  <dcterms:modified xsi:type="dcterms:W3CDTF">2019-06-11T10:22:38Z</dcterms:modified>
</cp:coreProperties>
</file>