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2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7" r:id="rId9"/>
    <p:sldId id="257" r:id="rId10"/>
    <p:sldId id="264" r:id="rId11"/>
    <p:sldId id="266" r:id="rId12"/>
    <p:sldId id="275" r:id="rId13"/>
    <p:sldId id="276" r:id="rId14"/>
    <p:sldId id="277" r:id="rId15"/>
    <p:sldId id="269" r:id="rId16"/>
    <p:sldId id="271" r:id="rId17"/>
    <p:sldId id="278" r:id="rId18"/>
    <p:sldId id="279" r:id="rId19"/>
    <p:sldId id="272" r:id="rId20"/>
    <p:sldId id="284" r:id="rId21"/>
    <p:sldId id="285" r:id="rId22"/>
    <p:sldId id="273" r:id="rId23"/>
    <p:sldId id="274" r:id="rId24"/>
    <p:sldId id="283" r:id="rId25"/>
    <p:sldId id="280" r:id="rId26"/>
    <p:sldId id="265" r:id="rId27"/>
    <p:sldId id="268" r:id="rId28"/>
    <p:sldId id="281" r:id="rId29"/>
    <p:sldId id="282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F1930-1733-463C-9F86-D5516899FE9C}" v="97" dt="2022-07-12T13:45:55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628F1930-1733-463C-9F86-D5516899FE9C}"/>
    <pc:docChg chg="undo redo custSel addSld delSld modSld sldOrd">
      <pc:chgData name="P. Smith" userId="e168a96639a4093d" providerId="LiveId" clId="{628F1930-1733-463C-9F86-D5516899FE9C}" dt="2022-07-22T10:16:18.817" v="9508" actId="20577"/>
      <pc:docMkLst>
        <pc:docMk/>
      </pc:docMkLst>
      <pc:sldChg chg="addSp modSp new mod">
        <pc:chgData name="P. Smith" userId="e168a96639a4093d" providerId="LiveId" clId="{628F1930-1733-463C-9F86-D5516899FE9C}" dt="2022-06-27T10:23:42.158" v="1950" actId="1076"/>
        <pc:sldMkLst>
          <pc:docMk/>
          <pc:sldMk cId="3769966877" sldId="256"/>
        </pc:sldMkLst>
        <pc:spChg chg="mod">
          <ac:chgData name="P. Smith" userId="e168a96639a4093d" providerId="LiveId" clId="{628F1930-1733-463C-9F86-D5516899FE9C}" dt="2022-06-27T09:21:11.028" v="135" actId="404"/>
          <ac:spMkLst>
            <pc:docMk/>
            <pc:sldMk cId="3769966877" sldId="256"/>
            <ac:spMk id="2" creationId="{7ECE8586-22DF-6643-1763-2C48F454010C}"/>
          </ac:spMkLst>
        </pc:spChg>
        <pc:spChg chg="mod">
          <ac:chgData name="P. Smith" userId="e168a96639a4093d" providerId="LiveId" clId="{628F1930-1733-463C-9F86-D5516899FE9C}" dt="2022-06-27T09:21:49.909" v="226" actId="20577"/>
          <ac:spMkLst>
            <pc:docMk/>
            <pc:sldMk cId="3769966877" sldId="256"/>
            <ac:spMk id="3" creationId="{35318258-446A-5138-0768-522003B60FE8}"/>
          </ac:spMkLst>
        </pc:spChg>
        <pc:picChg chg="add mod">
          <ac:chgData name="P. Smith" userId="e168a96639a4093d" providerId="LiveId" clId="{628F1930-1733-463C-9F86-D5516899FE9C}" dt="2022-06-27T10:23:42.158" v="1950" actId="1076"/>
          <ac:picMkLst>
            <pc:docMk/>
            <pc:sldMk cId="3769966877" sldId="256"/>
            <ac:picMk id="5" creationId="{9D24A6EE-7F01-A15F-10E1-E494D0BB1E19}"/>
          </ac:picMkLst>
        </pc:picChg>
      </pc:sldChg>
      <pc:sldChg chg="addSp delSp modSp new mod ord">
        <pc:chgData name="P. Smith" userId="e168a96639a4093d" providerId="LiveId" clId="{628F1930-1733-463C-9F86-D5516899FE9C}" dt="2022-06-27T09:19:25.958" v="51"/>
        <pc:sldMkLst>
          <pc:docMk/>
          <pc:sldMk cId="2042207900" sldId="257"/>
        </pc:sldMkLst>
        <pc:spChg chg="mod">
          <ac:chgData name="P. Smith" userId="e168a96639a4093d" providerId="LiveId" clId="{628F1930-1733-463C-9F86-D5516899FE9C}" dt="2022-06-27T09:19:07.454" v="45" actId="14100"/>
          <ac:spMkLst>
            <pc:docMk/>
            <pc:sldMk cId="2042207900" sldId="257"/>
            <ac:spMk id="2" creationId="{E70FAEC1-DA85-4427-DF51-6C0A8E4E6F0B}"/>
          </ac:spMkLst>
        </pc:spChg>
        <pc:spChg chg="del">
          <ac:chgData name="P. Smith" userId="e168a96639a4093d" providerId="LiveId" clId="{628F1930-1733-463C-9F86-D5516899FE9C}" dt="2022-06-27T09:15:52.645" v="3" actId="3680"/>
          <ac:spMkLst>
            <pc:docMk/>
            <pc:sldMk cId="2042207900" sldId="257"/>
            <ac:spMk id="3" creationId="{A9659BBE-9B63-99F3-D97F-C1FE08E3CF42}"/>
          </ac:spMkLst>
        </pc:spChg>
        <pc:spChg chg="add del mod">
          <ac:chgData name="P. Smith" userId="e168a96639a4093d" providerId="LiveId" clId="{628F1930-1733-463C-9F86-D5516899FE9C}" dt="2022-06-27T09:16:04.153" v="6"/>
          <ac:spMkLst>
            <pc:docMk/>
            <pc:sldMk cId="2042207900" sldId="257"/>
            <ac:spMk id="6" creationId="{F46D188D-D277-A1F7-1F6D-EE0BD31191E8}"/>
          </ac:spMkLst>
        </pc:spChg>
        <pc:spChg chg="add del mod">
          <ac:chgData name="P. Smith" userId="e168a96639a4093d" providerId="LiveId" clId="{628F1930-1733-463C-9F86-D5516899FE9C}" dt="2022-06-27T09:17:17.175" v="20" actId="478"/>
          <ac:spMkLst>
            <pc:docMk/>
            <pc:sldMk cId="2042207900" sldId="257"/>
            <ac:spMk id="8" creationId="{72C940A5-CBF1-F004-666C-76C63EBF2D11}"/>
          </ac:spMkLst>
        </pc:spChg>
        <pc:spChg chg="add mod">
          <ac:chgData name="P. Smith" userId="e168a96639a4093d" providerId="LiveId" clId="{628F1930-1733-463C-9F86-D5516899FE9C}" dt="2022-06-27T09:19:23.271" v="49" actId="1076"/>
          <ac:spMkLst>
            <pc:docMk/>
            <pc:sldMk cId="2042207900" sldId="257"/>
            <ac:spMk id="9" creationId="{7A1078DB-E7D8-23CD-D657-36E2259727D2}"/>
          </ac:spMkLst>
        </pc:spChg>
        <pc:graphicFrameChg chg="add del mod ord modGraphic">
          <ac:chgData name="P. Smith" userId="e168a96639a4093d" providerId="LiveId" clId="{628F1930-1733-463C-9F86-D5516899FE9C}" dt="2022-06-27T09:15:55.495" v="5" actId="478"/>
          <ac:graphicFrameMkLst>
            <pc:docMk/>
            <pc:sldMk cId="2042207900" sldId="257"/>
            <ac:graphicFrameMk id="4" creationId="{13A1896A-F506-B8EC-AA72-599C5987C7CC}"/>
          </ac:graphicFrameMkLst>
        </pc:graphicFrameChg>
        <pc:graphicFrameChg chg="add mod modGraphic">
          <ac:chgData name="P. Smith" userId="e168a96639a4093d" providerId="LiveId" clId="{628F1930-1733-463C-9F86-D5516899FE9C}" dt="2022-06-27T09:19:23.271" v="49" actId="1076"/>
          <ac:graphicFrameMkLst>
            <pc:docMk/>
            <pc:sldMk cId="2042207900" sldId="257"/>
            <ac:graphicFrameMk id="7" creationId="{084554C3-3483-0866-D618-4BC6F326E003}"/>
          </ac:graphicFrameMkLst>
        </pc:graphicFrameChg>
      </pc:sldChg>
      <pc:sldChg chg="addSp delSp modSp new mod setBg setClrOvrMap">
        <pc:chgData name="P. Smith" userId="e168a96639a4093d" providerId="LiveId" clId="{628F1930-1733-463C-9F86-D5516899FE9C}" dt="2022-07-06T13:13:50.829" v="5499" actId="20577"/>
        <pc:sldMkLst>
          <pc:docMk/>
          <pc:sldMk cId="918850526" sldId="258"/>
        </pc:sldMkLst>
        <pc:spChg chg="mod">
          <ac:chgData name="P. Smith" userId="e168a96639a4093d" providerId="LiveId" clId="{628F1930-1733-463C-9F86-D5516899FE9C}" dt="2022-06-27T09:20:28.930" v="97" actId="26606"/>
          <ac:spMkLst>
            <pc:docMk/>
            <pc:sldMk cId="918850526" sldId="258"/>
            <ac:spMk id="2" creationId="{73DF9D7D-BD96-EADF-1BF6-C26D4082960A}"/>
          </ac:spMkLst>
        </pc:spChg>
        <pc:spChg chg="mod">
          <ac:chgData name="P. Smith" userId="e168a96639a4093d" providerId="LiveId" clId="{628F1930-1733-463C-9F86-D5516899FE9C}" dt="2022-07-06T13:13:50.829" v="5499" actId="20577"/>
          <ac:spMkLst>
            <pc:docMk/>
            <pc:sldMk cId="918850526" sldId="258"/>
            <ac:spMk id="3" creationId="{FF188F80-6539-CB95-0FDD-F8C7F21913BF}"/>
          </ac:spMkLst>
        </pc:spChg>
        <pc:spChg chg="add del">
          <ac:chgData name="P. Smith" userId="e168a96639a4093d" providerId="LiveId" clId="{628F1930-1733-463C-9F86-D5516899FE9C}" dt="2022-06-27T09:20:28.924" v="96" actId="26606"/>
          <ac:spMkLst>
            <pc:docMk/>
            <pc:sldMk cId="918850526" sldId="258"/>
            <ac:spMk id="8" creationId="{A14902AA-4E7E-4D93-A756-AC2EF9AAF932}"/>
          </ac:spMkLst>
        </pc:spChg>
        <pc:spChg chg="add del">
          <ac:chgData name="P. Smith" userId="e168a96639a4093d" providerId="LiveId" clId="{628F1930-1733-463C-9F86-D5516899FE9C}" dt="2022-06-27T09:20:28.924" v="96" actId="26606"/>
          <ac:spMkLst>
            <pc:docMk/>
            <pc:sldMk cId="918850526" sldId="258"/>
            <ac:spMk id="10" creationId="{AE0AE5A0-0098-4DC4-82DC-CCE4071B655B}"/>
          </ac:spMkLst>
        </pc:spChg>
        <pc:spChg chg="add del">
          <ac:chgData name="P. Smith" userId="e168a96639a4093d" providerId="LiveId" clId="{628F1930-1733-463C-9F86-D5516899FE9C}" dt="2022-06-27T09:20:28.924" v="96" actId="26606"/>
          <ac:spMkLst>
            <pc:docMk/>
            <pc:sldMk cId="918850526" sldId="258"/>
            <ac:spMk id="12" creationId="{B6D28670-6E3D-4F4B-AD22-EFA33BF3CA29}"/>
          </ac:spMkLst>
        </pc:spChg>
        <pc:spChg chg="add">
          <ac:chgData name="P. Smith" userId="e168a96639a4093d" providerId="LiveId" clId="{628F1930-1733-463C-9F86-D5516899FE9C}" dt="2022-06-27T09:20:28.930" v="97" actId="26606"/>
          <ac:spMkLst>
            <pc:docMk/>
            <pc:sldMk cId="918850526" sldId="258"/>
            <ac:spMk id="14" creationId="{C3638F2F-4688-4030-B1CC-802724443B77}"/>
          </ac:spMkLst>
        </pc:spChg>
        <pc:spChg chg="add">
          <ac:chgData name="P. Smith" userId="e168a96639a4093d" providerId="LiveId" clId="{628F1930-1733-463C-9F86-D5516899FE9C}" dt="2022-06-27T09:20:28.930" v="97" actId="26606"/>
          <ac:spMkLst>
            <pc:docMk/>
            <pc:sldMk cId="918850526" sldId="258"/>
            <ac:spMk id="15" creationId="{48C811F0-0ED8-4A7B-BFDE-6433C690ED4F}"/>
          </ac:spMkLst>
        </pc:spChg>
        <pc:spChg chg="add">
          <ac:chgData name="P. Smith" userId="e168a96639a4093d" providerId="LiveId" clId="{628F1930-1733-463C-9F86-D5516899FE9C}" dt="2022-06-27T09:20:28.930" v="97" actId="26606"/>
          <ac:spMkLst>
            <pc:docMk/>
            <pc:sldMk cId="918850526" sldId="258"/>
            <ac:spMk id="16" creationId="{AAC19CEE-435E-4643-849E-5194A57437C0}"/>
          </ac:spMkLst>
        </pc:spChg>
      </pc:sldChg>
      <pc:sldChg chg="addSp delSp modSp new mod setBg">
        <pc:chgData name="P. Smith" userId="e168a96639a4093d" providerId="LiveId" clId="{628F1930-1733-463C-9F86-D5516899FE9C}" dt="2022-06-27T10:25:42.890" v="1961" actId="1076"/>
        <pc:sldMkLst>
          <pc:docMk/>
          <pc:sldMk cId="3076285973" sldId="259"/>
        </pc:sldMkLst>
        <pc:spChg chg="del mod">
          <ac:chgData name="P. Smith" userId="e168a96639a4093d" providerId="LiveId" clId="{628F1930-1733-463C-9F86-D5516899FE9C}" dt="2022-06-27T09:31:40.792" v="371" actId="478"/>
          <ac:spMkLst>
            <pc:docMk/>
            <pc:sldMk cId="3076285973" sldId="259"/>
            <ac:spMk id="2" creationId="{E35CB024-9BBA-6810-C251-726511C21187}"/>
          </ac:spMkLst>
        </pc:spChg>
        <pc:spChg chg="mod">
          <ac:chgData name="P. Smith" userId="e168a96639a4093d" providerId="LiveId" clId="{628F1930-1733-463C-9F86-D5516899FE9C}" dt="2022-06-27T09:43:53.545" v="603" actId="20577"/>
          <ac:spMkLst>
            <pc:docMk/>
            <pc:sldMk cId="3076285973" sldId="259"/>
            <ac:spMk id="3" creationId="{C520D729-DCFC-E7B3-CDF4-231B8E87C97D}"/>
          </ac:spMkLst>
        </pc:spChg>
        <pc:spChg chg="add mod">
          <ac:chgData name="P. Smith" userId="e168a96639a4093d" providerId="LiveId" clId="{628F1930-1733-463C-9F86-D5516899FE9C}" dt="2022-06-27T09:32:08.175" v="398" actId="2711"/>
          <ac:spMkLst>
            <pc:docMk/>
            <pc:sldMk cId="3076285973" sldId="259"/>
            <ac:spMk id="5" creationId="{8A4FFDE5-9E1C-ED5C-2769-8DD330A73FE2}"/>
          </ac:spMkLst>
        </pc:spChg>
        <pc:spChg chg="add mod">
          <ac:chgData name="P. Smith" userId="e168a96639a4093d" providerId="LiveId" clId="{628F1930-1733-463C-9F86-D5516899FE9C}" dt="2022-06-27T10:24:32.632" v="1954" actId="14100"/>
          <ac:spMkLst>
            <pc:docMk/>
            <pc:sldMk cId="3076285973" sldId="259"/>
            <ac:spMk id="6" creationId="{8C8BEE5E-9B7E-7E2E-30E7-6F1D54A67A59}"/>
          </ac:spMkLst>
        </pc:spChg>
        <pc:grpChg chg="add">
          <ac:chgData name="P. Smith" userId="e168a96639a4093d" providerId="LiveId" clId="{628F1930-1733-463C-9F86-D5516899FE9C}" dt="2022-06-27T09:29:28.010" v="304" actId="26606"/>
          <ac:grpSpMkLst>
            <pc:docMk/>
            <pc:sldMk cId="3076285973" sldId="259"/>
            <ac:grpSpMk id="9" creationId="{9D9D6BF1-DFF2-4526-9D13-BF339D8C4163}"/>
          </ac:grpSpMkLst>
        </pc:grpChg>
        <pc:picChg chg="add mod ord">
          <ac:chgData name="P. Smith" userId="e168a96639a4093d" providerId="LiveId" clId="{628F1930-1733-463C-9F86-D5516899FE9C}" dt="2022-06-27T10:25:42.890" v="1961" actId="1076"/>
          <ac:picMkLst>
            <pc:docMk/>
            <pc:sldMk cId="3076285973" sldId="259"/>
            <ac:picMk id="4" creationId="{618D5F98-1739-3866-5342-AEE9EF29918E}"/>
          </ac:picMkLst>
        </pc:picChg>
      </pc:sldChg>
      <pc:sldChg chg="addSp delSp modSp new mod">
        <pc:chgData name="P. Smith" userId="e168a96639a4093d" providerId="LiveId" clId="{628F1930-1733-463C-9F86-D5516899FE9C}" dt="2022-07-07T13:14:01.366" v="7000" actId="20577"/>
        <pc:sldMkLst>
          <pc:docMk/>
          <pc:sldMk cId="1316601959" sldId="260"/>
        </pc:sldMkLst>
        <pc:spChg chg="mod">
          <ac:chgData name="P. Smith" userId="e168a96639a4093d" providerId="LiveId" clId="{628F1930-1733-463C-9F86-D5516899FE9C}" dt="2022-06-27T09:30:14.765" v="330" actId="20577"/>
          <ac:spMkLst>
            <pc:docMk/>
            <pc:sldMk cId="1316601959" sldId="260"/>
            <ac:spMk id="2" creationId="{8C473E12-6EA4-D7FA-A8C1-745969D8F99A}"/>
          </ac:spMkLst>
        </pc:spChg>
        <pc:spChg chg="del">
          <ac:chgData name="P. Smith" userId="e168a96639a4093d" providerId="LiveId" clId="{628F1930-1733-463C-9F86-D5516899FE9C}" dt="2022-07-06T17:34:14.562" v="6320" actId="478"/>
          <ac:spMkLst>
            <pc:docMk/>
            <pc:sldMk cId="1316601959" sldId="260"/>
            <ac:spMk id="3" creationId="{2DFB04D6-E65C-DD67-201E-59FE31A2057C}"/>
          </ac:spMkLst>
        </pc:spChg>
        <pc:spChg chg="add mod">
          <ac:chgData name="P. Smith" userId="e168a96639a4093d" providerId="LiveId" clId="{628F1930-1733-463C-9F86-D5516899FE9C}" dt="2022-07-06T17:42:14.235" v="6514" actId="1076"/>
          <ac:spMkLst>
            <pc:docMk/>
            <pc:sldMk cId="1316601959" sldId="260"/>
            <ac:spMk id="15" creationId="{7D242E04-B210-5F41-5787-54BE4D5303F5}"/>
          </ac:spMkLst>
        </pc:spChg>
        <pc:spChg chg="add mod">
          <ac:chgData name="P. Smith" userId="e168a96639a4093d" providerId="LiveId" clId="{628F1930-1733-463C-9F86-D5516899FE9C}" dt="2022-07-06T17:42:14.235" v="6514" actId="1076"/>
          <ac:spMkLst>
            <pc:docMk/>
            <pc:sldMk cId="1316601959" sldId="260"/>
            <ac:spMk id="16" creationId="{8CD5BDA0-0B04-1384-DB7C-0C7E90EE2ECE}"/>
          </ac:spMkLst>
        </pc:spChg>
        <pc:spChg chg="add mod">
          <ac:chgData name="P. Smith" userId="e168a96639a4093d" providerId="LiveId" clId="{628F1930-1733-463C-9F86-D5516899FE9C}" dt="2022-07-07T13:14:01.366" v="7000" actId="20577"/>
          <ac:spMkLst>
            <pc:docMk/>
            <pc:sldMk cId="1316601959" sldId="260"/>
            <ac:spMk id="17" creationId="{6132ACED-D353-BAC4-19CD-A2A746B8268A}"/>
          </ac:spMkLst>
        </pc:spChg>
        <pc:spChg chg="add mod">
          <ac:chgData name="P. Smith" userId="e168a96639a4093d" providerId="LiveId" clId="{628F1930-1733-463C-9F86-D5516899FE9C}" dt="2022-07-06T17:42:14.235" v="6514" actId="1076"/>
          <ac:spMkLst>
            <pc:docMk/>
            <pc:sldMk cId="1316601959" sldId="260"/>
            <ac:spMk id="18" creationId="{A7D1F668-FF5C-B22A-417F-1812722E4BCC}"/>
          </ac:spMkLst>
        </pc:spChg>
        <pc:spChg chg="add mod">
          <ac:chgData name="P. Smith" userId="e168a96639a4093d" providerId="LiveId" clId="{628F1930-1733-463C-9F86-D5516899FE9C}" dt="2022-07-06T17:42:14.235" v="6514" actId="1076"/>
          <ac:spMkLst>
            <pc:docMk/>
            <pc:sldMk cId="1316601959" sldId="260"/>
            <ac:spMk id="19" creationId="{7367F234-D879-75B6-1137-F992561DC29B}"/>
          </ac:spMkLst>
        </pc:spChg>
        <pc:spChg chg="add mod">
          <ac:chgData name="P. Smith" userId="e168a96639a4093d" providerId="LiveId" clId="{628F1930-1733-463C-9F86-D5516899FE9C}" dt="2022-07-06T17:45:44.541" v="6835" actId="113"/>
          <ac:spMkLst>
            <pc:docMk/>
            <pc:sldMk cId="1316601959" sldId="260"/>
            <ac:spMk id="20" creationId="{83B9D7E5-FA37-1C20-CA9A-EDE65CD59165}"/>
          </ac:spMkLst>
        </pc:spChg>
        <pc:picChg chg="add del mod">
          <ac:chgData name="P. Smith" userId="e168a96639a4093d" providerId="LiveId" clId="{628F1930-1733-463C-9F86-D5516899FE9C}" dt="2022-07-06T17:34:22.001" v="6324" actId="478"/>
          <ac:picMkLst>
            <pc:docMk/>
            <pc:sldMk cId="1316601959" sldId="260"/>
            <ac:picMk id="6" creationId="{30C8005B-34C3-A724-EF36-9C5E71F1298C}"/>
          </ac:picMkLst>
        </pc:picChg>
        <pc:picChg chg="add mod modCrop">
          <ac:chgData name="P. Smith" userId="e168a96639a4093d" providerId="LiveId" clId="{628F1930-1733-463C-9F86-D5516899FE9C}" dt="2022-07-06T17:42:14.235" v="6514" actId="1076"/>
          <ac:picMkLst>
            <pc:docMk/>
            <pc:sldMk cId="1316601959" sldId="260"/>
            <ac:picMk id="8" creationId="{5DF13805-330D-2802-F5AD-26AC9567F20E}"/>
          </ac:picMkLst>
        </pc:picChg>
        <pc:picChg chg="add del mod">
          <ac:chgData name="P. Smith" userId="e168a96639a4093d" providerId="LiveId" clId="{628F1930-1733-463C-9F86-D5516899FE9C}" dt="2022-07-06T17:39:57.763" v="6362" actId="478"/>
          <ac:picMkLst>
            <pc:docMk/>
            <pc:sldMk cId="1316601959" sldId="260"/>
            <ac:picMk id="10" creationId="{DD16872A-CEF5-C915-18A1-7F09866D3FE3}"/>
          </ac:picMkLst>
        </pc:picChg>
        <pc:picChg chg="add mod modCrop">
          <ac:chgData name="P. Smith" userId="e168a96639a4093d" providerId="LiveId" clId="{628F1930-1733-463C-9F86-D5516899FE9C}" dt="2022-07-06T17:42:14.235" v="6514" actId="1076"/>
          <ac:picMkLst>
            <pc:docMk/>
            <pc:sldMk cId="1316601959" sldId="260"/>
            <ac:picMk id="12" creationId="{B746ADDA-00CC-79A8-ECCB-60CB80B1CB09}"/>
          </ac:picMkLst>
        </pc:picChg>
        <pc:picChg chg="add mod modCrop">
          <ac:chgData name="P. Smith" userId="e168a96639a4093d" providerId="LiveId" clId="{628F1930-1733-463C-9F86-D5516899FE9C}" dt="2022-07-06T17:42:14.235" v="6514" actId="1076"/>
          <ac:picMkLst>
            <pc:docMk/>
            <pc:sldMk cId="1316601959" sldId="260"/>
            <ac:picMk id="14" creationId="{6FD6807B-6A86-5E2E-70F2-2C3B33D447A8}"/>
          </ac:picMkLst>
        </pc:picChg>
      </pc:sldChg>
      <pc:sldChg chg="addSp delSp modSp new mod setBg">
        <pc:chgData name="P. Smith" userId="e168a96639a4093d" providerId="LiveId" clId="{628F1930-1733-463C-9F86-D5516899FE9C}" dt="2022-07-07T13:15:10.934" v="7036" actId="20577"/>
        <pc:sldMkLst>
          <pc:docMk/>
          <pc:sldMk cId="1688253701" sldId="261"/>
        </pc:sldMkLst>
        <pc:spChg chg="mod">
          <ac:chgData name="P. Smith" userId="e168a96639a4093d" providerId="LiveId" clId="{628F1930-1733-463C-9F86-D5516899FE9C}" dt="2022-06-27T10:07:18.602" v="1471" actId="26606"/>
          <ac:spMkLst>
            <pc:docMk/>
            <pc:sldMk cId="1688253701" sldId="261"/>
            <ac:spMk id="2" creationId="{1D8F3DD1-FF0E-1CE9-D1CD-56621859C06A}"/>
          </ac:spMkLst>
        </pc:spChg>
        <pc:spChg chg="mod ord">
          <ac:chgData name="P. Smith" userId="e168a96639a4093d" providerId="LiveId" clId="{628F1930-1733-463C-9F86-D5516899FE9C}" dt="2022-07-07T13:15:10.934" v="7036" actId="20577"/>
          <ac:spMkLst>
            <pc:docMk/>
            <pc:sldMk cId="1688253701" sldId="261"/>
            <ac:spMk id="3" creationId="{C094C081-6D28-7AFC-2AF3-EF88F59D0771}"/>
          </ac:spMkLst>
        </pc:spChg>
        <pc:spChg chg="add del">
          <ac:chgData name="P. Smith" userId="e168a96639a4093d" providerId="LiveId" clId="{628F1930-1733-463C-9F86-D5516899FE9C}" dt="2022-06-27T10:07:18.600" v="1470" actId="26606"/>
          <ac:spMkLst>
            <pc:docMk/>
            <pc:sldMk cId="1688253701" sldId="261"/>
            <ac:spMk id="9" creationId="{825E602A-53EB-4CB1-9633-3EC058740ACD}"/>
          </ac:spMkLst>
        </pc:spChg>
        <pc:spChg chg="add del">
          <ac:chgData name="P. Smith" userId="e168a96639a4093d" providerId="LiveId" clId="{628F1930-1733-463C-9F86-D5516899FE9C}" dt="2022-06-27T10:07:18.600" v="1470" actId="26606"/>
          <ac:spMkLst>
            <pc:docMk/>
            <pc:sldMk cId="1688253701" sldId="261"/>
            <ac:spMk id="10" creationId="{E832F3F2-2294-4A8D-ABDC-234B853C7CF9}"/>
          </ac:spMkLst>
        </pc:spChg>
        <pc:spChg chg="add del">
          <ac:chgData name="P. Smith" userId="e168a96639a4093d" providerId="LiveId" clId="{628F1930-1733-463C-9F86-D5516899FE9C}" dt="2022-06-27T10:07:01.356" v="1468" actId="26606"/>
          <ac:spMkLst>
            <pc:docMk/>
            <pc:sldMk cId="1688253701" sldId="261"/>
            <ac:spMk id="12" creationId="{8E2B8A2D-F46F-4DA5-8AFF-BC57461C281A}"/>
          </ac:spMkLst>
        </pc:spChg>
        <pc:spChg chg="add">
          <ac:chgData name="P. Smith" userId="e168a96639a4093d" providerId="LiveId" clId="{628F1930-1733-463C-9F86-D5516899FE9C}" dt="2022-06-27T10:07:18.602" v="1471" actId="26606"/>
          <ac:spMkLst>
            <pc:docMk/>
            <pc:sldMk cId="1688253701" sldId="261"/>
            <ac:spMk id="13" creationId="{48C110B4-D26A-44C6-8576-236CA24E98C1}"/>
          </ac:spMkLst>
        </pc:spChg>
        <pc:spChg chg="add del">
          <ac:chgData name="P. Smith" userId="e168a96639a4093d" providerId="LiveId" clId="{628F1930-1733-463C-9F86-D5516899FE9C}" dt="2022-06-27T10:07:01.356" v="1468" actId="26606"/>
          <ac:spMkLst>
            <pc:docMk/>
            <pc:sldMk cId="1688253701" sldId="261"/>
            <ac:spMk id="14" creationId="{292BAD85-00E4-4D0A-993C-8372E78E1ADD}"/>
          </ac:spMkLst>
        </pc:spChg>
        <pc:spChg chg="add">
          <ac:chgData name="P. Smith" userId="e168a96639a4093d" providerId="LiveId" clId="{628F1930-1733-463C-9F86-D5516899FE9C}" dt="2022-06-27T10:07:18.602" v="1471" actId="26606"/>
          <ac:spMkLst>
            <pc:docMk/>
            <pc:sldMk cId="1688253701" sldId="261"/>
            <ac:spMk id="15" creationId="{5BFD4DBB-3229-4DF6-A68A-CD91F8325879}"/>
          </ac:spMkLst>
        </pc:spChg>
        <pc:spChg chg="add">
          <ac:chgData name="P. Smith" userId="e168a96639a4093d" providerId="LiveId" clId="{628F1930-1733-463C-9F86-D5516899FE9C}" dt="2022-06-27T10:07:18.602" v="1471" actId="26606"/>
          <ac:spMkLst>
            <pc:docMk/>
            <pc:sldMk cId="1688253701" sldId="261"/>
            <ac:spMk id="16" creationId="{792979E5-1F93-4CE3-975E-3CAEC618BFB3}"/>
          </ac:spMkLst>
        </pc:spChg>
        <pc:spChg chg="add del">
          <ac:chgData name="P. Smith" userId="e168a96639a4093d" providerId="LiveId" clId="{628F1930-1733-463C-9F86-D5516899FE9C}" dt="2022-06-27T10:06:36.393" v="1459" actId="26606"/>
          <ac:spMkLst>
            <pc:docMk/>
            <pc:sldMk cId="1688253701" sldId="261"/>
            <ac:spMk id="19" creationId="{825E602A-53EB-4CB1-9633-3EC058740ACD}"/>
          </ac:spMkLst>
        </pc:spChg>
        <pc:spChg chg="add del">
          <ac:chgData name="P. Smith" userId="e168a96639a4093d" providerId="LiveId" clId="{628F1930-1733-463C-9F86-D5516899FE9C}" dt="2022-06-27T10:06:36.393" v="1459" actId="26606"/>
          <ac:spMkLst>
            <pc:docMk/>
            <pc:sldMk cId="1688253701" sldId="261"/>
            <ac:spMk id="21" creationId="{E832F3F2-2294-4A8D-ABDC-234B853C7CF9}"/>
          </ac:spMkLst>
        </pc:spChg>
        <pc:spChg chg="add del">
          <ac:chgData name="P. Smith" userId="e168a96639a4093d" providerId="LiveId" clId="{628F1930-1733-463C-9F86-D5516899FE9C}" dt="2022-06-27T10:06:54.087" v="1463" actId="26606"/>
          <ac:spMkLst>
            <pc:docMk/>
            <pc:sldMk cId="1688253701" sldId="261"/>
            <ac:spMk id="23" creationId="{B98CA5AE-F2E4-4A6F-B986-89804B1EC016}"/>
          </ac:spMkLst>
        </pc:spChg>
        <pc:spChg chg="add del">
          <ac:chgData name="P. Smith" userId="e168a96639a4093d" providerId="LiveId" clId="{628F1930-1733-463C-9F86-D5516899FE9C}" dt="2022-06-27T10:06:54.087" v="1463" actId="26606"/>
          <ac:spMkLst>
            <pc:docMk/>
            <pc:sldMk cId="1688253701" sldId="261"/>
            <ac:spMk id="24" creationId="{E67E3959-D0D8-49DB-A48B-CE4FC36871C5}"/>
          </ac:spMkLst>
        </pc:spChg>
        <pc:picChg chg="add mod ord">
          <ac:chgData name="P. Smith" userId="e168a96639a4093d" providerId="LiveId" clId="{628F1930-1733-463C-9F86-D5516899FE9C}" dt="2022-06-27T10:14:49.431" v="1638" actId="1076"/>
          <ac:picMkLst>
            <pc:docMk/>
            <pc:sldMk cId="1688253701" sldId="261"/>
            <ac:picMk id="5" creationId="{1F5A6908-9239-805D-32CA-D93D6C580712}"/>
          </ac:picMkLst>
        </pc:picChg>
        <pc:picChg chg="add mod">
          <ac:chgData name="P. Smith" userId="e168a96639a4093d" providerId="LiveId" clId="{628F1930-1733-463C-9F86-D5516899FE9C}" dt="2022-06-27T10:08:34.355" v="1489" actId="1076"/>
          <ac:picMkLst>
            <pc:docMk/>
            <pc:sldMk cId="1688253701" sldId="261"/>
            <ac:picMk id="7" creationId="{AC4BB834-5D01-7758-860C-0C30AA902241}"/>
          </ac:picMkLst>
        </pc:picChg>
      </pc:sldChg>
      <pc:sldChg chg="addSp delSp modSp new mod setBg setClrOvrMap">
        <pc:chgData name="P. Smith" userId="e168a96639a4093d" providerId="LiveId" clId="{628F1930-1733-463C-9F86-D5516899FE9C}" dt="2022-06-27T10:10:40.765" v="1517" actId="26606"/>
        <pc:sldMkLst>
          <pc:docMk/>
          <pc:sldMk cId="1758894377" sldId="262"/>
        </pc:sldMkLst>
        <pc:spChg chg="mod">
          <ac:chgData name="P. Smith" userId="e168a96639a4093d" providerId="LiveId" clId="{628F1930-1733-463C-9F86-D5516899FE9C}" dt="2022-06-27T10:10:40.765" v="1517" actId="26606"/>
          <ac:spMkLst>
            <pc:docMk/>
            <pc:sldMk cId="1758894377" sldId="262"/>
            <ac:spMk id="2" creationId="{0288733C-2828-46E3-B662-9724633C6D54}"/>
          </ac:spMkLst>
        </pc:spChg>
        <pc:spChg chg="add del">
          <ac:chgData name="P. Smith" userId="e168a96639a4093d" providerId="LiveId" clId="{628F1930-1733-463C-9F86-D5516899FE9C}" dt="2022-06-27T10:10:40.765" v="1517" actId="26606"/>
          <ac:spMkLst>
            <pc:docMk/>
            <pc:sldMk cId="1758894377" sldId="262"/>
            <ac:spMk id="3" creationId="{8EB051F1-1B95-2CAB-BC8F-624FC268EA11}"/>
          </ac:spMkLst>
        </pc:spChg>
        <pc:spChg chg="add del">
          <ac:chgData name="P. Smith" userId="e168a96639a4093d" providerId="LiveId" clId="{628F1930-1733-463C-9F86-D5516899FE9C}" dt="2022-06-27T10:10:40.764" v="1516" actId="26606"/>
          <ac:spMkLst>
            <pc:docMk/>
            <pc:sldMk cId="1758894377" sldId="262"/>
            <ac:spMk id="10" creationId="{18B8B265-E68C-4B64-9238-781F0102C57B}"/>
          </ac:spMkLst>
        </pc:spChg>
        <pc:spChg chg="add del">
          <ac:chgData name="P. Smith" userId="e168a96639a4093d" providerId="LiveId" clId="{628F1930-1733-463C-9F86-D5516899FE9C}" dt="2022-06-27T10:10:34.505" v="1514" actId="26606"/>
          <ac:spMkLst>
            <pc:docMk/>
            <pc:sldMk cId="1758894377" sldId="262"/>
            <ac:spMk id="12" creationId="{5ABA7F3F-D56F-4C06-84AC-03FC83B0642E}"/>
          </ac:spMkLst>
        </pc:spChg>
        <pc:spChg chg="add del">
          <ac:chgData name="P. Smith" userId="e168a96639a4093d" providerId="LiveId" clId="{628F1930-1733-463C-9F86-D5516899FE9C}" dt="2022-06-27T10:10:40.764" v="1516" actId="26606"/>
          <ac:spMkLst>
            <pc:docMk/>
            <pc:sldMk cId="1758894377" sldId="262"/>
            <ac:spMk id="18" creationId="{3362DFFC-4DCC-48EE-B781-94D04B95F1E8}"/>
          </ac:spMkLst>
        </pc:spChg>
        <pc:spChg chg="add del">
          <ac:chgData name="P. Smith" userId="e168a96639a4093d" providerId="LiveId" clId="{628F1930-1733-463C-9F86-D5516899FE9C}" dt="2022-06-27T10:10:40.764" v="1516" actId="26606"/>
          <ac:spMkLst>
            <pc:docMk/>
            <pc:sldMk cId="1758894377" sldId="262"/>
            <ac:spMk id="19" creationId="{8EB051F1-1B95-2CAB-BC8F-624FC268EA11}"/>
          </ac:spMkLst>
        </pc:spChg>
        <pc:spChg chg="add">
          <ac:chgData name="P. Smith" userId="e168a96639a4093d" providerId="LiveId" clId="{628F1930-1733-463C-9F86-D5516899FE9C}" dt="2022-06-27T10:10:40.765" v="1517" actId="26606"/>
          <ac:spMkLst>
            <pc:docMk/>
            <pc:sldMk cId="1758894377" sldId="262"/>
            <ac:spMk id="23" creationId="{5ABA7F3F-D56F-4C06-84AC-03FC83B0642E}"/>
          </ac:spMkLst>
        </pc:spChg>
        <pc:grpChg chg="add del">
          <ac:chgData name="P. Smith" userId="e168a96639a4093d" providerId="LiveId" clId="{628F1930-1733-463C-9F86-D5516899FE9C}" dt="2022-06-27T10:10:34.505" v="1514" actId="26606"/>
          <ac:grpSpMkLst>
            <pc:docMk/>
            <pc:sldMk cId="1758894377" sldId="262"/>
            <ac:grpSpMk id="8" creationId="{8C89EA62-F38E-4285-A105-C5E1BD360093}"/>
          </ac:grpSpMkLst>
        </pc:grpChg>
        <pc:grpChg chg="add del">
          <ac:chgData name="P. Smith" userId="e168a96639a4093d" providerId="LiveId" clId="{628F1930-1733-463C-9F86-D5516899FE9C}" dt="2022-06-27T10:10:34.505" v="1514" actId="26606"/>
          <ac:grpSpMkLst>
            <pc:docMk/>
            <pc:sldMk cId="1758894377" sldId="262"/>
            <ac:grpSpMk id="14" creationId="{715374B5-D7C8-4AA9-BE65-DB7A0CA9B420}"/>
          </ac:grpSpMkLst>
        </pc:grpChg>
        <pc:grpChg chg="add">
          <ac:chgData name="P. Smith" userId="e168a96639a4093d" providerId="LiveId" clId="{628F1930-1733-463C-9F86-D5516899FE9C}" dt="2022-06-27T10:10:40.765" v="1517" actId="26606"/>
          <ac:grpSpMkLst>
            <pc:docMk/>
            <pc:sldMk cId="1758894377" sldId="262"/>
            <ac:grpSpMk id="21" creationId="{8C89EA62-F38E-4285-A105-C5E1BD360093}"/>
          </ac:grpSpMkLst>
        </pc:grpChg>
        <pc:grpChg chg="add">
          <ac:chgData name="P. Smith" userId="e168a96639a4093d" providerId="LiveId" clId="{628F1930-1733-463C-9F86-D5516899FE9C}" dt="2022-06-27T10:10:40.765" v="1517" actId="26606"/>
          <ac:grpSpMkLst>
            <pc:docMk/>
            <pc:sldMk cId="1758894377" sldId="262"/>
            <ac:grpSpMk id="24" creationId="{715374B5-D7C8-4AA9-BE65-DB7A0CA9B420}"/>
          </ac:grpSpMkLst>
        </pc:grpChg>
      </pc:sldChg>
      <pc:sldChg chg="modSp add mod ord">
        <pc:chgData name="P. Smith" userId="e168a96639a4093d" providerId="LiveId" clId="{628F1930-1733-463C-9F86-D5516899FE9C}" dt="2022-06-27T10:11:02.187" v="1531" actId="20577"/>
        <pc:sldMkLst>
          <pc:docMk/>
          <pc:sldMk cId="2925661565" sldId="263"/>
        </pc:sldMkLst>
        <pc:spChg chg="mod">
          <ac:chgData name="P. Smith" userId="e168a96639a4093d" providerId="LiveId" clId="{628F1930-1733-463C-9F86-D5516899FE9C}" dt="2022-06-27T10:11:02.187" v="1531" actId="20577"/>
          <ac:spMkLst>
            <pc:docMk/>
            <pc:sldMk cId="2925661565" sldId="263"/>
            <ac:spMk id="2" creationId="{0288733C-2828-46E3-B662-9724633C6D54}"/>
          </ac:spMkLst>
        </pc:spChg>
      </pc:sldChg>
      <pc:sldChg chg="modSp add mod ord">
        <pc:chgData name="P. Smith" userId="e168a96639a4093d" providerId="LiveId" clId="{628F1930-1733-463C-9F86-D5516899FE9C}" dt="2022-06-27T10:11:45.866" v="1568" actId="255"/>
        <pc:sldMkLst>
          <pc:docMk/>
          <pc:sldMk cId="1715545154" sldId="264"/>
        </pc:sldMkLst>
        <pc:spChg chg="mod">
          <ac:chgData name="P. Smith" userId="e168a96639a4093d" providerId="LiveId" clId="{628F1930-1733-463C-9F86-D5516899FE9C}" dt="2022-06-27T10:11:45.866" v="1568" actId="255"/>
          <ac:spMkLst>
            <pc:docMk/>
            <pc:sldMk cId="1715545154" sldId="264"/>
            <ac:spMk id="2" creationId="{0288733C-2828-46E3-B662-9724633C6D54}"/>
          </ac:spMkLst>
        </pc:spChg>
      </pc:sldChg>
      <pc:sldChg chg="modSp add mod">
        <pc:chgData name="P. Smith" userId="e168a96639a4093d" providerId="LiveId" clId="{628F1930-1733-463C-9F86-D5516899FE9C}" dt="2022-06-27T10:12:13.038" v="1592" actId="20577"/>
        <pc:sldMkLst>
          <pc:docMk/>
          <pc:sldMk cId="1906595637" sldId="265"/>
        </pc:sldMkLst>
        <pc:spChg chg="mod">
          <ac:chgData name="P. Smith" userId="e168a96639a4093d" providerId="LiveId" clId="{628F1930-1733-463C-9F86-D5516899FE9C}" dt="2022-06-27T10:12:13.038" v="1592" actId="20577"/>
          <ac:spMkLst>
            <pc:docMk/>
            <pc:sldMk cId="1906595637" sldId="265"/>
            <ac:spMk id="2" creationId="{0288733C-2828-46E3-B662-9724633C6D54}"/>
          </ac:spMkLst>
        </pc:spChg>
      </pc:sldChg>
      <pc:sldChg chg="addSp delSp modSp new mod">
        <pc:chgData name="P. Smith" userId="e168a96639a4093d" providerId="LiveId" clId="{628F1930-1733-463C-9F86-D5516899FE9C}" dt="2022-06-27T14:10:34.124" v="2108" actId="1076"/>
        <pc:sldMkLst>
          <pc:docMk/>
          <pc:sldMk cId="4058624528" sldId="266"/>
        </pc:sldMkLst>
        <pc:spChg chg="mod">
          <ac:chgData name="P. Smith" userId="e168a96639a4093d" providerId="LiveId" clId="{628F1930-1733-463C-9F86-D5516899FE9C}" dt="2022-06-27T10:18:01.847" v="1741" actId="20577"/>
          <ac:spMkLst>
            <pc:docMk/>
            <pc:sldMk cId="4058624528" sldId="266"/>
            <ac:spMk id="2" creationId="{6E492BDE-E460-F3BB-DEEB-23C257AE8F35}"/>
          </ac:spMkLst>
        </pc:spChg>
        <pc:spChg chg="del">
          <ac:chgData name="P. Smith" userId="e168a96639a4093d" providerId="LiveId" clId="{628F1930-1733-463C-9F86-D5516899FE9C}" dt="2022-06-27T14:05:36.178" v="1962" actId="478"/>
          <ac:spMkLst>
            <pc:docMk/>
            <pc:sldMk cId="4058624528" sldId="266"/>
            <ac:spMk id="3" creationId="{B73EE453-91C6-7C4D-489B-9B56AC19B893}"/>
          </ac:spMkLst>
        </pc:spChg>
        <pc:spChg chg="add mod">
          <ac:chgData name="P. Smith" userId="e168a96639a4093d" providerId="LiveId" clId="{628F1930-1733-463C-9F86-D5516899FE9C}" dt="2022-06-27T14:10:27.236" v="2106" actId="1076"/>
          <ac:spMkLst>
            <pc:docMk/>
            <pc:sldMk cId="4058624528" sldId="266"/>
            <ac:spMk id="5" creationId="{75486CD4-057C-AB3A-0BA3-039E6F5CEF79}"/>
          </ac:spMkLst>
        </pc:spChg>
        <pc:spChg chg="add mod">
          <ac:chgData name="P. Smith" userId="e168a96639a4093d" providerId="LiveId" clId="{628F1930-1733-463C-9F86-D5516899FE9C}" dt="2022-06-27T14:10:34.124" v="2108" actId="1076"/>
          <ac:spMkLst>
            <pc:docMk/>
            <pc:sldMk cId="4058624528" sldId="266"/>
            <ac:spMk id="8" creationId="{1075D519-E00B-0D62-5175-4D8D43FA459E}"/>
          </ac:spMkLst>
        </pc:spChg>
        <pc:spChg chg="add mod">
          <ac:chgData name="P. Smith" userId="e168a96639a4093d" providerId="LiveId" clId="{628F1930-1733-463C-9F86-D5516899FE9C}" dt="2022-06-27T14:10:17.497" v="2104" actId="1076"/>
          <ac:spMkLst>
            <pc:docMk/>
            <pc:sldMk cId="4058624528" sldId="266"/>
            <ac:spMk id="9" creationId="{BF423722-D426-BE92-4486-AE9B3A47BEEF}"/>
          </ac:spMkLst>
        </pc:spChg>
        <pc:spChg chg="add mod">
          <ac:chgData name="P. Smith" userId="e168a96639a4093d" providerId="LiveId" clId="{628F1930-1733-463C-9F86-D5516899FE9C}" dt="2022-06-27T14:10:23.734" v="2105" actId="1076"/>
          <ac:spMkLst>
            <pc:docMk/>
            <pc:sldMk cId="4058624528" sldId="266"/>
            <ac:spMk id="10" creationId="{83739659-BB64-ACCE-CF71-2D72E8612E89}"/>
          </ac:spMkLst>
        </pc:spChg>
        <pc:spChg chg="add mod">
          <ac:chgData name="P. Smith" userId="e168a96639a4093d" providerId="LiveId" clId="{628F1930-1733-463C-9F86-D5516899FE9C}" dt="2022-06-27T14:10:02.337" v="2102" actId="20577"/>
          <ac:spMkLst>
            <pc:docMk/>
            <pc:sldMk cId="4058624528" sldId="266"/>
            <ac:spMk id="12" creationId="{0C2A61C7-B66B-1BCD-1284-9745E03F7F19}"/>
          </ac:spMkLst>
        </pc:spChg>
        <pc:picChg chg="add mod">
          <ac:chgData name="P. Smith" userId="e168a96639a4093d" providerId="LiveId" clId="{628F1930-1733-463C-9F86-D5516899FE9C}" dt="2022-06-27T14:10:07.995" v="2103" actId="1076"/>
          <ac:picMkLst>
            <pc:docMk/>
            <pc:sldMk cId="4058624528" sldId="266"/>
            <ac:picMk id="7" creationId="{6F819BE3-7A7E-79F5-8E98-50255F182541}"/>
          </ac:picMkLst>
        </pc:picChg>
      </pc:sldChg>
      <pc:sldChg chg="addSp delSp modSp new mod">
        <pc:chgData name="P. Smith" userId="e168a96639a4093d" providerId="LiveId" clId="{628F1930-1733-463C-9F86-D5516899FE9C}" dt="2022-07-22T10:16:18.817" v="9508" actId="20577"/>
        <pc:sldMkLst>
          <pc:docMk/>
          <pc:sldMk cId="2425471918" sldId="267"/>
        </pc:sldMkLst>
        <pc:spChg chg="mod">
          <ac:chgData name="P. Smith" userId="e168a96639a4093d" providerId="LiveId" clId="{628F1930-1733-463C-9F86-D5516899FE9C}" dt="2022-07-22T10:16:18.817" v="9508" actId="20577"/>
          <ac:spMkLst>
            <pc:docMk/>
            <pc:sldMk cId="2425471918" sldId="267"/>
            <ac:spMk id="2" creationId="{D1BB9AEE-BF03-88CA-E037-4BBBE54BD469}"/>
          </ac:spMkLst>
        </pc:spChg>
        <pc:spChg chg="del">
          <ac:chgData name="P. Smith" userId="e168a96639a4093d" providerId="LiveId" clId="{628F1930-1733-463C-9F86-D5516899FE9C}" dt="2022-07-06T07:14:37.955" v="4599" actId="478"/>
          <ac:spMkLst>
            <pc:docMk/>
            <pc:sldMk cId="2425471918" sldId="267"/>
            <ac:spMk id="3" creationId="{FBB68B57-7E7A-4939-541D-9F2D5BCB139E}"/>
          </ac:spMkLst>
        </pc:spChg>
        <pc:spChg chg="add mod">
          <ac:chgData name="P. Smith" userId="e168a96639a4093d" providerId="LiveId" clId="{628F1930-1733-463C-9F86-D5516899FE9C}" dt="2022-07-06T07:24:23.039" v="4867" actId="20577"/>
          <ac:spMkLst>
            <pc:docMk/>
            <pc:sldMk cId="2425471918" sldId="267"/>
            <ac:spMk id="6" creationId="{C730157E-644F-A16F-E55B-916A2F8214CC}"/>
          </ac:spMkLst>
        </pc:spChg>
        <pc:picChg chg="add mod">
          <ac:chgData name="P. Smith" userId="e168a96639a4093d" providerId="LiveId" clId="{628F1930-1733-463C-9F86-D5516899FE9C}" dt="2022-07-06T07:18:00.048" v="4639" actId="14100"/>
          <ac:picMkLst>
            <pc:docMk/>
            <pc:sldMk cId="2425471918" sldId="267"/>
            <ac:picMk id="5" creationId="{56F4F52A-F853-9ADA-0985-6F5E265EAB20}"/>
          </ac:picMkLst>
        </pc:picChg>
      </pc:sldChg>
      <pc:sldChg chg="addSp delSp modSp new mod">
        <pc:chgData name="P. Smith" userId="e168a96639a4093d" providerId="LiveId" clId="{628F1930-1733-463C-9F86-D5516899FE9C}" dt="2022-07-07T14:48:25.649" v="8549" actId="20577"/>
        <pc:sldMkLst>
          <pc:docMk/>
          <pc:sldMk cId="238426931" sldId="268"/>
        </pc:sldMkLst>
        <pc:spChg chg="mod">
          <ac:chgData name="P. Smith" userId="e168a96639a4093d" providerId="LiveId" clId="{628F1930-1733-463C-9F86-D5516899FE9C}" dt="2022-06-29T13:46:52.626" v="3920" actId="20577"/>
          <ac:spMkLst>
            <pc:docMk/>
            <pc:sldMk cId="238426931" sldId="268"/>
            <ac:spMk id="2" creationId="{166C51DA-7E66-6B58-CB83-C13CBCBF6E22}"/>
          </ac:spMkLst>
        </pc:spChg>
        <pc:spChg chg="del">
          <ac:chgData name="P. Smith" userId="e168a96639a4093d" providerId="LiveId" clId="{628F1930-1733-463C-9F86-D5516899FE9C}" dt="2022-07-07T14:33:52.312" v="7629" actId="478"/>
          <ac:spMkLst>
            <pc:docMk/>
            <pc:sldMk cId="238426931" sldId="268"/>
            <ac:spMk id="3" creationId="{B67210CF-6066-0070-32C3-57D25A5C24D2}"/>
          </ac:spMkLst>
        </pc:spChg>
        <pc:spChg chg="add mod">
          <ac:chgData name="P. Smith" userId="e168a96639a4093d" providerId="LiveId" clId="{628F1930-1733-463C-9F86-D5516899FE9C}" dt="2022-07-07T14:36:03.705" v="7737" actId="20577"/>
          <ac:spMkLst>
            <pc:docMk/>
            <pc:sldMk cId="238426931" sldId="268"/>
            <ac:spMk id="6" creationId="{73F10A44-AF06-EF37-EFE4-26BA4B3CF918}"/>
          </ac:spMkLst>
        </pc:spChg>
        <pc:spChg chg="add mod">
          <ac:chgData name="P. Smith" userId="e168a96639a4093d" providerId="LiveId" clId="{628F1930-1733-463C-9F86-D5516899FE9C}" dt="2022-07-07T14:48:04.936" v="8543" actId="1076"/>
          <ac:spMkLst>
            <pc:docMk/>
            <pc:sldMk cId="238426931" sldId="268"/>
            <ac:spMk id="9" creationId="{4E76A33A-393A-AAA8-2601-C28EEFB5AA55}"/>
          </ac:spMkLst>
        </pc:spChg>
        <pc:spChg chg="add mod">
          <ac:chgData name="P. Smith" userId="e168a96639a4093d" providerId="LiveId" clId="{628F1930-1733-463C-9F86-D5516899FE9C}" dt="2022-07-07T14:41:14.537" v="8143" actId="20577"/>
          <ac:spMkLst>
            <pc:docMk/>
            <pc:sldMk cId="238426931" sldId="268"/>
            <ac:spMk id="16" creationId="{67C3370C-91C2-1001-C20C-426CD4EB9F0A}"/>
          </ac:spMkLst>
        </pc:spChg>
        <pc:spChg chg="add del mod">
          <ac:chgData name="P. Smith" userId="e168a96639a4093d" providerId="LiveId" clId="{628F1930-1733-463C-9F86-D5516899FE9C}" dt="2022-07-07T14:42:29.657" v="8159"/>
          <ac:spMkLst>
            <pc:docMk/>
            <pc:sldMk cId="238426931" sldId="268"/>
            <ac:spMk id="19" creationId="{0D9ABD45-43A7-D5D4-3694-E2EFC87C6223}"/>
          </ac:spMkLst>
        </pc:spChg>
        <pc:spChg chg="add del mod">
          <ac:chgData name="P. Smith" userId="e168a96639a4093d" providerId="LiveId" clId="{628F1930-1733-463C-9F86-D5516899FE9C}" dt="2022-07-07T14:43:17.757" v="8168"/>
          <ac:spMkLst>
            <pc:docMk/>
            <pc:sldMk cId="238426931" sldId="268"/>
            <ac:spMk id="20" creationId="{833CF06B-592F-22E7-8163-C3762F36DE95}"/>
          </ac:spMkLst>
        </pc:spChg>
        <pc:spChg chg="add mod">
          <ac:chgData name="P. Smith" userId="e168a96639a4093d" providerId="LiveId" clId="{628F1930-1733-463C-9F86-D5516899FE9C}" dt="2022-07-07T14:48:25.649" v="8549" actId="20577"/>
          <ac:spMkLst>
            <pc:docMk/>
            <pc:sldMk cId="238426931" sldId="268"/>
            <ac:spMk id="21" creationId="{EFA93665-C95D-E78A-E11C-5691DA2C0053}"/>
          </ac:spMkLst>
        </pc:spChg>
        <pc:picChg chg="add mod">
          <ac:chgData name="P. Smith" userId="e168a96639a4093d" providerId="LiveId" clId="{628F1930-1733-463C-9F86-D5516899FE9C}" dt="2022-07-07T14:36:06.990" v="7738" actId="1076"/>
          <ac:picMkLst>
            <pc:docMk/>
            <pc:sldMk cId="238426931" sldId="268"/>
            <ac:picMk id="5" creationId="{701D91FA-E12D-EADA-3EDA-5B7FB0A8785B}"/>
          </ac:picMkLst>
        </pc:picChg>
        <pc:picChg chg="add del mod">
          <ac:chgData name="P. Smith" userId="e168a96639a4093d" providerId="LiveId" clId="{628F1930-1733-463C-9F86-D5516899FE9C}" dt="2022-07-07T14:36:16.213" v="7740"/>
          <ac:picMkLst>
            <pc:docMk/>
            <pc:sldMk cId="238426931" sldId="268"/>
            <ac:picMk id="7" creationId="{666B6849-93B4-D31B-49E0-10023FECC826}"/>
          </ac:picMkLst>
        </pc:picChg>
        <pc:picChg chg="add mod">
          <ac:chgData name="P. Smith" userId="e168a96639a4093d" providerId="LiveId" clId="{628F1930-1733-463C-9F86-D5516899FE9C}" dt="2022-07-07T14:48:03.006" v="8542" actId="1076"/>
          <ac:picMkLst>
            <pc:docMk/>
            <pc:sldMk cId="238426931" sldId="268"/>
            <ac:picMk id="8" creationId="{AC05D509-5C75-0E02-C600-26D35694D9BC}"/>
          </ac:picMkLst>
        </pc:picChg>
        <pc:picChg chg="add mod">
          <ac:chgData name="P. Smith" userId="e168a96639a4093d" providerId="LiveId" clId="{628F1930-1733-463C-9F86-D5516899FE9C}" dt="2022-07-07T14:39:18.478" v="7935" actId="1076"/>
          <ac:picMkLst>
            <pc:docMk/>
            <pc:sldMk cId="238426931" sldId="268"/>
            <ac:picMk id="11" creationId="{E6222060-B956-D39A-B3DC-59CB690A7B37}"/>
          </ac:picMkLst>
        </pc:picChg>
        <pc:picChg chg="add del mod">
          <ac:chgData name="P. Smith" userId="e168a96639a4093d" providerId="LiveId" clId="{628F1930-1733-463C-9F86-D5516899FE9C}" dt="2022-07-07T14:38:59.394" v="7931" actId="478"/>
          <ac:picMkLst>
            <pc:docMk/>
            <pc:sldMk cId="238426931" sldId="268"/>
            <ac:picMk id="13" creationId="{104A302B-5334-739F-6B02-CF322D37590C}"/>
          </ac:picMkLst>
        </pc:picChg>
        <pc:picChg chg="add del mod">
          <ac:chgData name="P. Smith" userId="e168a96639a4093d" providerId="LiveId" clId="{628F1930-1733-463C-9F86-D5516899FE9C}" dt="2022-07-07T14:39:11.132" v="7933" actId="478"/>
          <ac:picMkLst>
            <pc:docMk/>
            <pc:sldMk cId="238426931" sldId="268"/>
            <ac:picMk id="15" creationId="{A37876BB-28B7-78CB-4507-4A6D0A102981}"/>
          </ac:picMkLst>
        </pc:picChg>
        <pc:picChg chg="add mod">
          <ac:chgData name="P. Smith" userId="e168a96639a4093d" providerId="LiveId" clId="{628F1930-1733-463C-9F86-D5516899FE9C}" dt="2022-07-07T14:42:10.674" v="8152"/>
          <ac:picMkLst>
            <pc:docMk/>
            <pc:sldMk cId="238426931" sldId="268"/>
            <ac:picMk id="18" creationId="{818D8561-C2A0-D8F5-AC42-DE277215A6B1}"/>
          </ac:picMkLst>
        </pc:picChg>
      </pc:sldChg>
      <pc:sldChg chg="addSp delSp modSp new mod setBg">
        <pc:chgData name="P. Smith" userId="e168a96639a4093d" providerId="LiveId" clId="{628F1930-1733-463C-9F86-D5516899FE9C}" dt="2022-07-12T08:38:34.416" v="9174" actId="164"/>
        <pc:sldMkLst>
          <pc:docMk/>
          <pc:sldMk cId="3747513116" sldId="269"/>
        </pc:sldMkLst>
        <pc:spChg chg="mod">
          <ac:chgData name="P. Smith" userId="e168a96639a4093d" providerId="LiveId" clId="{628F1930-1733-463C-9F86-D5516899FE9C}" dt="2022-06-29T13:13:23.955" v="2548" actId="20577"/>
          <ac:spMkLst>
            <pc:docMk/>
            <pc:sldMk cId="3747513116" sldId="269"/>
            <ac:spMk id="2" creationId="{E8AC3722-DD84-D259-98E9-FE3F379FF198}"/>
          </ac:spMkLst>
        </pc:spChg>
        <pc:spChg chg="del">
          <ac:chgData name="P. Smith" userId="e168a96639a4093d" providerId="LiveId" clId="{628F1930-1733-463C-9F86-D5516899FE9C}" dt="2022-06-29T12:58:00.532" v="2331" actId="478"/>
          <ac:spMkLst>
            <pc:docMk/>
            <pc:sldMk cId="3747513116" sldId="269"/>
            <ac:spMk id="3" creationId="{2226D66C-4878-606D-03CD-E427F3A00126}"/>
          </ac:spMkLst>
        </pc:spChg>
        <pc:spChg chg="add mod">
          <ac:chgData name="P. Smith" userId="e168a96639a4093d" providerId="LiveId" clId="{628F1930-1733-463C-9F86-D5516899FE9C}" dt="2022-07-06T17:47:13.217" v="6837" actId="20577"/>
          <ac:spMkLst>
            <pc:docMk/>
            <pc:sldMk cId="3747513116" sldId="269"/>
            <ac:spMk id="3" creationId="{8CB5EC59-315E-EA98-A842-BD99039F319F}"/>
          </ac:spMkLst>
        </pc:spChg>
        <pc:spChg chg="mod ord">
          <ac:chgData name="P. Smith" userId="e168a96639a4093d" providerId="LiveId" clId="{628F1930-1733-463C-9F86-D5516899FE9C}" dt="2022-06-29T12:58:09.565" v="2335" actId="26606"/>
          <ac:spMkLst>
            <pc:docMk/>
            <pc:sldMk cId="3747513116" sldId="269"/>
            <ac:spMk id="4" creationId="{2AE4C444-739A-2DBD-F173-E70ADA97CA24}"/>
          </ac:spMkLst>
        </pc:spChg>
        <pc:spChg chg="add mod">
          <ac:chgData name="P. Smith" userId="e168a96639a4093d" providerId="LiveId" clId="{628F1930-1733-463C-9F86-D5516899FE9C}" dt="2022-06-29T13:03:49.081" v="2538" actId="113"/>
          <ac:spMkLst>
            <pc:docMk/>
            <pc:sldMk cId="3747513116" sldId="269"/>
            <ac:spMk id="5" creationId="{4EE676E6-C795-C35C-523A-A34F879E5518}"/>
          </ac:spMkLst>
        </pc:spChg>
        <pc:spChg chg="add mod">
          <ac:chgData name="P. Smith" userId="e168a96639a4093d" providerId="LiveId" clId="{628F1930-1733-463C-9F86-D5516899FE9C}" dt="2022-07-12T08:38:34.416" v="9174" actId="164"/>
          <ac:spMkLst>
            <pc:docMk/>
            <pc:sldMk cId="3747513116" sldId="269"/>
            <ac:spMk id="6" creationId="{655E821E-52B6-72D6-BF2D-09B9FB7F6B05}"/>
          </ac:spMkLst>
        </pc:spChg>
        <pc:spChg chg="add del mod">
          <ac:chgData name="P. Smith" userId="e168a96639a4093d" providerId="LiveId" clId="{628F1930-1733-463C-9F86-D5516899FE9C}" dt="2022-07-06T17:48:10.407" v="6864"/>
          <ac:spMkLst>
            <pc:docMk/>
            <pc:sldMk cId="3747513116" sldId="269"/>
            <ac:spMk id="7" creationId="{FE01A0A3-F339-92E5-BB09-B5C4913E5C91}"/>
          </ac:spMkLst>
        </pc:spChg>
        <pc:spChg chg="add mod">
          <ac:chgData name="P. Smith" userId="e168a96639a4093d" providerId="LiveId" clId="{628F1930-1733-463C-9F86-D5516899FE9C}" dt="2022-07-12T08:38:34.416" v="9174" actId="164"/>
          <ac:spMkLst>
            <pc:docMk/>
            <pc:sldMk cId="3747513116" sldId="269"/>
            <ac:spMk id="14" creationId="{84B3EEA8-73FA-26FB-6884-DAA80E93E6BB}"/>
          </ac:spMkLst>
        </pc:spChg>
        <pc:spChg chg="add mod">
          <ac:chgData name="P. Smith" userId="e168a96639a4093d" providerId="LiveId" clId="{628F1930-1733-463C-9F86-D5516899FE9C}" dt="2022-07-12T08:38:34.416" v="9174" actId="164"/>
          <ac:spMkLst>
            <pc:docMk/>
            <pc:sldMk cId="3747513116" sldId="269"/>
            <ac:spMk id="15" creationId="{B574BE27-5095-8E8D-9FBD-AC9C19F0C99B}"/>
          </ac:spMkLst>
        </pc:spChg>
        <pc:spChg chg="add mod">
          <ac:chgData name="P. Smith" userId="e168a96639a4093d" providerId="LiveId" clId="{628F1930-1733-463C-9F86-D5516899FE9C}" dt="2022-07-06T17:47:34.845" v="6847" actId="20577"/>
          <ac:spMkLst>
            <pc:docMk/>
            <pc:sldMk cId="3747513116" sldId="269"/>
            <ac:spMk id="16" creationId="{8B71ED4C-5DDE-EC5A-F716-DDE4559C2F5C}"/>
          </ac:spMkLst>
        </pc:spChg>
        <pc:spChg chg="add mod">
          <ac:chgData name="P. Smith" userId="e168a96639a4093d" providerId="LiveId" clId="{628F1930-1733-463C-9F86-D5516899FE9C}" dt="2022-07-06T17:47:32.217" v="6845" actId="20577"/>
          <ac:spMkLst>
            <pc:docMk/>
            <pc:sldMk cId="3747513116" sldId="269"/>
            <ac:spMk id="17" creationId="{925BF0CC-57A4-750F-6EE3-2D12982C28A8}"/>
          </ac:spMkLst>
        </pc:spChg>
        <pc:spChg chg="add mod">
          <ac:chgData name="P. Smith" userId="e168a96639a4093d" providerId="LiveId" clId="{628F1930-1733-463C-9F86-D5516899FE9C}" dt="2022-07-12T08:37:46.508" v="9173" actId="207"/>
          <ac:spMkLst>
            <pc:docMk/>
            <pc:sldMk cId="3747513116" sldId="269"/>
            <ac:spMk id="19" creationId="{6F1EFE44-5724-4141-694C-CB199FD08B99}"/>
          </ac:spMkLst>
        </pc:spChg>
        <pc:spChg chg="add">
          <ac:chgData name="P. Smith" userId="e168a96639a4093d" providerId="LiveId" clId="{628F1930-1733-463C-9F86-D5516899FE9C}" dt="2022-06-29T12:58:09.565" v="2335" actId="26606"/>
          <ac:spMkLst>
            <pc:docMk/>
            <pc:sldMk cId="3747513116" sldId="269"/>
            <ac:spMk id="1035" creationId="{1F9A0C1C-8ABC-401B-8FE9-AC9327C4C587}"/>
          </ac:spMkLst>
        </pc:spChg>
        <pc:spChg chg="add">
          <ac:chgData name="P. Smith" userId="e168a96639a4093d" providerId="LiveId" clId="{628F1930-1733-463C-9F86-D5516899FE9C}" dt="2022-06-29T12:58:09.565" v="2335" actId="26606"/>
          <ac:spMkLst>
            <pc:docMk/>
            <pc:sldMk cId="3747513116" sldId="269"/>
            <ac:spMk id="1037" creationId="{BA5783C3-2F96-40A7-A24F-30CB07AA3928}"/>
          </ac:spMkLst>
        </pc:spChg>
        <pc:spChg chg="add">
          <ac:chgData name="P. Smith" userId="e168a96639a4093d" providerId="LiveId" clId="{628F1930-1733-463C-9F86-D5516899FE9C}" dt="2022-06-29T12:58:09.565" v="2335" actId="26606"/>
          <ac:spMkLst>
            <pc:docMk/>
            <pc:sldMk cId="3747513116" sldId="269"/>
            <ac:spMk id="1039" creationId="{A9D08DBA-0326-4C4E-ACFB-576F3ABDD2D0}"/>
          </ac:spMkLst>
        </pc:spChg>
        <pc:grpChg chg="add mod">
          <ac:chgData name="P. Smith" userId="e168a96639a4093d" providerId="LiveId" clId="{628F1930-1733-463C-9F86-D5516899FE9C}" dt="2022-07-12T08:38:34.416" v="9174" actId="164"/>
          <ac:grpSpMkLst>
            <pc:docMk/>
            <pc:sldMk cId="3747513116" sldId="269"/>
            <ac:grpSpMk id="7" creationId="{41990776-7D0C-4941-3DD8-E9D2D2F97BD9}"/>
          </ac:grpSpMkLst>
        </pc:grpChg>
        <pc:grpChg chg="add">
          <ac:chgData name="P. Smith" userId="e168a96639a4093d" providerId="LiveId" clId="{628F1930-1733-463C-9F86-D5516899FE9C}" dt="2022-06-29T12:58:09.565" v="2335" actId="26606"/>
          <ac:grpSpMkLst>
            <pc:docMk/>
            <pc:sldMk cId="3747513116" sldId="269"/>
            <ac:grpSpMk id="1031" creationId="{449BC34D-9C23-4D6D-8213-1F471AF85B3F}"/>
          </ac:grpSpMkLst>
        </pc:grpChg>
        <pc:picChg chg="add mod">
          <ac:chgData name="P. Smith" userId="e168a96639a4093d" providerId="LiveId" clId="{628F1930-1733-463C-9F86-D5516899FE9C}" dt="2022-07-12T08:38:34.416" v="9174" actId="164"/>
          <ac:picMkLst>
            <pc:docMk/>
            <pc:sldMk cId="3747513116" sldId="269"/>
            <ac:picMk id="1026" creationId="{E8D3A1ED-40CA-96DA-DB64-E71B08843C62}"/>
          </ac:picMkLst>
        </pc:picChg>
      </pc:sldChg>
      <pc:sldChg chg="addSp delSp modSp new mod setBg">
        <pc:chgData name="P. Smith" userId="e168a96639a4093d" providerId="LiveId" clId="{628F1930-1733-463C-9F86-D5516899FE9C}" dt="2022-07-07T14:56:22.477" v="9073" actId="20577"/>
        <pc:sldMkLst>
          <pc:docMk/>
          <pc:sldMk cId="675616224" sldId="270"/>
        </pc:sldMkLst>
        <pc:spChg chg="mod">
          <ac:chgData name="P. Smith" userId="e168a96639a4093d" providerId="LiveId" clId="{628F1930-1733-463C-9F86-D5516899FE9C}" dt="2022-06-27T10:19:55.109" v="1871" actId="313"/>
          <ac:spMkLst>
            <pc:docMk/>
            <pc:sldMk cId="675616224" sldId="270"/>
            <ac:spMk id="2" creationId="{27F1E2FF-3A26-7BFB-D4CA-9BC0059C6695}"/>
          </ac:spMkLst>
        </pc:spChg>
        <pc:spChg chg="del">
          <ac:chgData name="P. Smith" userId="e168a96639a4093d" providerId="LiveId" clId="{628F1930-1733-463C-9F86-D5516899FE9C}" dt="2022-06-27T10:18:44.038" v="1797" actId="26606"/>
          <ac:spMkLst>
            <pc:docMk/>
            <pc:sldMk cId="675616224" sldId="270"/>
            <ac:spMk id="3" creationId="{18080D4D-6D46-A900-DAF1-205CB45C3011}"/>
          </ac:spMkLst>
        </pc:spChg>
        <pc:spChg chg="add mod">
          <ac:chgData name="P. Smith" userId="e168a96639a4093d" providerId="LiveId" clId="{628F1930-1733-463C-9F86-D5516899FE9C}" dt="2022-07-07T14:56:22.477" v="9073" actId="20577"/>
          <ac:spMkLst>
            <pc:docMk/>
            <pc:sldMk cId="675616224" sldId="270"/>
            <ac:spMk id="4" creationId="{30CA93B1-ECA3-8D27-B983-8141F8317C61}"/>
          </ac:spMkLst>
        </pc:spChg>
        <pc:spChg chg="add">
          <ac:chgData name="P. Smith" userId="e168a96639a4093d" providerId="LiveId" clId="{628F1930-1733-463C-9F86-D5516899FE9C}" dt="2022-06-27T10:18:44.038" v="1797" actId="26606"/>
          <ac:spMkLst>
            <pc:docMk/>
            <pc:sldMk cId="675616224" sldId="270"/>
            <ac:spMk id="14" creationId="{46433AC8-8A78-46AB-B013-07DC9D75258C}"/>
          </ac:spMkLst>
        </pc:spChg>
        <pc:spChg chg="add">
          <ac:chgData name="P. Smith" userId="e168a96639a4093d" providerId="LiveId" clId="{628F1930-1733-463C-9F86-D5516899FE9C}" dt="2022-06-27T10:18:44.038" v="1797" actId="26606"/>
          <ac:spMkLst>
            <pc:docMk/>
            <pc:sldMk cId="675616224" sldId="270"/>
            <ac:spMk id="16" creationId="{37E10E69-B2A5-4F8D-A7C0-F958BB7B47C1}"/>
          </ac:spMkLst>
        </pc:spChg>
        <pc:spChg chg="add">
          <ac:chgData name="P. Smith" userId="e168a96639a4093d" providerId="LiveId" clId="{628F1930-1733-463C-9F86-D5516899FE9C}" dt="2022-06-27T10:18:44.038" v="1797" actId="26606"/>
          <ac:spMkLst>
            <pc:docMk/>
            <pc:sldMk cId="675616224" sldId="270"/>
            <ac:spMk id="18" creationId="{2E4B17F2-7877-4CC5-B6F6-F4147FE7B290}"/>
          </ac:spMkLst>
        </pc:spChg>
        <pc:grpChg chg="add">
          <ac:chgData name="P. Smith" userId="e168a96639a4093d" providerId="LiveId" clId="{628F1930-1733-463C-9F86-D5516899FE9C}" dt="2022-06-27T10:18:44.038" v="1797" actId="26606"/>
          <ac:grpSpMkLst>
            <pc:docMk/>
            <pc:sldMk cId="675616224" sldId="270"/>
            <ac:grpSpMk id="10" creationId="{449BC34D-9C23-4D6D-8213-1F471AF85B3F}"/>
          </ac:grpSpMkLst>
        </pc:grpChg>
        <pc:picChg chg="add">
          <ac:chgData name="P. Smith" userId="e168a96639a4093d" providerId="LiveId" clId="{628F1930-1733-463C-9F86-D5516899FE9C}" dt="2022-06-27T10:18:44.038" v="1797" actId="26606"/>
          <ac:picMkLst>
            <pc:docMk/>
            <pc:sldMk cId="675616224" sldId="270"/>
            <ac:picMk id="7" creationId="{59DB205D-46F8-8AE9-6EEA-BA389F1D76B9}"/>
          </ac:picMkLst>
        </pc:picChg>
      </pc:sldChg>
      <pc:sldChg chg="addSp delSp modSp new mod">
        <pc:chgData name="P. Smith" userId="e168a96639a4093d" providerId="LiveId" clId="{628F1930-1733-463C-9F86-D5516899FE9C}" dt="2022-07-07T13:15:55.242" v="7037" actId="20577"/>
        <pc:sldMkLst>
          <pc:docMk/>
          <pc:sldMk cId="757407712" sldId="271"/>
        </pc:sldMkLst>
        <pc:spChg chg="mod">
          <ac:chgData name="P. Smith" userId="e168a96639a4093d" providerId="LiveId" clId="{628F1930-1733-463C-9F86-D5516899FE9C}" dt="2022-07-07T13:15:55.242" v="7037" actId="20577"/>
          <ac:spMkLst>
            <pc:docMk/>
            <pc:sldMk cId="757407712" sldId="271"/>
            <ac:spMk id="2" creationId="{A6339F40-DFD1-CF9E-2E64-BCFC7A7C5701}"/>
          </ac:spMkLst>
        </pc:spChg>
        <pc:spChg chg="mod">
          <ac:chgData name="P. Smith" userId="e168a96639a4093d" providerId="LiveId" clId="{628F1930-1733-463C-9F86-D5516899FE9C}" dt="2022-06-29T13:40:00.874" v="3397" actId="403"/>
          <ac:spMkLst>
            <pc:docMk/>
            <pc:sldMk cId="757407712" sldId="271"/>
            <ac:spMk id="3" creationId="{12988754-792C-8DB0-8285-C6FBEFADF029}"/>
          </ac:spMkLst>
        </pc:spChg>
        <pc:spChg chg="add mod">
          <ac:chgData name="P. Smith" userId="e168a96639a4093d" providerId="LiveId" clId="{628F1930-1733-463C-9F86-D5516899FE9C}" dt="2022-06-29T13:39:16.495" v="3382" actId="1076"/>
          <ac:spMkLst>
            <pc:docMk/>
            <pc:sldMk cId="757407712" sldId="271"/>
            <ac:spMk id="5" creationId="{C86C9E6A-6791-C144-E652-5C9399AD0D35}"/>
          </ac:spMkLst>
        </pc:spChg>
        <pc:picChg chg="add del mod">
          <ac:chgData name="P. Smith" userId="e168a96639a4093d" providerId="LiveId" clId="{628F1930-1733-463C-9F86-D5516899FE9C}" dt="2022-06-29T14:05:43.237" v="4458" actId="478"/>
          <ac:picMkLst>
            <pc:docMk/>
            <pc:sldMk cId="757407712" sldId="271"/>
            <ac:picMk id="7" creationId="{0948A53F-B54C-0CC6-8A8D-B5399DBD5042}"/>
          </ac:picMkLst>
        </pc:picChg>
      </pc:sldChg>
      <pc:sldChg chg="addSp modSp new mod">
        <pc:chgData name="P. Smith" userId="e168a96639a4093d" providerId="LiveId" clId="{628F1930-1733-463C-9F86-D5516899FE9C}" dt="2022-07-12T13:47:23.533" v="9507" actId="20577"/>
        <pc:sldMkLst>
          <pc:docMk/>
          <pc:sldMk cId="1372706679" sldId="272"/>
        </pc:sldMkLst>
        <pc:spChg chg="mod">
          <ac:chgData name="P. Smith" userId="e168a96639a4093d" providerId="LiveId" clId="{628F1930-1733-463C-9F86-D5516899FE9C}" dt="2022-06-27T10:21:02.132" v="1909" actId="20577"/>
          <ac:spMkLst>
            <pc:docMk/>
            <pc:sldMk cId="1372706679" sldId="272"/>
            <ac:spMk id="2" creationId="{6BED7A7A-9A6B-0A68-B70D-AD83066DFBD9}"/>
          </ac:spMkLst>
        </pc:spChg>
        <pc:spChg chg="mod">
          <ac:chgData name="P. Smith" userId="e168a96639a4093d" providerId="LiveId" clId="{628F1930-1733-463C-9F86-D5516899FE9C}" dt="2022-07-12T13:47:23.533" v="9507" actId="20577"/>
          <ac:spMkLst>
            <pc:docMk/>
            <pc:sldMk cId="1372706679" sldId="272"/>
            <ac:spMk id="3" creationId="{0F0A3B01-900C-7E2C-3A96-19C4B0ADD534}"/>
          </ac:spMkLst>
        </pc:spChg>
        <pc:picChg chg="add mod">
          <ac:chgData name="P. Smith" userId="e168a96639a4093d" providerId="LiveId" clId="{628F1930-1733-463C-9F86-D5516899FE9C}" dt="2022-07-12T13:46:37.689" v="9471" actId="1076"/>
          <ac:picMkLst>
            <pc:docMk/>
            <pc:sldMk cId="1372706679" sldId="272"/>
            <ac:picMk id="5" creationId="{033FD79E-E018-F8D1-0046-CE24EDE57EE7}"/>
          </ac:picMkLst>
        </pc:picChg>
      </pc:sldChg>
      <pc:sldChg chg="addSp delSp modSp new mod">
        <pc:chgData name="P. Smith" userId="e168a96639a4093d" providerId="LiveId" clId="{628F1930-1733-463C-9F86-D5516899FE9C}" dt="2022-07-11T12:19:30.708" v="9172" actId="1076"/>
        <pc:sldMkLst>
          <pc:docMk/>
          <pc:sldMk cId="1777978655" sldId="273"/>
        </pc:sldMkLst>
        <pc:spChg chg="mod">
          <ac:chgData name="P. Smith" userId="e168a96639a4093d" providerId="LiveId" clId="{628F1930-1733-463C-9F86-D5516899FE9C}" dt="2022-07-06T17:27:28.118" v="5842" actId="404"/>
          <ac:spMkLst>
            <pc:docMk/>
            <pc:sldMk cId="1777978655" sldId="273"/>
            <ac:spMk id="2" creationId="{650009F1-BF96-56B1-5A37-CFC90CD605D5}"/>
          </ac:spMkLst>
        </pc:spChg>
        <pc:spChg chg="del">
          <ac:chgData name="P. Smith" userId="e168a96639a4093d" providerId="LiveId" clId="{628F1930-1733-463C-9F86-D5516899FE9C}" dt="2022-07-06T13:16:48.129" v="5525" actId="478"/>
          <ac:spMkLst>
            <pc:docMk/>
            <pc:sldMk cId="1777978655" sldId="273"/>
            <ac:spMk id="3" creationId="{0BCC2115-2586-A99B-031E-585C50DD4198}"/>
          </ac:spMkLst>
        </pc:spChg>
        <pc:spChg chg="add mod">
          <ac:chgData name="P. Smith" userId="e168a96639a4093d" providerId="LiveId" clId="{628F1930-1733-463C-9F86-D5516899FE9C}" dt="2022-07-11T12:19:30.708" v="9172" actId="1076"/>
          <ac:spMkLst>
            <pc:docMk/>
            <pc:sldMk cId="1777978655" sldId="273"/>
            <ac:spMk id="3" creationId="{5A2E1D82-10A2-D1D0-5B6B-193A4F929883}"/>
          </ac:spMkLst>
        </pc:spChg>
        <pc:spChg chg="add mod">
          <ac:chgData name="P. Smith" userId="e168a96639a4093d" providerId="LiveId" clId="{628F1930-1733-463C-9F86-D5516899FE9C}" dt="2022-07-06T13:15:06.159" v="5524" actId="1076"/>
          <ac:spMkLst>
            <pc:docMk/>
            <pc:sldMk cId="1777978655" sldId="273"/>
            <ac:spMk id="6" creationId="{DFD5D6C4-268F-CF23-6EAB-C0A44A4A0200}"/>
          </ac:spMkLst>
        </pc:spChg>
        <pc:spChg chg="add mod">
          <ac:chgData name="P. Smith" userId="e168a96639a4093d" providerId="LiveId" clId="{628F1930-1733-463C-9F86-D5516899FE9C}" dt="2022-07-11T12:19:01.559" v="9159" actId="1076"/>
          <ac:spMkLst>
            <pc:docMk/>
            <pc:sldMk cId="1777978655" sldId="273"/>
            <ac:spMk id="9" creationId="{8BA43662-6BDC-DCDB-6B62-C7C889D929FB}"/>
          </ac:spMkLst>
        </pc:spChg>
        <pc:spChg chg="add mod">
          <ac:chgData name="P. Smith" userId="e168a96639a4093d" providerId="LiveId" clId="{628F1930-1733-463C-9F86-D5516899FE9C}" dt="2022-07-11T12:19:01.559" v="9159" actId="1076"/>
          <ac:spMkLst>
            <pc:docMk/>
            <pc:sldMk cId="1777978655" sldId="273"/>
            <ac:spMk id="12" creationId="{C1BC2AEE-8E76-1484-95A0-AA4AF2CBEEFF}"/>
          </ac:spMkLst>
        </pc:spChg>
        <pc:spChg chg="add mod">
          <ac:chgData name="P. Smith" userId="e168a96639a4093d" providerId="LiveId" clId="{628F1930-1733-463C-9F86-D5516899FE9C}" dt="2022-07-11T12:19:11.262" v="9160" actId="1076"/>
          <ac:spMkLst>
            <pc:docMk/>
            <pc:sldMk cId="1777978655" sldId="273"/>
            <ac:spMk id="13" creationId="{20A32366-1D0E-A651-496A-B890BD84FD07}"/>
          </ac:spMkLst>
        </pc:spChg>
        <pc:spChg chg="add mod">
          <ac:chgData name="P. Smith" userId="e168a96639a4093d" providerId="LiveId" clId="{628F1930-1733-463C-9F86-D5516899FE9C}" dt="2022-07-11T12:19:11.262" v="9160" actId="1076"/>
          <ac:spMkLst>
            <pc:docMk/>
            <pc:sldMk cId="1777978655" sldId="273"/>
            <ac:spMk id="15" creationId="{79EEA296-2127-F5FA-EE1E-C7872AB3C95C}"/>
          </ac:spMkLst>
        </pc:spChg>
        <pc:picChg chg="add del mod">
          <ac:chgData name="P. Smith" userId="e168a96639a4093d" providerId="LiveId" clId="{628F1930-1733-463C-9F86-D5516899FE9C}" dt="2022-07-06T17:02:36.322" v="5604" actId="478"/>
          <ac:picMkLst>
            <pc:docMk/>
            <pc:sldMk cId="1777978655" sldId="273"/>
            <ac:picMk id="8" creationId="{C0380CE1-7AEE-9917-1EF1-2BF5901BF782}"/>
          </ac:picMkLst>
        </pc:picChg>
        <pc:picChg chg="add mod">
          <ac:chgData name="P. Smith" userId="e168a96639a4093d" providerId="LiveId" clId="{628F1930-1733-463C-9F86-D5516899FE9C}" dt="2022-07-11T12:19:01.559" v="9159" actId="1076"/>
          <ac:picMkLst>
            <pc:docMk/>
            <pc:sldMk cId="1777978655" sldId="273"/>
            <ac:picMk id="11" creationId="{7824195E-136A-62A2-F827-ED289BF1EC65}"/>
          </ac:picMkLst>
        </pc:picChg>
        <pc:picChg chg="add mod">
          <ac:chgData name="P. Smith" userId="e168a96639a4093d" providerId="LiveId" clId="{628F1930-1733-463C-9F86-D5516899FE9C}" dt="2022-07-06T17:05:37.343" v="5624" actId="1076"/>
          <ac:picMkLst>
            <pc:docMk/>
            <pc:sldMk cId="1777978655" sldId="273"/>
            <ac:picMk id="14" creationId="{31BABF78-381A-E9FE-EB83-25F093F3A62F}"/>
          </ac:picMkLst>
        </pc:picChg>
        <pc:picChg chg="add mod modCrop">
          <ac:chgData name="P. Smith" userId="e168a96639a4093d" providerId="LiveId" clId="{628F1930-1733-463C-9F86-D5516899FE9C}" dt="2022-07-11T12:19:01.559" v="9159" actId="1076"/>
          <ac:picMkLst>
            <pc:docMk/>
            <pc:sldMk cId="1777978655" sldId="273"/>
            <ac:picMk id="16" creationId="{F13738C4-FA20-F5E5-1EB6-A8FBD93C8B56}"/>
          </ac:picMkLst>
        </pc:picChg>
        <pc:cxnChg chg="add mod">
          <ac:chgData name="P. Smith" userId="e168a96639a4093d" providerId="LiveId" clId="{628F1930-1733-463C-9F86-D5516899FE9C}" dt="2022-07-11T12:19:01.559" v="9159" actId="1076"/>
          <ac:cxnSpMkLst>
            <pc:docMk/>
            <pc:sldMk cId="1777978655" sldId="273"/>
            <ac:cxnSpMk id="5" creationId="{FDC8E73B-9061-6B1B-3B79-FA4FF2A5561F}"/>
          </ac:cxnSpMkLst>
        </pc:cxnChg>
      </pc:sldChg>
      <pc:sldChg chg="addSp delSp modSp new mod">
        <pc:chgData name="P. Smith" userId="e168a96639a4093d" providerId="LiveId" clId="{628F1930-1733-463C-9F86-D5516899FE9C}" dt="2022-06-29T14:01:28.707" v="4370" actId="1076"/>
        <pc:sldMkLst>
          <pc:docMk/>
          <pc:sldMk cId="1604872622" sldId="274"/>
        </pc:sldMkLst>
        <pc:spChg chg="mod">
          <ac:chgData name="P. Smith" userId="e168a96639a4093d" providerId="LiveId" clId="{628F1930-1733-463C-9F86-D5516899FE9C}" dt="2022-06-29T13:57:54.887" v="4032" actId="20577"/>
          <ac:spMkLst>
            <pc:docMk/>
            <pc:sldMk cId="1604872622" sldId="274"/>
            <ac:spMk id="2" creationId="{4071D843-3753-8DD5-98A1-392E5E19C5BD}"/>
          </ac:spMkLst>
        </pc:spChg>
        <pc:spChg chg="del">
          <ac:chgData name="P. Smith" userId="e168a96639a4093d" providerId="LiveId" clId="{628F1930-1733-463C-9F86-D5516899FE9C}" dt="2022-06-29T13:52:28.629" v="3993" actId="478"/>
          <ac:spMkLst>
            <pc:docMk/>
            <pc:sldMk cId="1604872622" sldId="274"/>
            <ac:spMk id="3" creationId="{A5B39F84-19DE-8DE7-1490-FD08B3EB4161}"/>
          </ac:spMkLst>
        </pc:spChg>
        <pc:spChg chg="add mod">
          <ac:chgData name="P. Smith" userId="e168a96639a4093d" providerId="LiveId" clId="{628F1930-1733-463C-9F86-D5516899FE9C}" dt="2022-06-29T14:01:28.707" v="4370" actId="1076"/>
          <ac:spMkLst>
            <pc:docMk/>
            <pc:sldMk cId="1604872622" sldId="274"/>
            <ac:spMk id="9" creationId="{46303E4B-BB61-E255-401B-4F104B246715}"/>
          </ac:spMkLst>
        </pc:spChg>
        <pc:picChg chg="add mod">
          <ac:chgData name="P. Smith" userId="e168a96639a4093d" providerId="LiveId" clId="{628F1930-1733-463C-9F86-D5516899FE9C}" dt="2022-06-29T14:00:56.265" v="4274" actId="14100"/>
          <ac:picMkLst>
            <pc:docMk/>
            <pc:sldMk cId="1604872622" sldId="274"/>
            <ac:picMk id="6" creationId="{59B1F839-D1B6-A5BE-1C1F-CBF20D7FC610}"/>
          </ac:picMkLst>
        </pc:picChg>
        <pc:picChg chg="add mod">
          <ac:chgData name="P. Smith" userId="e168a96639a4093d" providerId="LiveId" clId="{628F1930-1733-463C-9F86-D5516899FE9C}" dt="2022-06-29T14:00:58.794" v="4275" actId="14100"/>
          <ac:picMkLst>
            <pc:docMk/>
            <pc:sldMk cId="1604872622" sldId="274"/>
            <ac:picMk id="8" creationId="{C7A41C48-A8FB-852F-0D5E-D97B9B959923}"/>
          </ac:picMkLst>
        </pc:picChg>
      </pc:sldChg>
      <pc:sldChg chg="addSp delSp modSp new mod">
        <pc:chgData name="P. Smith" userId="e168a96639a4093d" providerId="LiveId" clId="{628F1930-1733-463C-9F86-D5516899FE9C}" dt="2022-06-27T14:16:17.242" v="2198" actId="14100"/>
        <pc:sldMkLst>
          <pc:docMk/>
          <pc:sldMk cId="1196756820" sldId="275"/>
        </pc:sldMkLst>
        <pc:spChg chg="mod">
          <ac:chgData name="P. Smith" userId="e168a96639a4093d" providerId="LiveId" clId="{628F1930-1733-463C-9F86-D5516899FE9C}" dt="2022-06-27T14:10:45.033" v="2122" actId="14100"/>
          <ac:spMkLst>
            <pc:docMk/>
            <pc:sldMk cId="1196756820" sldId="275"/>
            <ac:spMk id="2" creationId="{35086E31-F4B6-CF4E-5E1C-1F55C22A25F5}"/>
          </ac:spMkLst>
        </pc:spChg>
        <pc:spChg chg="del">
          <ac:chgData name="P. Smith" userId="e168a96639a4093d" providerId="LiveId" clId="{628F1930-1733-463C-9F86-D5516899FE9C}" dt="2022-06-27T14:12:23.407" v="2123" actId="478"/>
          <ac:spMkLst>
            <pc:docMk/>
            <pc:sldMk cId="1196756820" sldId="275"/>
            <ac:spMk id="3" creationId="{CE7258BD-7C81-6E3E-3F36-82F4791A3703}"/>
          </ac:spMkLst>
        </pc:spChg>
        <pc:spChg chg="add del mod">
          <ac:chgData name="P. Smith" userId="e168a96639a4093d" providerId="LiveId" clId="{628F1930-1733-463C-9F86-D5516899FE9C}" dt="2022-06-27T14:13:31.030" v="2131" actId="478"/>
          <ac:spMkLst>
            <pc:docMk/>
            <pc:sldMk cId="1196756820" sldId="275"/>
            <ac:spMk id="7" creationId="{83CA7B31-ED02-5DFD-1D0A-373B6DC63C5C}"/>
          </ac:spMkLst>
        </pc:spChg>
        <pc:spChg chg="add mod">
          <ac:chgData name="P. Smith" userId="e168a96639a4093d" providerId="LiveId" clId="{628F1930-1733-463C-9F86-D5516899FE9C}" dt="2022-06-27T14:16:17.242" v="2198" actId="14100"/>
          <ac:spMkLst>
            <pc:docMk/>
            <pc:sldMk cId="1196756820" sldId="275"/>
            <ac:spMk id="8" creationId="{31ED8363-4512-D2F8-EF95-20178707D996}"/>
          </ac:spMkLst>
        </pc:spChg>
        <pc:picChg chg="add mod">
          <ac:chgData name="P. Smith" userId="e168a96639a4093d" providerId="LiveId" clId="{628F1930-1733-463C-9F86-D5516899FE9C}" dt="2022-06-27T14:14:10.874" v="2170" actId="1076"/>
          <ac:picMkLst>
            <pc:docMk/>
            <pc:sldMk cId="1196756820" sldId="275"/>
            <ac:picMk id="6" creationId="{AC29E0A8-2E1F-71DF-8606-29696B64B5B1}"/>
          </ac:picMkLst>
        </pc:picChg>
      </pc:sldChg>
      <pc:sldChg chg="addSp delSp modSp new mod">
        <pc:chgData name="P. Smith" userId="e168a96639a4093d" providerId="LiveId" clId="{628F1930-1733-463C-9F86-D5516899FE9C}" dt="2022-06-27T14:17:29.822" v="2330" actId="208"/>
        <pc:sldMkLst>
          <pc:docMk/>
          <pc:sldMk cId="357369114" sldId="276"/>
        </pc:sldMkLst>
        <pc:spChg chg="mod">
          <ac:chgData name="P. Smith" userId="e168a96639a4093d" providerId="LiveId" clId="{628F1930-1733-463C-9F86-D5516899FE9C}" dt="2022-06-27T14:14:35.718" v="2186" actId="14100"/>
          <ac:spMkLst>
            <pc:docMk/>
            <pc:sldMk cId="357369114" sldId="276"/>
            <ac:spMk id="2" creationId="{B4752A02-706E-A5BF-5E36-25F1D59D08D0}"/>
          </ac:spMkLst>
        </pc:spChg>
        <pc:spChg chg="del">
          <ac:chgData name="P. Smith" userId="e168a96639a4093d" providerId="LiveId" clId="{628F1930-1733-463C-9F86-D5516899FE9C}" dt="2022-06-27T14:14:46.467" v="2187" actId="478"/>
          <ac:spMkLst>
            <pc:docMk/>
            <pc:sldMk cId="357369114" sldId="276"/>
            <ac:spMk id="3" creationId="{8B798313-5E35-A0FA-DF6B-B6D6DEE85939}"/>
          </ac:spMkLst>
        </pc:spChg>
        <pc:spChg chg="add mod">
          <ac:chgData name="P. Smith" userId="e168a96639a4093d" providerId="LiveId" clId="{628F1930-1733-463C-9F86-D5516899FE9C}" dt="2022-06-27T14:17:18.368" v="2329" actId="790"/>
          <ac:spMkLst>
            <pc:docMk/>
            <pc:sldMk cId="357369114" sldId="276"/>
            <ac:spMk id="10" creationId="{9148375E-8FF1-7139-CE32-1D5AFB98492C}"/>
          </ac:spMkLst>
        </pc:spChg>
        <pc:grpChg chg="add mod">
          <ac:chgData name="P. Smith" userId="e168a96639a4093d" providerId="LiveId" clId="{628F1930-1733-463C-9F86-D5516899FE9C}" dt="2022-06-27T14:16:12.734" v="2197" actId="1076"/>
          <ac:grpSpMkLst>
            <pc:docMk/>
            <pc:sldMk cId="357369114" sldId="276"/>
            <ac:grpSpMk id="9" creationId="{5CEC4B71-52F1-6C02-A8B0-0CAEFBBDEF10}"/>
          </ac:grpSpMkLst>
        </pc:grpChg>
        <pc:picChg chg="add mod">
          <ac:chgData name="P. Smith" userId="e168a96639a4093d" providerId="LiveId" clId="{628F1930-1733-463C-9F86-D5516899FE9C}" dt="2022-06-27T14:17:29.822" v="2330" actId="208"/>
          <ac:picMkLst>
            <pc:docMk/>
            <pc:sldMk cId="357369114" sldId="276"/>
            <ac:picMk id="6" creationId="{D0F943AF-62CF-27F4-4162-6C8EDB55394E}"/>
          </ac:picMkLst>
        </pc:picChg>
        <pc:picChg chg="add mod modCrop">
          <ac:chgData name="P. Smith" userId="e168a96639a4093d" providerId="LiveId" clId="{628F1930-1733-463C-9F86-D5516899FE9C}" dt="2022-06-27T14:17:29.822" v="2330" actId="208"/>
          <ac:picMkLst>
            <pc:docMk/>
            <pc:sldMk cId="357369114" sldId="276"/>
            <ac:picMk id="8" creationId="{220393C9-2530-A2E0-B688-12FCDBC013AE}"/>
          </ac:picMkLst>
        </pc:picChg>
      </pc:sldChg>
      <pc:sldChg chg="addSp delSp modSp add mod ord">
        <pc:chgData name="P. Smith" userId="e168a96639a4093d" providerId="LiveId" clId="{628F1930-1733-463C-9F86-D5516899FE9C}" dt="2022-06-29T13:28:21.335" v="2568" actId="1076"/>
        <pc:sldMkLst>
          <pc:docMk/>
          <pc:sldMk cId="812662178" sldId="277"/>
        </pc:sldMkLst>
        <pc:spChg chg="mod">
          <ac:chgData name="P. Smith" userId="e168a96639a4093d" providerId="LiveId" clId="{628F1930-1733-463C-9F86-D5516899FE9C}" dt="2022-06-29T12:58:26.448" v="2356" actId="20577"/>
          <ac:spMkLst>
            <pc:docMk/>
            <pc:sldMk cId="812662178" sldId="277"/>
            <ac:spMk id="2" creationId="{A6339F40-DFD1-CF9E-2E64-BCFC7A7C5701}"/>
          </ac:spMkLst>
        </pc:spChg>
        <pc:spChg chg="del">
          <ac:chgData name="P. Smith" userId="e168a96639a4093d" providerId="LiveId" clId="{628F1930-1733-463C-9F86-D5516899FE9C}" dt="2022-06-29T13:14:03.280" v="2549" actId="478"/>
          <ac:spMkLst>
            <pc:docMk/>
            <pc:sldMk cId="812662178" sldId="277"/>
            <ac:spMk id="3" creationId="{12988754-792C-8DB0-8285-C6FBEFADF029}"/>
          </ac:spMkLst>
        </pc:spChg>
        <pc:picChg chg="add mod">
          <ac:chgData name="P. Smith" userId="e168a96639a4093d" providerId="LiveId" clId="{628F1930-1733-463C-9F86-D5516899FE9C}" dt="2022-06-29T13:28:19.063" v="2567" actId="2085"/>
          <ac:picMkLst>
            <pc:docMk/>
            <pc:sldMk cId="812662178" sldId="277"/>
            <ac:picMk id="6" creationId="{B4F08A13-EBD2-428D-5A6A-B3587C14E6F9}"/>
          </ac:picMkLst>
        </pc:picChg>
        <pc:picChg chg="add mod modCrop">
          <ac:chgData name="P. Smith" userId="e168a96639a4093d" providerId="LiveId" clId="{628F1930-1733-463C-9F86-D5516899FE9C}" dt="2022-06-29T13:28:21.335" v="2568" actId="1076"/>
          <ac:picMkLst>
            <pc:docMk/>
            <pc:sldMk cId="812662178" sldId="277"/>
            <ac:picMk id="8" creationId="{C8A1DABA-911D-1913-7A94-5291EE4AAB4F}"/>
          </ac:picMkLst>
        </pc:picChg>
      </pc:sldChg>
      <pc:sldChg chg="addSp modSp add mod">
        <pc:chgData name="P. Smith" userId="e168a96639a4093d" providerId="LiveId" clId="{628F1930-1733-463C-9F86-D5516899FE9C}" dt="2022-06-29T13:39:30.597" v="3393" actId="14100"/>
        <pc:sldMkLst>
          <pc:docMk/>
          <pc:sldMk cId="753065171" sldId="278"/>
        </pc:sldMkLst>
        <pc:spChg chg="mod">
          <ac:chgData name="P. Smith" userId="e168a96639a4093d" providerId="LiveId" clId="{628F1930-1733-463C-9F86-D5516899FE9C}" dt="2022-06-29T13:39:30.597" v="3393" actId="14100"/>
          <ac:spMkLst>
            <pc:docMk/>
            <pc:sldMk cId="753065171" sldId="278"/>
            <ac:spMk id="2" creationId="{A6339F40-DFD1-CF9E-2E64-BCFC7A7C5701}"/>
          </ac:spMkLst>
        </pc:spChg>
        <pc:spChg chg="mod">
          <ac:chgData name="P. Smith" userId="e168a96639a4093d" providerId="LiveId" clId="{628F1930-1733-463C-9F86-D5516899FE9C}" dt="2022-06-29T13:38:13.296" v="3318" actId="20577"/>
          <ac:spMkLst>
            <pc:docMk/>
            <pc:sldMk cId="753065171" sldId="278"/>
            <ac:spMk id="3" creationId="{12988754-792C-8DB0-8285-C6FBEFADF029}"/>
          </ac:spMkLst>
        </pc:spChg>
        <pc:spChg chg="add mod">
          <ac:chgData name="P. Smith" userId="e168a96639a4093d" providerId="LiveId" clId="{628F1930-1733-463C-9F86-D5516899FE9C}" dt="2022-06-29T13:39:19.102" v="3383"/>
          <ac:spMkLst>
            <pc:docMk/>
            <pc:sldMk cId="753065171" sldId="278"/>
            <ac:spMk id="5" creationId="{3E6628C3-49CB-042B-BA72-39515F7B9761}"/>
          </ac:spMkLst>
        </pc:spChg>
      </pc:sldChg>
      <pc:sldChg chg="addSp modSp new mod">
        <pc:chgData name="P. Smith" userId="e168a96639a4093d" providerId="LiveId" clId="{628F1930-1733-463C-9F86-D5516899FE9C}" dt="2022-06-29T13:44:22.606" v="3895" actId="1076"/>
        <pc:sldMkLst>
          <pc:docMk/>
          <pc:sldMk cId="274048558" sldId="279"/>
        </pc:sldMkLst>
        <pc:spChg chg="mod">
          <ac:chgData name="P. Smith" userId="e168a96639a4093d" providerId="LiveId" clId="{628F1930-1733-463C-9F86-D5516899FE9C}" dt="2022-06-29T13:40:25.510" v="3429" actId="20577"/>
          <ac:spMkLst>
            <pc:docMk/>
            <pc:sldMk cId="274048558" sldId="279"/>
            <ac:spMk id="2" creationId="{15525EFA-4626-3F55-D404-1AAC8B09C6BB}"/>
          </ac:spMkLst>
        </pc:spChg>
        <pc:spChg chg="mod">
          <ac:chgData name="P. Smith" userId="e168a96639a4093d" providerId="LiveId" clId="{628F1930-1733-463C-9F86-D5516899FE9C}" dt="2022-06-29T13:44:17.638" v="3894" actId="20577"/>
          <ac:spMkLst>
            <pc:docMk/>
            <pc:sldMk cId="274048558" sldId="279"/>
            <ac:spMk id="3" creationId="{AA9D0982-C565-CDB8-81EB-1477AE607B52}"/>
          </ac:spMkLst>
        </pc:spChg>
        <pc:spChg chg="add mod">
          <ac:chgData name="P. Smith" userId="e168a96639a4093d" providerId="LiveId" clId="{628F1930-1733-463C-9F86-D5516899FE9C}" dt="2022-06-29T13:44:22.606" v="3895" actId="1076"/>
          <ac:spMkLst>
            <pc:docMk/>
            <pc:sldMk cId="274048558" sldId="279"/>
            <ac:spMk id="5" creationId="{47909BAA-7382-5AD8-FC6B-983D977234F3}"/>
          </ac:spMkLst>
        </pc:spChg>
      </pc:sldChg>
      <pc:sldChg chg="addSp delSp modSp new mod ord">
        <pc:chgData name="P. Smith" userId="e168a96639a4093d" providerId="LiveId" clId="{628F1930-1733-463C-9F86-D5516899FE9C}" dt="2022-07-07T14:55:47.620" v="9066" actId="1076"/>
        <pc:sldMkLst>
          <pc:docMk/>
          <pc:sldMk cId="281780687" sldId="280"/>
        </pc:sldMkLst>
        <pc:spChg chg="mod">
          <ac:chgData name="P. Smith" userId="e168a96639a4093d" providerId="LiveId" clId="{628F1930-1733-463C-9F86-D5516899FE9C}" dt="2022-07-06T07:42:10.262" v="5450" actId="790"/>
          <ac:spMkLst>
            <pc:docMk/>
            <pc:sldMk cId="281780687" sldId="280"/>
            <ac:spMk id="2" creationId="{73EB2EF4-47B6-92BE-F5D7-F337924CF126}"/>
          </ac:spMkLst>
        </pc:spChg>
        <pc:spChg chg="del mod">
          <ac:chgData name="P. Smith" userId="e168a96639a4093d" providerId="LiveId" clId="{628F1930-1733-463C-9F86-D5516899FE9C}" dt="2022-07-06T07:41:17.286" v="5433" actId="478"/>
          <ac:spMkLst>
            <pc:docMk/>
            <pc:sldMk cId="281780687" sldId="280"/>
            <ac:spMk id="3" creationId="{4A6646F7-2953-8EBB-4AAB-763176E34CC6}"/>
          </ac:spMkLst>
        </pc:spChg>
        <pc:spChg chg="add del mod">
          <ac:chgData name="P. Smith" userId="e168a96639a4093d" providerId="LiveId" clId="{628F1930-1733-463C-9F86-D5516899FE9C}" dt="2022-07-06T07:41:20.992" v="5434" actId="478"/>
          <ac:spMkLst>
            <pc:docMk/>
            <pc:sldMk cId="281780687" sldId="280"/>
            <ac:spMk id="7" creationId="{AFF488C9-F916-5AEA-6E67-C4B77817735C}"/>
          </ac:spMkLst>
        </pc:spChg>
        <pc:graphicFrameChg chg="add mod modGraphic">
          <ac:chgData name="P. Smith" userId="e168a96639a4093d" providerId="LiveId" clId="{628F1930-1733-463C-9F86-D5516899FE9C}" dt="2022-07-07T14:55:47.620" v="9066" actId="1076"/>
          <ac:graphicFrameMkLst>
            <pc:docMk/>
            <pc:sldMk cId="281780687" sldId="280"/>
            <ac:graphicFrameMk id="5" creationId="{05DD5F58-9123-5762-6C00-25B28DB95597}"/>
          </ac:graphicFrameMkLst>
        </pc:graphicFrameChg>
      </pc:sldChg>
      <pc:sldChg chg="addSp delSp modSp new mod ord">
        <pc:chgData name="P. Smith" userId="e168a96639a4093d" providerId="LiveId" clId="{628F1930-1733-463C-9F86-D5516899FE9C}" dt="2022-07-07T14:42:51.250" v="8164" actId="403"/>
        <pc:sldMkLst>
          <pc:docMk/>
          <pc:sldMk cId="1032472710" sldId="281"/>
        </pc:sldMkLst>
        <pc:spChg chg="mod">
          <ac:chgData name="P. Smith" userId="e168a96639a4093d" providerId="LiveId" clId="{628F1930-1733-463C-9F86-D5516899FE9C}" dt="2022-06-29T13:47:50.664" v="3983" actId="20577"/>
          <ac:spMkLst>
            <pc:docMk/>
            <pc:sldMk cId="1032472710" sldId="281"/>
            <ac:spMk id="2" creationId="{583CD5C6-426A-DFF4-4BB7-42626611B259}"/>
          </ac:spMkLst>
        </pc:spChg>
        <pc:spChg chg="del">
          <ac:chgData name="P. Smith" userId="e168a96639a4093d" providerId="LiveId" clId="{628F1930-1733-463C-9F86-D5516899FE9C}" dt="2022-07-07T13:40:45.639" v="7192" actId="478"/>
          <ac:spMkLst>
            <pc:docMk/>
            <pc:sldMk cId="1032472710" sldId="281"/>
            <ac:spMk id="3" creationId="{15E828F1-9740-3F22-D633-46C4BC41177E}"/>
          </ac:spMkLst>
        </pc:spChg>
        <pc:spChg chg="add mod">
          <ac:chgData name="P. Smith" userId="e168a96639a4093d" providerId="LiveId" clId="{628F1930-1733-463C-9F86-D5516899FE9C}" dt="2022-07-07T14:42:51.250" v="8164" actId="403"/>
          <ac:spMkLst>
            <pc:docMk/>
            <pc:sldMk cId="1032472710" sldId="281"/>
            <ac:spMk id="7" creationId="{5258A838-379F-4F2A-12EE-31E27B4E564C}"/>
          </ac:spMkLst>
        </pc:spChg>
        <pc:picChg chg="add mod">
          <ac:chgData name="P. Smith" userId="e168a96639a4093d" providerId="LiveId" clId="{628F1930-1733-463C-9F86-D5516899FE9C}" dt="2022-07-07T13:45:42.934" v="7396" actId="1076"/>
          <ac:picMkLst>
            <pc:docMk/>
            <pc:sldMk cId="1032472710" sldId="281"/>
            <ac:picMk id="6" creationId="{456CDBB9-D279-BCC3-57B6-C86E77B7144B}"/>
          </ac:picMkLst>
        </pc:picChg>
      </pc:sldChg>
      <pc:sldChg chg="addSp delSp modSp new mod">
        <pc:chgData name="P. Smith" userId="e168a96639a4093d" providerId="LiveId" clId="{628F1930-1733-463C-9F86-D5516899FE9C}" dt="2022-07-07T14:55:26.187" v="9063" actId="20577"/>
        <pc:sldMkLst>
          <pc:docMk/>
          <pc:sldMk cId="2614419354" sldId="282"/>
        </pc:sldMkLst>
        <pc:spChg chg="mod">
          <ac:chgData name="P. Smith" userId="e168a96639a4093d" providerId="LiveId" clId="{628F1930-1733-463C-9F86-D5516899FE9C}" dt="2022-06-29T13:47:55.677" v="3992" actId="20577"/>
          <ac:spMkLst>
            <pc:docMk/>
            <pc:sldMk cId="2614419354" sldId="282"/>
            <ac:spMk id="2" creationId="{26D7EC14-3CC6-DD1A-01E9-7BACBDFD3559}"/>
          </ac:spMkLst>
        </pc:spChg>
        <pc:spChg chg="del">
          <ac:chgData name="P. Smith" userId="e168a96639a4093d" providerId="LiveId" clId="{628F1930-1733-463C-9F86-D5516899FE9C}" dt="2022-07-07T13:50:43.679" v="7608" actId="478"/>
          <ac:spMkLst>
            <pc:docMk/>
            <pc:sldMk cId="2614419354" sldId="282"/>
            <ac:spMk id="3" creationId="{1435D3A5-1A44-0719-8EB7-5D6A140BC482}"/>
          </ac:spMkLst>
        </pc:spChg>
        <pc:spChg chg="add mod">
          <ac:chgData name="P. Smith" userId="e168a96639a4093d" providerId="LiveId" clId="{628F1930-1733-463C-9F86-D5516899FE9C}" dt="2022-07-07T14:55:26.187" v="9063" actId="20577"/>
          <ac:spMkLst>
            <pc:docMk/>
            <pc:sldMk cId="2614419354" sldId="282"/>
            <ac:spMk id="5" creationId="{173524A8-F829-C124-BBD4-52F0B5F77CD8}"/>
          </ac:spMkLst>
        </pc:spChg>
        <pc:spChg chg="add mod">
          <ac:chgData name="P. Smith" userId="e168a96639a4093d" providerId="LiveId" clId="{628F1930-1733-463C-9F86-D5516899FE9C}" dt="2022-07-07T14:54:15.643" v="9036" actId="113"/>
          <ac:spMkLst>
            <pc:docMk/>
            <pc:sldMk cId="2614419354" sldId="282"/>
            <ac:spMk id="6" creationId="{E74CFFE2-DE51-4DA1-0316-274E0614E052}"/>
          </ac:spMkLst>
        </pc:spChg>
        <pc:spChg chg="add mod">
          <ac:chgData name="P. Smith" userId="e168a96639a4093d" providerId="LiveId" clId="{628F1930-1733-463C-9F86-D5516899FE9C}" dt="2022-07-07T14:53:47.993" v="8996" actId="1076"/>
          <ac:spMkLst>
            <pc:docMk/>
            <pc:sldMk cId="2614419354" sldId="282"/>
            <ac:spMk id="7" creationId="{13759276-C2BF-3C6D-ACD6-61FE65B17F9E}"/>
          </ac:spMkLst>
        </pc:spChg>
        <pc:spChg chg="add del mod">
          <ac:chgData name="P. Smith" userId="e168a96639a4093d" providerId="LiveId" clId="{628F1930-1733-463C-9F86-D5516899FE9C}" dt="2022-07-07T14:53:04.099" v="8981" actId="478"/>
          <ac:spMkLst>
            <pc:docMk/>
            <pc:sldMk cId="2614419354" sldId="282"/>
            <ac:spMk id="8" creationId="{4175F732-3492-7102-9E65-38DA3F941D9C}"/>
          </ac:spMkLst>
        </pc:spChg>
        <pc:spChg chg="add mod">
          <ac:chgData name="P. Smith" userId="e168a96639a4093d" providerId="LiveId" clId="{628F1930-1733-463C-9F86-D5516899FE9C}" dt="2022-07-07T14:54:22.047" v="9037" actId="1076"/>
          <ac:spMkLst>
            <pc:docMk/>
            <pc:sldMk cId="2614419354" sldId="282"/>
            <ac:spMk id="9" creationId="{8CD8EE64-5983-0E4D-0829-57C915848F3F}"/>
          </ac:spMkLst>
        </pc:spChg>
      </pc:sldChg>
      <pc:sldChg chg="addSp delSp modSp new add del mod setBg setClrOvrMap">
        <pc:chgData name="P. Smith" userId="e168a96639a4093d" providerId="LiveId" clId="{628F1930-1733-463C-9F86-D5516899FE9C}" dt="2022-07-07T15:23:54.485" v="9079" actId="1076"/>
        <pc:sldMkLst>
          <pc:docMk/>
          <pc:sldMk cId="968308728" sldId="283"/>
        </pc:sldMkLst>
        <pc:spChg chg="mod">
          <ac:chgData name="P. Smith" userId="e168a96639a4093d" providerId="LiveId" clId="{628F1930-1733-463C-9F86-D5516899FE9C}" dt="2022-07-06T07:48:37.799" v="5453" actId="1076"/>
          <ac:spMkLst>
            <pc:docMk/>
            <pc:sldMk cId="968308728" sldId="283"/>
            <ac:spMk id="2" creationId="{00D7F33E-65CE-64FE-D5FF-F98D7B0A78AB}"/>
          </ac:spMkLst>
        </pc:spChg>
        <pc:spChg chg="add del">
          <ac:chgData name="P. Smith" userId="e168a96639a4093d" providerId="LiveId" clId="{628F1930-1733-463C-9F86-D5516899FE9C}" dt="2022-06-29T14:04:36.015" v="4449"/>
          <ac:spMkLst>
            <pc:docMk/>
            <pc:sldMk cId="968308728" sldId="283"/>
            <ac:spMk id="3" creationId="{F6752F56-D94F-3E2E-C4FC-9DD5F8D9D836}"/>
          </ac:spMkLst>
        </pc:spChg>
        <pc:spChg chg="mod">
          <ac:chgData name="P. Smith" userId="e168a96639a4093d" providerId="LiveId" clId="{628F1930-1733-463C-9F86-D5516899FE9C}" dt="2022-06-29T14:04:41.601" v="4452" actId="26606"/>
          <ac:spMkLst>
            <pc:docMk/>
            <pc:sldMk cId="968308728" sldId="283"/>
            <ac:spMk id="4" creationId="{AEDDD194-00B2-87FF-C64E-CCBB2F8250E0}"/>
          </ac:spMkLst>
        </pc:spChg>
        <pc:spChg chg="add del">
          <ac:chgData name="P. Smith" userId="e168a96639a4093d" providerId="LiveId" clId="{628F1930-1733-463C-9F86-D5516899FE9C}" dt="2022-06-29T14:03:19.237" v="4431" actId="26606"/>
          <ac:spMkLst>
            <pc:docMk/>
            <pc:sldMk cId="968308728" sldId="283"/>
            <ac:spMk id="14" creationId="{B709ADC9-6EAF-4268-9415-1ED5ECFA2218}"/>
          </ac:spMkLst>
        </pc:spChg>
        <pc:spChg chg="add del">
          <ac:chgData name="P. Smith" userId="e168a96639a4093d" providerId="LiveId" clId="{628F1930-1733-463C-9F86-D5516899FE9C}" dt="2022-06-29T14:03:09.334" v="4429" actId="26606"/>
          <ac:spMkLst>
            <pc:docMk/>
            <pc:sldMk cId="968308728" sldId="283"/>
            <ac:spMk id="15" creationId="{1F9A0C1C-8ABC-401B-8FE9-AC9327C4C587}"/>
          </ac:spMkLst>
        </pc:spChg>
        <pc:spChg chg="add del">
          <ac:chgData name="P. Smith" userId="e168a96639a4093d" providerId="LiveId" clId="{628F1930-1733-463C-9F86-D5516899FE9C}" dt="2022-06-29T14:04:41.585" v="4451" actId="26606"/>
          <ac:spMkLst>
            <pc:docMk/>
            <pc:sldMk cId="968308728" sldId="283"/>
            <ac:spMk id="16" creationId="{1F9A0C1C-8ABC-401B-8FE9-AC9327C4C587}"/>
          </ac:spMkLst>
        </pc:spChg>
        <pc:spChg chg="add del">
          <ac:chgData name="P. Smith" userId="e168a96639a4093d" providerId="LiveId" clId="{628F1930-1733-463C-9F86-D5516899FE9C}" dt="2022-06-29T14:03:09.334" v="4429" actId="26606"/>
          <ac:spMkLst>
            <pc:docMk/>
            <pc:sldMk cId="968308728" sldId="283"/>
            <ac:spMk id="17" creationId="{BA5783C3-2F96-40A7-A24F-30CB07AA3928}"/>
          </ac:spMkLst>
        </pc:spChg>
        <pc:spChg chg="add del">
          <ac:chgData name="P. Smith" userId="e168a96639a4093d" providerId="LiveId" clId="{628F1930-1733-463C-9F86-D5516899FE9C}" dt="2022-06-29T14:04:41.585" v="4451" actId="26606"/>
          <ac:spMkLst>
            <pc:docMk/>
            <pc:sldMk cId="968308728" sldId="283"/>
            <ac:spMk id="18" creationId="{BA5783C3-2F96-40A7-A24F-30CB07AA3928}"/>
          </ac:spMkLst>
        </pc:spChg>
        <pc:spChg chg="add del">
          <ac:chgData name="P. Smith" userId="e168a96639a4093d" providerId="LiveId" clId="{628F1930-1733-463C-9F86-D5516899FE9C}" dt="2022-06-29T14:03:09.334" v="4429" actId="26606"/>
          <ac:spMkLst>
            <pc:docMk/>
            <pc:sldMk cId="968308728" sldId="283"/>
            <ac:spMk id="19" creationId="{A9D08DBA-0326-4C4E-ACFB-576F3ABDD2D0}"/>
          </ac:spMkLst>
        </pc:spChg>
        <pc:spChg chg="add del">
          <ac:chgData name="P. Smith" userId="e168a96639a4093d" providerId="LiveId" clId="{628F1930-1733-463C-9F86-D5516899FE9C}" dt="2022-06-29T14:04:41.585" v="4451" actId="26606"/>
          <ac:spMkLst>
            <pc:docMk/>
            <pc:sldMk cId="968308728" sldId="283"/>
            <ac:spMk id="20" creationId="{A9D08DBA-0326-4C4E-ACFB-576F3ABDD2D0}"/>
          </ac:spMkLst>
        </pc:spChg>
        <pc:spChg chg="add">
          <ac:chgData name="P. Smith" userId="e168a96639a4093d" providerId="LiveId" clId="{628F1930-1733-463C-9F86-D5516899FE9C}" dt="2022-06-29T14:04:41.601" v="4452" actId="26606"/>
          <ac:spMkLst>
            <pc:docMk/>
            <pc:sldMk cId="968308728" sldId="283"/>
            <ac:spMk id="24" creationId="{CB73C468-D875-4A8E-A540-E43BF8232DD4}"/>
          </ac:spMkLst>
        </pc:spChg>
        <pc:spChg chg="add">
          <ac:chgData name="P. Smith" userId="e168a96639a4093d" providerId="LiveId" clId="{628F1930-1733-463C-9F86-D5516899FE9C}" dt="2022-06-29T14:04:41.601" v="4452" actId="26606"/>
          <ac:spMkLst>
            <pc:docMk/>
            <pc:sldMk cId="968308728" sldId="283"/>
            <ac:spMk id="25" creationId="{B4734F2F-19FC-4D35-9BDE-5CEAD57D9B55}"/>
          </ac:spMkLst>
        </pc:spChg>
        <pc:spChg chg="add">
          <ac:chgData name="P. Smith" userId="e168a96639a4093d" providerId="LiveId" clId="{628F1930-1733-463C-9F86-D5516899FE9C}" dt="2022-06-29T14:04:41.601" v="4452" actId="26606"/>
          <ac:spMkLst>
            <pc:docMk/>
            <pc:sldMk cId="968308728" sldId="283"/>
            <ac:spMk id="26" creationId="{D97A8A26-FD96-4968-A34A-727382AC7E46}"/>
          </ac:spMkLst>
        </pc:spChg>
        <pc:grpChg chg="add del">
          <ac:chgData name="P. Smith" userId="e168a96639a4093d" providerId="LiveId" clId="{628F1930-1733-463C-9F86-D5516899FE9C}" dt="2022-06-29T14:03:19.237" v="4431" actId="26606"/>
          <ac:grpSpMkLst>
            <pc:docMk/>
            <pc:sldMk cId="968308728" sldId="283"/>
            <ac:grpSpMk id="10" creationId="{9D9D6BF1-DFF2-4526-9D13-BF339D8C4163}"/>
          </ac:grpSpMkLst>
        </pc:grpChg>
        <pc:grpChg chg="add del">
          <ac:chgData name="P. Smith" userId="e168a96639a4093d" providerId="LiveId" clId="{628F1930-1733-463C-9F86-D5516899FE9C}" dt="2022-06-29T14:03:09.334" v="4429" actId="26606"/>
          <ac:grpSpMkLst>
            <pc:docMk/>
            <pc:sldMk cId="968308728" sldId="283"/>
            <ac:grpSpMk id="11" creationId="{449BC34D-9C23-4D6D-8213-1F471AF85B3F}"/>
          </ac:grpSpMkLst>
        </pc:grpChg>
        <pc:grpChg chg="add del">
          <ac:chgData name="P. Smith" userId="e168a96639a4093d" providerId="LiveId" clId="{628F1930-1733-463C-9F86-D5516899FE9C}" dt="2022-06-29T14:04:41.585" v="4451" actId="26606"/>
          <ac:grpSpMkLst>
            <pc:docMk/>
            <pc:sldMk cId="968308728" sldId="283"/>
            <ac:grpSpMk id="12" creationId="{449BC34D-9C23-4D6D-8213-1F471AF85B3F}"/>
          </ac:grpSpMkLst>
        </pc:grpChg>
        <pc:grpChg chg="add">
          <ac:chgData name="P. Smith" userId="e168a96639a4093d" providerId="LiveId" clId="{628F1930-1733-463C-9F86-D5516899FE9C}" dt="2022-06-29T14:04:41.601" v="4452" actId="26606"/>
          <ac:grpSpMkLst>
            <pc:docMk/>
            <pc:sldMk cId="968308728" sldId="283"/>
            <ac:grpSpMk id="22" creationId="{449BC34D-9C23-4D6D-8213-1F471AF85B3F}"/>
          </ac:grpSpMkLst>
        </pc:grpChg>
        <pc:picChg chg="add mod">
          <ac:chgData name="P. Smith" userId="e168a96639a4093d" providerId="LiveId" clId="{628F1930-1733-463C-9F86-D5516899FE9C}" dt="2022-07-07T15:23:54.485" v="9079" actId="1076"/>
          <ac:picMkLst>
            <pc:docMk/>
            <pc:sldMk cId="968308728" sldId="283"/>
            <ac:picMk id="5" creationId="{3EE7AB9E-9EFD-420C-1131-5D8BFC322512}"/>
          </ac:picMkLst>
        </pc:picChg>
        <pc:picChg chg="add del">
          <ac:chgData name="P. Smith" userId="e168a96639a4093d" providerId="LiveId" clId="{628F1930-1733-463C-9F86-D5516899FE9C}" dt="2022-06-29T14:03:19.237" v="4431" actId="26606"/>
          <ac:picMkLst>
            <pc:docMk/>
            <pc:sldMk cId="968308728" sldId="283"/>
            <ac:picMk id="6" creationId="{FC0BB3C3-4A18-4F9E-8389-E1BEE4D321E7}"/>
          </ac:picMkLst>
        </pc:picChg>
        <pc:picChg chg="add mod">
          <ac:chgData name="P. Smith" userId="e168a96639a4093d" providerId="LiveId" clId="{628F1930-1733-463C-9F86-D5516899FE9C}" dt="2022-06-29T14:04:41.601" v="4452" actId="26606"/>
          <ac:picMkLst>
            <pc:docMk/>
            <pc:sldMk cId="968308728" sldId="283"/>
            <ac:picMk id="7" creationId="{85C5A304-F50C-7541-F031-D457E27CB106}"/>
          </ac:picMkLst>
        </pc:picChg>
        <pc:picChg chg="add del">
          <ac:chgData name="P. Smith" userId="e168a96639a4093d" providerId="LiveId" clId="{628F1930-1733-463C-9F86-D5516899FE9C}" dt="2022-06-29T14:03:09.334" v="4429" actId="26606"/>
          <ac:picMkLst>
            <pc:docMk/>
            <pc:sldMk cId="968308728" sldId="283"/>
            <ac:picMk id="8" creationId="{5411A6B7-E113-5CC3-2F12-914BE13784AA}"/>
          </ac:picMkLst>
        </pc:picChg>
        <pc:picChg chg="add del">
          <ac:chgData name="P. Smith" userId="e168a96639a4093d" providerId="LiveId" clId="{628F1930-1733-463C-9F86-D5516899FE9C}" dt="2022-06-29T14:04:11.424" v="4448" actId="478"/>
          <ac:picMkLst>
            <pc:docMk/>
            <pc:sldMk cId="968308728" sldId="283"/>
            <ac:picMk id="2050" creationId="{737FE6C8-3465-6E26-74AB-B746F708E94A}"/>
          </ac:picMkLst>
        </pc:picChg>
        <pc:picChg chg="add del mod">
          <ac:chgData name="P. Smith" userId="e168a96639a4093d" providerId="LiveId" clId="{628F1930-1733-463C-9F86-D5516899FE9C}" dt="2022-06-29T14:04:10.810" v="4447" actId="478"/>
          <ac:picMkLst>
            <pc:docMk/>
            <pc:sldMk cId="968308728" sldId="283"/>
            <ac:picMk id="2052" creationId="{F575ECB2-D036-67C9-24F9-74E9CBB5FDC2}"/>
          </ac:picMkLst>
        </pc:picChg>
      </pc:sldChg>
      <pc:sldChg chg="modSp add mod ord">
        <pc:chgData name="P. Smith" userId="e168a96639a4093d" providerId="LiveId" clId="{628F1930-1733-463C-9F86-D5516899FE9C}" dt="2022-07-06T17:31:10.618" v="6319" actId="20577"/>
        <pc:sldMkLst>
          <pc:docMk/>
          <pc:sldMk cId="780799861" sldId="284"/>
        </pc:sldMkLst>
        <pc:spChg chg="mod">
          <ac:chgData name="P. Smith" userId="e168a96639a4093d" providerId="LiveId" clId="{628F1930-1733-463C-9F86-D5516899FE9C}" dt="2022-07-06T16:51:23.812" v="5562" actId="20577"/>
          <ac:spMkLst>
            <pc:docMk/>
            <pc:sldMk cId="780799861" sldId="284"/>
            <ac:spMk id="2" creationId="{650009F1-BF96-56B1-5A37-CFC90CD605D5}"/>
          </ac:spMkLst>
        </pc:spChg>
        <pc:spChg chg="mod">
          <ac:chgData name="P. Smith" userId="e168a96639a4093d" providerId="LiveId" clId="{628F1930-1733-463C-9F86-D5516899FE9C}" dt="2022-07-06T17:31:10.618" v="6319" actId="20577"/>
          <ac:spMkLst>
            <pc:docMk/>
            <pc:sldMk cId="780799861" sldId="284"/>
            <ac:spMk id="9" creationId="{8BA43662-6BDC-DCDB-6B62-C7C889D929FB}"/>
          </ac:spMkLst>
        </pc:spChg>
        <pc:picChg chg="mod">
          <ac:chgData name="P. Smith" userId="e168a96639a4093d" providerId="LiveId" clId="{628F1930-1733-463C-9F86-D5516899FE9C}" dt="2022-07-06T17:30:32.352" v="6302" actId="1076"/>
          <ac:picMkLst>
            <pc:docMk/>
            <pc:sldMk cId="780799861" sldId="284"/>
            <ac:picMk id="8" creationId="{C0380CE1-7AEE-9917-1EF1-2BF5901BF782}"/>
          </ac:picMkLst>
        </pc:picChg>
      </pc:sldChg>
      <pc:sldChg chg="addSp delSp modSp new del mod">
        <pc:chgData name="P. Smith" userId="e168a96639a4093d" providerId="LiveId" clId="{628F1930-1733-463C-9F86-D5516899FE9C}" dt="2022-07-04T14:12:33.848" v="4596" actId="47"/>
        <pc:sldMkLst>
          <pc:docMk/>
          <pc:sldMk cId="1158265713" sldId="284"/>
        </pc:sldMkLst>
        <pc:spChg chg="mod">
          <ac:chgData name="P. Smith" userId="e168a96639a4093d" providerId="LiveId" clId="{628F1930-1733-463C-9F86-D5516899FE9C}" dt="2022-07-04T13:51:03.889" v="4474" actId="20577"/>
          <ac:spMkLst>
            <pc:docMk/>
            <pc:sldMk cId="1158265713" sldId="284"/>
            <ac:spMk id="2" creationId="{B0ACB6C6-4E26-8FEC-43EA-F4B657D73E0E}"/>
          </ac:spMkLst>
        </pc:spChg>
        <pc:spChg chg="del">
          <ac:chgData name="P. Smith" userId="e168a96639a4093d" providerId="LiveId" clId="{628F1930-1733-463C-9F86-D5516899FE9C}" dt="2022-07-04T14:09:16.063" v="4475" actId="478"/>
          <ac:spMkLst>
            <pc:docMk/>
            <pc:sldMk cId="1158265713" sldId="284"/>
            <ac:spMk id="3" creationId="{3427F567-812E-EFD5-C7DF-7B887F7275F2}"/>
          </ac:spMkLst>
        </pc:spChg>
        <pc:spChg chg="add mod">
          <ac:chgData name="P. Smith" userId="e168a96639a4093d" providerId="LiveId" clId="{628F1930-1733-463C-9F86-D5516899FE9C}" dt="2022-07-04T14:11:36.302" v="4582" actId="1076"/>
          <ac:spMkLst>
            <pc:docMk/>
            <pc:sldMk cId="1158265713" sldId="284"/>
            <ac:spMk id="5" creationId="{35BE9056-341A-BFF7-6D1F-80609E9E090E}"/>
          </ac:spMkLst>
        </pc:spChg>
        <pc:spChg chg="add mod">
          <ac:chgData name="P. Smith" userId="e168a96639a4093d" providerId="LiveId" clId="{628F1930-1733-463C-9F86-D5516899FE9C}" dt="2022-07-04T14:11:43.182" v="4584" actId="1076"/>
          <ac:spMkLst>
            <pc:docMk/>
            <pc:sldMk cId="1158265713" sldId="284"/>
            <ac:spMk id="9" creationId="{6A900031-807E-D8F7-D829-D714FFED2388}"/>
          </ac:spMkLst>
        </pc:spChg>
        <pc:spChg chg="add mod">
          <ac:chgData name="P. Smith" userId="e168a96639a4093d" providerId="LiveId" clId="{628F1930-1733-463C-9F86-D5516899FE9C}" dt="2022-07-04T14:11:46.281" v="4585" actId="1076"/>
          <ac:spMkLst>
            <pc:docMk/>
            <pc:sldMk cId="1158265713" sldId="284"/>
            <ac:spMk id="12" creationId="{ED15DEA4-18F3-A58E-8FE3-314FEC1B0209}"/>
          </ac:spMkLst>
        </pc:spChg>
        <pc:spChg chg="add mod">
          <ac:chgData name="P. Smith" userId="e168a96639a4093d" providerId="LiveId" clId="{628F1930-1733-463C-9F86-D5516899FE9C}" dt="2022-07-04T14:11:51.288" v="4588" actId="1076"/>
          <ac:spMkLst>
            <pc:docMk/>
            <pc:sldMk cId="1158265713" sldId="284"/>
            <ac:spMk id="15" creationId="{E07E1FF2-CA87-8FC8-3E20-C45DB3227069}"/>
          </ac:spMkLst>
        </pc:spChg>
        <pc:spChg chg="add mod">
          <ac:chgData name="P. Smith" userId="e168a96639a4093d" providerId="LiveId" clId="{628F1930-1733-463C-9F86-D5516899FE9C}" dt="2022-07-04T14:11:55.381" v="4589" actId="1076"/>
          <ac:spMkLst>
            <pc:docMk/>
            <pc:sldMk cId="1158265713" sldId="284"/>
            <ac:spMk id="16" creationId="{A830221D-FA3C-5279-5E61-F4311B53ADA4}"/>
          </ac:spMkLst>
        </pc:spChg>
        <pc:cxnChg chg="add mod">
          <ac:chgData name="P. Smith" userId="e168a96639a4093d" providerId="LiveId" clId="{628F1930-1733-463C-9F86-D5516899FE9C}" dt="2022-07-04T14:12:12.459" v="4593" actId="14100"/>
          <ac:cxnSpMkLst>
            <pc:docMk/>
            <pc:sldMk cId="1158265713" sldId="284"/>
            <ac:cxnSpMk id="7" creationId="{1BF30D13-F105-9A6F-5B7D-3CC211EE4AA3}"/>
          </ac:cxnSpMkLst>
        </pc:cxnChg>
        <pc:cxnChg chg="add del mod">
          <ac:chgData name="P. Smith" userId="e168a96639a4093d" providerId="LiveId" clId="{628F1930-1733-463C-9F86-D5516899FE9C}" dt="2022-07-04T14:12:13.927" v="4594" actId="478"/>
          <ac:cxnSpMkLst>
            <pc:docMk/>
            <pc:sldMk cId="1158265713" sldId="284"/>
            <ac:cxnSpMk id="10" creationId="{FCDBD3A4-6D19-A7F8-E0D7-3F6BE3223F1B}"/>
          </ac:cxnSpMkLst>
        </pc:cxnChg>
        <pc:cxnChg chg="add del mod">
          <ac:chgData name="P. Smith" userId="e168a96639a4093d" providerId="LiveId" clId="{628F1930-1733-463C-9F86-D5516899FE9C}" dt="2022-07-04T14:12:17.383" v="4595" actId="478"/>
          <ac:cxnSpMkLst>
            <pc:docMk/>
            <pc:sldMk cId="1158265713" sldId="284"/>
            <ac:cxnSpMk id="14" creationId="{310030F4-7E50-610A-B41B-1E37B52939F6}"/>
          </ac:cxnSpMkLst>
        </pc:cxnChg>
      </pc:sldChg>
      <pc:sldChg chg="addSp delSp modSp new mod ord">
        <pc:chgData name="P. Smith" userId="e168a96639a4093d" providerId="LiveId" clId="{628F1930-1733-463C-9F86-D5516899FE9C}" dt="2022-07-07T13:39:03.854" v="7191" actId="790"/>
        <pc:sldMkLst>
          <pc:docMk/>
          <pc:sldMk cId="3955222380" sldId="285"/>
        </pc:sldMkLst>
        <pc:spChg chg="mod">
          <ac:chgData name="P. Smith" userId="e168a96639a4093d" providerId="LiveId" clId="{628F1930-1733-463C-9F86-D5516899FE9C}" dt="2022-07-06T16:52:22.319" v="5600" actId="20577"/>
          <ac:spMkLst>
            <pc:docMk/>
            <pc:sldMk cId="3955222380" sldId="285"/>
            <ac:spMk id="2" creationId="{4EDA7373-7B97-2962-DCA0-D4D0A214FFFF}"/>
          </ac:spMkLst>
        </pc:spChg>
        <pc:spChg chg="del">
          <ac:chgData name="P. Smith" userId="e168a96639a4093d" providerId="LiveId" clId="{628F1930-1733-463C-9F86-D5516899FE9C}" dt="2022-07-06T16:52:25.038" v="5601" actId="478"/>
          <ac:spMkLst>
            <pc:docMk/>
            <pc:sldMk cId="3955222380" sldId="285"/>
            <ac:spMk id="3" creationId="{FE6C89F2-CA66-009C-D3E6-923BAB3D4657}"/>
          </ac:spMkLst>
        </pc:spChg>
        <pc:spChg chg="add mod">
          <ac:chgData name="P. Smith" userId="e168a96639a4093d" providerId="LiveId" clId="{628F1930-1733-463C-9F86-D5516899FE9C}" dt="2022-07-07T13:36:52.924" v="7048" actId="1076"/>
          <ac:spMkLst>
            <pc:docMk/>
            <pc:sldMk cId="3955222380" sldId="285"/>
            <ac:spMk id="5" creationId="{C76B65BF-E560-A2A4-33E1-826BBB858E31}"/>
          </ac:spMkLst>
        </pc:spChg>
        <pc:spChg chg="add mod">
          <ac:chgData name="P. Smith" userId="e168a96639a4093d" providerId="LiveId" clId="{628F1930-1733-463C-9F86-D5516899FE9C}" dt="2022-07-07T13:39:03.854" v="7191" actId="790"/>
          <ac:spMkLst>
            <pc:docMk/>
            <pc:sldMk cId="3955222380" sldId="285"/>
            <ac:spMk id="8" creationId="{1925460E-5E60-F69D-4ABD-A11823DCAFA3}"/>
          </ac:spMkLst>
        </pc:spChg>
        <pc:picChg chg="add mod">
          <ac:chgData name="P. Smith" userId="e168a96639a4093d" providerId="LiveId" clId="{628F1930-1733-463C-9F86-D5516899FE9C}" dt="2022-07-07T13:36:52.924" v="7048" actId="1076"/>
          <ac:picMkLst>
            <pc:docMk/>
            <pc:sldMk cId="3955222380" sldId="285"/>
            <ac:picMk id="6" creationId="{A0F7DFA9-94DE-4A06-8983-D3A9E5A62E6B}"/>
          </ac:picMkLst>
        </pc:picChg>
        <pc:picChg chg="add mod">
          <ac:chgData name="P. Smith" userId="e168a96639a4093d" providerId="LiveId" clId="{628F1930-1733-463C-9F86-D5516899FE9C}" dt="2022-07-07T13:37:17.874" v="7050" actId="1076"/>
          <ac:picMkLst>
            <pc:docMk/>
            <pc:sldMk cId="3955222380" sldId="285"/>
            <ac:picMk id="7" creationId="{5D036336-BAA2-CD73-787E-D5D32A2595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45945-31A4-4BD1-8634-89158A054173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EEE80-F6DE-4778-A36C-7A0201C848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89F0DC-2A20-4DA3-BBBD-24916DFFB487}" type="datetime1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32836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D30A-C05A-4C4A-8822-54160FE889D7}" type="datetime1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1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51CF-4DCD-4B20-8C63-965D15FAFF55}" type="datetime1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80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CA73-82B9-44A5-845B-99880C61317C}" type="datetime1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43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F1F1C4-6266-49D9-9A0E-644E11E1589B}" type="datetime1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9126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2BFE-85FF-458B-B0A2-EFE4E9B05F11}" type="datetime1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8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3DD2-C58F-4959-A22B-AAD76CBA39F6}" type="datetime1">
              <a:rPr lang="en-GB" smtClean="0"/>
              <a:t>22/07/2022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DE37-9E53-4B26-87B8-795E6FC4FE9C}" type="datetime1">
              <a:rPr lang="en-GB" smtClean="0"/>
              <a:t>22/07/2022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0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7B58-25F9-4306-BF3B-73EE400E0713}" type="datetime1">
              <a:rPr lang="en-GB" smtClean="0"/>
              <a:t>22/07/2022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42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7F661B-37EB-4DEB-B2C1-30BE59E8D4A3}" type="datetime1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39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0E55A2-2BE4-4649-AB62-A6B26131B15F}" type="datetime1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7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ABC7D5F-1BA1-4B09-8ACF-398E60AC3424}" type="datetime1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88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football-match-probability-prediction/dat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E8586-22DF-6643-1763-2C48F4540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AML </a:t>
            </a:r>
            <a:r>
              <a:rPr lang="en-GB" sz="6000" dirty="0" err="1"/>
              <a:t>Projekt</a:t>
            </a:r>
            <a:r>
              <a:rPr lang="en-GB" sz="6000" dirty="0"/>
              <a:t>: Soccer Odds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318258-446A-5138-0768-522003B60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Pascal Schmidt, Philipp Becht, Simon </a:t>
            </a:r>
            <a:r>
              <a:rPr lang="en-GB" dirty="0" err="1"/>
              <a:t>Wrigg</a:t>
            </a:r>
            <a:endParaRPr lang="en-GB" dirty="0"/>
          </a:p>
          <a:p>
            <a:r>
              <a:rPr lang="en-GB" dirty="0"/>
              <a:t>DHBW Mannheim – WWI19DSB</a:t>
            </a:r>
          </a:p>
          <a:p>
            <a:r>
              <a:rPr lang="en-GB" dirty="0"/>
              <a:t>08/2022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24A6EE-7F01-A15F-10E1-E494D0BB1E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28" y="3727299"/>
            <a:ext cx="1332555" cy="13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6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288733C-2828-46E3-B662-9724633C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80" y="2387548"/>
            <a:ext cx="1091283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Projekt</a:t>
            </a:r>
            <a:r>
              <a:rPr lang="en-US" sz="7200" cap="all" dirty="0"/>
              <a:t>-</a:t>
            </a:r>
            <a:br>
              <a:rPr lang="en-US" sz="7200" cap="all" dirty="0"/>
            </a:br>
            <a:r>
              <a:rPr lang="en-US" sz="7200" cap="all" dirty="0" err="1"/>
              <a:t>durchführung</a:t>
            </a:r>
            <a:endParaRPr lang="en-US" sz="7200" cap="all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641B288-BF0A-C3A5-1998-03683F82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45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92BDE-E460-F3BB-DEEB-23C257AE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Datenauswahl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14B53-53A9-A5FF-85A0-E6DDD2B1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11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486CD4-057C-AB3A-0BA3-039E6F5CEF79}"/>
              </a:ext>
            </a:extLst>
          </p:cNvPr>
          <p:cNvSpPr txBox="1"/>
          <p:nvPr/>
        </p:nvSpPr>
        <p:spPr>
          <a:xfrm>
            <a:off x="1718548" y="2121243"/>
            <a:ext cx="402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150000</a:t>
            </a:r>
            <a:r>
              <a:rPr lang="en-GB" dirty="0"/>
              <a:t>  </a:t>
            </a:r>
            <a:r>
              <a:rPr lang="en-GB" dirty="0" err="1"/>
              <a:t>Fußballspiele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F819BE3-7A7E-79F5-8E98-50255F182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918" y="513068"/>
            <a:ext cx="3049158" cy="11767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075D519-E00B-0D62-5175-4D8D43FA459E}"/>
              </a:ext>
            </a:extLst>
          </p:cNvPr>
          <p:cNvSpPr txBox="1"/>
          <p:nvPr/>
        </p:nvSpPr>
        <p:spPr>
          <a:xfrm>
            <a:off x="6960578" y="2275131"/>
            <a:ext cx="3760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Von</a:t>
            </a:r>
            <a:r>
              <a:rPr lang="en-GB" sz="4400" dirty="0"/>
              <a:t> 2019 - 2021</a:t>
            </a:r>
            <a:r>
              <a:rPr lang="en-GB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423722-D426-BE92-4486-AE9B3A47BEEF}"/>
              </a:ext>
            </a:extLst>
          </p:cNvPr>
          <p:cNvSpPr txBox="1"/>
          <p:nvPr/>
        </p:nvSpPr>
        <p:spPr>
          <a:xfrm>
            <a:off x="2347197" y="3917446"/>
            <a:ext cx="24064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860</a:t>
            </a:r>
            <a:r>
              <a:rPr lang="de-DE" sz="3200" dirty="0"/>
              <a:t>  </a:t>
            </a:r>
            <a:r>
              <a:rPr lang="de-DE" dirty="0"/>
              <a:t>Ligen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739659-BB64-ACCE-CF71-2D72E8612E89}"/>
              </a:ext>
            </a:extLst>
          </p:cNvPr>
          <p:cNvSpPr txBox="1"/>
          <p:nvPr/>
        </p:nvSpPr>
        <p:spPr>
          <a:xfrm>
            <a:off x="7299453" y="3917446"/>
            <a:ext cx="30822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9500</a:t>
            </a:r>
            <a:r>
              <a:rPr lang="de-DE" sz="3200" dirty="0"/>
              <a:t>  </a:t>
            </a:r>
            <a:r>
              <a:rPr lang="de-DE" dirty="0"/>
              <a:t>Teams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2A61C7-B66B-1BCD-1284-9745E03F7F19}"/>
              </a:ext>
            </a:extLst>
          </p:cNvPr>
          <p:cNvSpPr txBox="1"/>
          <p:nvPr/>
        </p:nvSpPr>
        <p:spPr>
          <a:xfrm>
            <a:off x="685298" y="6172200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https://www.kaggle.com/competitions/football-match-probability-prediction/data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62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86E31-F4B6-CF4E-5E1C-1F55C22A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en-GB" dirty="0" err="1"/>
              <a:t>Datenauswahl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4FCFC9-BBCA-7E51-43E6-E1A827F7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12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29E0A8-2E1F-71DF-8606-29696B64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41233"/>
            <a:ext cx="8048836" cy="356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1ED8363-4512-D2F8-EF95-20178707D996}"/>
              </a:ext>
            </a:extLst>
          </p:cNvPr>
          <p:cNvSpPr/>
          <p:nvPr/>
        </p:nvSpPr>
        <p:spPr>
          <a:xfrm>
            <a:off x="1370023" y="5497763"/>
            <a:ext cx="8048836" cy="674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Target: Home / Draw / Away</a:t>
            </a:r>
          </a:p>
        </p:txBody>
      </p:sp>
    </p:spTree>
    <p:extLst>
      <p:ext uri="{BB962C8B-B14F-4D97-AF65-F5344CB8AC3E}">
        <p14:creationId xmlns:p14="http://schemas.microsoft.com/office/powerpoint/2010/main" val="119675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52A02-706E-A5BF-5E36-25F1D59D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3157"/>
          </a:xfrm>
        </p:spPr>
        <p:txBody>
          <a:bodyPr/>
          <a:lstStyle/>
          <a:p>
            <a:r>
              <a:rPr lang="en-GB" dirty="0" err="1"/>
              <a:t>Datenauswahl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3E1BD-2899-5369-FDC6-3992478E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13</a:t>
            </a:fld>
            <a:endParaRPr lang="en-GB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CEC4B71-52F1-6C02-A8B0-0CAEFBBDEF10}"/>
              </a:ext>
            </a:extLst>
          </p:cNvPr>
          <p:cNvGrpSpPr/>
          <p:nvPr/>
        </p:nvGrpSpPr>
        <p:grpSpPr>
          <a:xfrm>
            <a:off x="1371600" y="1585209"/>
            <a:ext cx="9029700" cy="4062215"/>
            <a:chOff x="1457326" y="1585053"/>
            <a:chExt cx="9029700" cy="406221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0F943AF-62CF-27F4-4162-6C8EDB553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326" y="1989668"/>
              <a:ext cx="9029700" cy="365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20393C9-2530-A2E0-B688-12FCDBC01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61" b="13307"/>
            <a:stretch/>
          </p:blipFill>
          <p:spPr>
            <a:xfrm>
              <a:off x="1457326" y="1585053"/>
              <a:ext cx="9029700" cy="404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9148375E-8FF1-7139-CE32-1D5AFB98492C}"/>
              </a:ext>
            </a:extLst>
          </p:cNvPr>
          <p:cNvSpPr/>
          <p:nvPr/>
        </p:nvSpPr>
        <p:spPr>
          <a:xfrm>
            <a:off x="1371600" y="5834981"/>
            <a:ext cx="9029700" cy="674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Historische Daten zu den jeweils letzten 10 Spielen {i} des Heim- und Auswärtsteams</a:t>
            </a:r>
          </a:p>
        </p:txBody>
      </p:sp>
    </p:spTree>
    <p:extLst>
      <p:ext uri="{BB962C8B-B14F-4D97-AF65-F5344CB8AC3E}">
        <p14:creationId xmlns:p14="http://schemas.microsoft.com/office/powerpoint/2010/main" val="35736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39F40-DFD1-CF9E-2E64-BCFC7A7C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Datenexploration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CC0E1D-3A4F-8327-0038-D3E75021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14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F08A13-EBD2-428D-5A6A-B3587C14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05" y="1579274"/>
            <a:ext cx="11239500" cy="2905125"/>
          </a:xfrm>
          <a:prstGeom prst="rect">
            <a:avLst/>
          </a:prstGeom>
          <a:ln w="19050"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8A1DABA-911D-1913-7A94-5291EE4AA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" t="15274" b="33240"/>
          <a:stretch/>
        </p:blipFill>
        <p:spPr>
          <a:xfrm>
            <a:off x="845705" y="4535776"/>
            <a:ext cx="11239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6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AC3722-DD84-D259-98E9-FE3F379F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9"/>
            <a:ext cx="3355942" cy="30789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 dirty="0" err="1"/>
              <a:t>Verteilung</a:t>
            </a:r>
            <a:r>
              <a:rPr lang="en-US" sz="2900" cap="all" dirty="0"/>
              <a:t> der </a:t>
            </a:r>
            <a:r>
              <a:rPr lang="en-US" sz="2900" cap="all" dirty="0" err="1"/>
              <a:t>Ergebnisse</a:t>
            </a:r>
            <a:br>
              <a:rPr lang="en-US" sz="2900" cap="all" dirty="0"/>
            </a:br>
            <a:endParaRPr lang="en-US" sz="2900" cap="all" dirty="0"/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E4C444-739A-2DBD-F173-E70ADA97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3755E25-8CC9-4433-8B5F-E9DE521E5E75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676E6-C795-C35C-523A-A34F879E5518}"/>
              </a:ext>
            </a:extLst>
          </p:cNvPr>
          <p:cNvSpPr txBox="1"/>
          <p:nvPr/>
        </p:nvSpPr>
        <p:spPr>
          <a:xfrm>
            <a:off x="8186895" y="3972019"/>
            <a:ext cx="3355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Baseline Prediction:</a:t>
            </a:r>
          </a:p>
          <a:p>
            <a:pPr algn="ctr"/>
            <a:endParaRPr lang="en-GB" dirty="0">
              <a:sym typeface="Wingdings" panose="05000000000000000000" pitchFamily="2" charset="2"/>
            </a:endParaRPr>
          </a:p>
          <a:p>
            <a:pPr algn="ctr"/>
            <a:r>
              <a:rPr lang="en-GB" dirty="0" err="1">
                <a:sym typeface="Wingdings" panose="05000000000000000000" pitchFamily="2" charset="2"/>
              </a:rPr>
              <a:t>Immer</a:t>
            </a:r>
            <a:r>
              <a:rPr lang="en-GB" dirty="0">
                <a:sym typeface="Wingdings" panose="05000000000000000000" pitchFamily="2" charset="2"/>
              </a:rPr>
              <a:t> Home-Win </a:t>
            </a:r>
            <a:r>
              <a:rPr lang="en-GB" dirty="0" err="1">
                <a:sym typeface="Wingdings" panose="05000000000000000000" pitchFamily="2" charset="2"/>
              </a:rPr>
              <a:t>vorhersagen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ergibt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eine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Acurracy</a:t>
            </a:r>
            <a:r>
              <a:rPr lang="en-GB" dirty="0">
                <a:sym typeface="Wingdings" panose="05000000000000000000" pitchFamily="2" charset="2"/>
              </a:rPr>
              <a:t> von 43%</a:t>
            </a:r>
            <a:endParaRPr lang="en-GB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1990776-7D0C-4941-3DD8-E9D2D2F97BD9}"/>
              </a:ext>
            </a:extLst>
          </p:cNvPr>
          <p:cNvGrpSpPr/>
          <p:nvPr/>
        </p:nvGrpSpPr>
        <p:grpSpPr>
          <a:xfrm>
            <a:off x="1379023" y="1566920"/>
            <a:ext cx="5659222" cy="3923351"/>
            <a:chOff x="1379023" y="1566920"/>
            <a:chExt cx="5659222" cy="392335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8D3A1ED-40CA-96DA-DB64-E71B08843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79023" y="1566920"/>
              <a:ext cx="5659222" cy="3923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655E821E-52B6-72D6-BF2D-09B9FB7F6B05}"/>
                </a:ext>
              </a:extLst>
            </p:cNvPr>
            <p:cNvSpPr txBox="1"/>
            <p:nvPr/>
          </p:nvSpPr>
          <p:spPr>
            <a:xfrm>
              <a:off x="4189914" y="305799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43%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4B3EEA8-73FA-26FB-6884-DAA80E93E6BB}"/>
                </a:ext>
              </a:extLst>
            </p:cNvPr>
            <p:cNvSpPr txBox="1"/>
            <p:nvPr/>
          </p:nvSpPr>
          <p:spPr>
            <a:xfrm>
              <a:off x="5816376" y="3659063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25%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574BE27-5095-8E8D-9FBD-AC9C19F0C99B}"/>
                </a:ext>
              </a:extLst>
            </p:cNvPr>
            <p:cNvSpPr txBox="1"/>
            <p:nvPr/>
          </p:nvSpPr>
          <p:spPr>
            <a:xfrm>
              <a:off x="2689893" y="3372813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32%</a:t>
              </a:r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8CB5EC59-315E-EA98-A842-BD99039F319F}"/>
              </a:ext>
            </a:extLst>
          </p:cNvPr>
          <p:cNvSpPr/>
          <p:nvPr/>
        </p:nvSpPr>
        <p:spPr>
          <a:xfrm>
            <a:off x="2410691" y="5490271"/>
            <a:ext cx="1237673" cy="37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71ED4C-5DDE-EC5A-F716-DDE4559C2F5C}"/>
              </a:ext>
            </a:extLst>
          </p:cNvPr>
          <p:cNvSpPr/>
          <p:nvPr/>
        </p:nvSpPr>
        <p:spPr>
          <a:xfrm>
            <a:off x="5547478" y="5487884"/>
            <a:ext cx="1237673" cy="37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25BF0CC-57A4-750F-6EE3-2D12982C28A8}"/>
              </a:ext>
            </a:extLst>
          </p:cNvPr>
          <p:cNvSpPr/>
          <p:nvPr/>
        </p:nvSpPr>
        <p:spPr>
          <a:xfrm>
            <a:off x="3955156" y="5487884"/>
            <a:ext cx="1237673" cy="37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F1EFE44-5724-4141-694C-CB199FD08B99}"/>
              </a:ext>
            </a:extLst>
          </p:cNvPr>
          <p:cNvSpPr/>
          <p:nvPr/>
        </p:nvSpPr>
        <p:spPr>
          <a:xfrm>
            <a:off x="818369" y="5492510"/>
            <a:ext cx="1237673" cy="3746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Kodierung:</a:t>
            </a:r>
          </a:p>
        </p:txBody>
      </p:sp>
    </p:spTree>
    <p:extLst>
      <p:ext uri="{BB962C8B-B14F-4D97-AF65-F5344CB8AC3E}">
        <p14:creationId xmlns:p14="http://schemas.microsoft.com/office/powerpoint/2010/main" val="374751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39F40-DFD1-CF9E-2E64-BCFC7A7C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für die </a:t>
            </a:r>
            <a:r>
              <a:rPr lang="en-GB" dirty="0" err="1"/>
              <a:t>Vorhersage</a:t>
            </a:r>
            <a:r>
              <a:rPr lang="en-GB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88754-792C-8DB0-8285-C6FBEFAD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3527"/>
            <a:ext cx="9601200" cy="4017817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/>
              <a:t>Basic </a:t>
            </a:r>
            <a:r>
              <a:rPr lang="en-GB" sz="2200" dirty="0" err="1"/>
              <a:t>Descriptional</a:t>
            </a:r>
            <a:r>
              <a:rPr lang="en-GB" sz="2200" dirty="0"/>
              <a:t> Features:</a:t>
            </a:r>
          </a:p>
          <a:p>
            <a:pPr lvl="1"/>
            <a:r>
              <a:rPr lang="en-GB" sz="2200" dirty="0"/>
              <a:t>Is cup?</a:t>
            </a:r>
          </a:p>
          <a:p>
            <a:pPr lvl="1"/>
            <a:r>
              <a:rPr lang="en-GB" sz="2200" dirty="0"/>
              <a:t>League</a:t>
            </a:r>
          </a:p>
          <a:p>
            <a:pPr lvl="1"/>
            <a:r>
              <a:rPr lang="en-GB" sz="2200" dirty="0"/>
              <a:t>Coach</a:t>
            </a:r>
          </a:p>
          <a:p>
            <a:pPr lvl="1"/>
            <a:endParaRPr lang="en-GB" sz="2200" dirty="0"/>
          </a:p>
          <a:p>
            <a:r>
              <a:rPr lang="en-GB" sz="2200" dirty="0"/>
              <a:t>Historical Team Performance </a:t>
            </a:r>
            <a:r>
              <a:rPr lang="en-GB" sz="2200" dirty="0" err="1"/>
              <a:t>Feautures</a:t>
            </a:r>
            <a:r>
              <a:rPr lang="en-GB" sz="2200" dirty="0"/>
              <a:t>:</a:t>
            </a:r>
          </a:p>
          <a:p>
            <a:pPr lvl="1"/>
            <a:r>
              <a:rPr lang="en-GB" sz="2200" dirty="0"/>
              <a:t>Rating last 10 matches</a:t>
            </a:r>
          </a:p>
          <a:p>
            <a:pPr lvl="1"/>
            <a:r>
              <a:rPr lang="en-GB" sz="2200" dirty="0" err="1"/>
              <a:t>Erzielte</a:t>
            </a:r>
            <a:r>
              <a:rPr lang="en-GB" sz="2200" dirty="0"/>
              <a:t> und </a:t>
            </a:r>
            <a:r>
              <a:rPr lang="en-GB" sz="2200" dirty="0" err="1"/>
              <a:t>kassierte</a:t>
            </a:r>
            <a:r>
              <a:rPr lang="en-GB" sz="2200" dirty="0"/>
              <a:t> Tore last 10 matches</a:t>
            </a:r>
          </a:p>
          <a:p>
            <a:pPr lvl="1"/>
            <a:r>
              <a:rPr lang="en-GB" sz="2200" dirty="0"/>
              <a:t>Trainer last 10 matches</a:t>
            </a:r>
          </a:p>
          <a:p>
            <a:pPr lvl="1"/>
            <a:r>
              <a:rPr lang="en-GB" sz="2200" dirty="0" err="1"/>
              <a:t>Heimspiel</a:t>
            </a:r>
            <a:r>
              <a:rPr lang="en-GB" sz="2200" dirty="0"/>
              <a:t>? Last 10 matches</a:t>
            </a:r>
          </a:p>
          <a:p>
            <a:pPr lvl="1"/>
            <a:r>
              <a:rPr lang="en-GB" sz="2200" dirty="0"/>
              <a:t>War Match </a:t>
            </a:r>
            <a:r>
              <a:rPr lang="en-GB" sz="2200" dirty="0" err="1"/>
              <a:t>ein</a:t>
            </a:r>
            <a:r>
              <a:rPr lang="en-GB" sz="2200" dirty="0"/>
              <a:t> </a:t>
            </a:r>
            <a:r>
              <a:rPr lang="en-GB" sz="2200" dirty="0" err="1"/>
              <a:t>Turnier</a:t>
            </a:r>
            <a:r>
              <a:rPr lang="en-GB" sz="2200" dirty="0"/>
              <a:t>? Last 10 matches</a:t>
            </a:r>
          </a:p>
          <a:p>
            <a:pPr lvl="1"/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CC0E1D-3A4F-8327-0038-D3E75021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16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6C9E6A-6791-C144-E652-5C9399AD0D35}"/>
              </a:ext>
            </a:extLst>
          </p:cNvPr>
          <p:cNvSpPr txBox="1"/>
          <p:nvPr/>
        </p:nvSpPr>
        <p:spPr>
          <a:xfrm>
            <a:off x="1371600" y="6375893"/>
            <a:ext cx="487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(Features </a:t>
            </a:r>
            <a:r>
              <a:rPr lang="en-GB" dirty="0" err="1"/>
              <a:t>jeweils</a:t>
            </a:r>
            <a:r>
              <a:rPr lang="en-GB" dirty="0"/>
              <a:t> für Heim – und </a:t>
            </a:r>
            <a:r>
              <a:rPr lang="en-GB" dirty="0" err="1"/>
              <a:t>Auswärtsteam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40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39F40-DFD1-CF9E-2E64-BCFC7A7C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81491" cy="1485900"/>
          </a:xfrm>
        </p:spPr>
        <p:txBody>
          <a:bodyPr/>
          <a:lstStyle/>
          <a:p>
            <a:r>
              <a:rPr lang="en-GB" dirty="0"/>
              <a:t>Features für die </a:t>
            </a:r>
            <a:r>
              <a:rPr lang="en-GB" dirty="0" err="1"/>
              <a:t>Vorhersage</a:t>
            </a:r>
            <a:r>
              <a:rPr lang="en-GB" dirty="0"/>
              <a:t>: Neu </a:t>
            </a:r>
            <a:r>
              <a:rPr lang="en-GB" dirty="0" err="1"/>
              <a:t>Erstellt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88754-792C-8DB0-8285-C6FBEFAD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3709"/>
            <a:ext cx="9601200" cy="3581400"/>
          </a:xfrm>
        </p:spPr>
        <p:txBody>
          <a:bodyPr>
            <a:normAutofit/>
          </a:bodyPr>
          <a:lstStyle/>
          <a:p>
            <a:r>
              <a:rPr lang="en-GB" dirty="0" err="1"/>
              <a:t>Durchschnitt</a:t>
            </a:r>
            <a:r>
              <a:rPr lang="en-GB" dirty="0"/>
              <a:t> der </a:t>
            </a:r>
            <a:r>
              <a:rPr lang="en-GB" dirty="0" err="1"/>
              <a:t>letzten</a:t>
            </a:r>
            <a:r>
              <a:rPr lang="en-GB" dirty="0"/>
              <a:t> 10 </a:t>
            </a:r>
            <a:r>
              <a:rPr lang="en-GB" dirty="0" err="1"/>
              <a:t>Spiele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Avg. Rating</a:t>
            </a:r>
          </a:p>
          <a:p>
            <a:pPr lvl="1"/>
            <a:r>
              <a:rPr lang="en-GB" dirty="0"/>
              <a:t>Avg. Rating des </a:t>
            </a:r>
            <a:r>
              <a:rPr lang="en-GB" dirty="0" err="1"/>
              <a:t>Gegners</a:t>
            </a:r>
            <a:endParaRPr lang="en-GB" dirty="0"/>
          </a:p>
          <a:p>
            <a:pPr lvl="1"/>
            <a:r>
              <a:rPr lang="en-GB" dirty="0"/>
              <a:t>Avg. </a:t>
            </a:r>
            <a:r>
              <a:rPr lang="en-GB" dirty="0" err="1"/>
              <a:t>Erzielte</a:t>
            </a:r>
            <a:r>
              <a:rPr lang="en-GB" dirty="0"/>
              <a:t> Tore</a:t>
            </a:r>
          </a:p>
          <a:p>
            <a:pPr lvl="1"/>
            <a:r>
              <a:rPr lang="en-GB" dirty="0"/>
              <a:t>Avg. </a:t>
            </a:r>
            <a:r>
              <a:rPr lang="en-GB" dirty="0" err="1"/>
              <a:t>Kassierte</a:t>
            </a:r>
            <a:r>
              <a:rPr lang="en-GB" dirty="0"/>
              <a:t> Tore</a:t>
            </a:r>
          </a:p>
          <a:p>
            <a:pPr lvl="1"/>
            <a:endParaRPr lang="en-GB" dirty="0"/>
          </a:p>
          <a:p>
            <a:r>
              <a:rPr lang="en-GB" dirty="0"/>
              <a:t>Performance der </a:t>
            </a:r>
            <a:r>
              <a:rPr lang="en-GB" dirty="0" err="1"/>
              <a:t>letzten</a:t>
            </a:r>
            <a:r>
              <a:rPr lang="en-GB" dirty="0"/>
              <a:t> 5 </a:t>
            </a:r>
            <a:r>
              <a:rPr lang="en-GB" dirty="0" err="1"/>
              <a:t>Spiele</a:t>
            </a:r>
            <a:r>
              <a:rPr lang="en-GB" dirty="0"/>
              <a:t> (</a:t>
            </a:r>
            <a:r>
              <a:rPr lang="en-GB" dirty="0" err="1"/>
              <a:t>basierend</a:t>
            </a:r>
            <a:r>
              <a:rPr lang="en-GB" dirty="0"/>
              <a:t> auf den </a:t>
            </a:r>
            <a:r>
              <a:rPr lang="en-GB" dirty="0" err="1"/>
              <a:t>erzielten</a:t>
            </a:r>
            <a:r>
              <a:rPr lang="en-GB" dirty="0"/>
              <a:t>/</a:t>
            </a:r>
            <a:r>
              <a:rPr lang="en-GB" dirty="0" err="1"/>
              <a:t>kassierten</a:t>
            </a:r>
            <a:r>
              <a:rPr lang="en-GB" dirty="0"/>
              <a:t> </a:t>
            </a:r>
            <a:r>
              <a:rPr lang="en-GB" dirty="0" err="1"/>
              <a:t>Toren</a:t>
            </a:r>
            <a:r>
              <a:rPr lang="en-GB" dirty="0"/>
              <a:t>):</a:t>
            </a:r>
          </a:p>
          <a:p>
            <a:pPr lvl="1"/>
            <a:r>
              <a:rPr lang="en-GB" dirty="0"/>
              <a:t>Tordifferernzen der </a:t>
            </a:r>
            <a:r>
              <a:rPr lang="en-GB" dirty="0" err="1"/>
              <a:t>letzten</a:t>
            </a:r>
            <a:r>
              <a:rPr lang="en-GB" dirty="0"/>
              <a:t> </a:t>
            </a:r>
            <a:r>
              <a:rPr lang="en-GB" dirty="0" err="1"/>
              <a:t>Spiele</a:t>
            </a:r>
            <a:endParaRPr lang="en-GB" dirty="0"/>
          </a:p>
          <a:p>
            <a:pPr lvl="1"/>
            <a:r>
              <a:rPr lang="en-GB" dirty="0" err="1"/>
              <a:t>Anzahl</a:t>
            </a:r>
            <a:r>
              <a:rPr lang="en-GB" dirty="0"/>
              <a:t> der Siege / </a:t>
            </a:r>
            <a:r>
              <a:rPr lang="en-GB" dirty="0" err="1"/>
              <a:t>Unentschieden</a:t>
            </a:r>
            <a:r>
              <a:rPr lang="en-GB" dirty="0"/>
              <a:t> / </a:t>
            </a:r>
            <a:r>
              <a:rPr lang="en-GB" dirty="0" err="1"/>
              <a:t>Niederlagen</a:t>
            </a:r>
            <a:r>
              <a:rPr lang="en-GB" dirty="0"/>
              <a:t> der </a:t>
            </a:r>
            <a:r>
              <a:rPr lang="en-GB" dirty="0" err="1"/>
              <a:t>letzten</a:t>
            </a:r>
            <a:r>
              <a:rPr lang="en-GB" dirty="0"/>
              <a:t> 5 </a:t>
            </a:r>
            <a:r>
              <a:rPr lang="en-GB" dirty="0" err="1"/>
              <a:t>Spiele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CC0E1D-3A4F-8327-0038-D3E75021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17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6628C3-49CB-042B-BA72-39515F7B9761}"/>
              </a:ext>
            </a:extLst>
          </p:cNvPr>
          <p:cNvSpPr txBox="1"/>
          <p:nvPr/>
        </p:nvSpPr>
        <p:spPr>
          <a:xfrm>
            <a:off x="1371600" y="6375893"/>
            <a:ext cx="487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(Features </a:t>
            </a:r>
            <a:r>
              <a:rPr lang="en-GB" dirty="0" err="1"/>
              <a:t>jeweils</a:t>
            </a:r>
            <a:r>
              <a:rPr lang="en-GB" dirty="0"/>
              <a:t> für Heim – und </a:t>
            </a:r>
            <a:r>
              <a:rPr lang="en-GB" dirty="0" err="1"/>
              <a:t>Auswärtsteam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06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25EFA-4626-3F55-D404-1AAC8B09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Mögliche</a:t>
            </a:r>
            <a:r>
              <a:rPr lang="en-GB" dirty="0"/>
              <a:t> </a:t>
            </a:r>
            <a:r>
              <a:rPr lang="en-GB" dirty="0" err="1"/>
              <a:t>weitere</a:t>
            </a:r>
            <a:r>
              <a:rPr lang="en-GB" dirty="0"/>
              <a:t>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9D0982-C565-CDB8-81EB-1477AE60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Trainerwechsel</a:t>
            </a:r>
            <a:r>
              <a:rPr lang="en-GB" dirty="0"/>
              <a:t> in den </a:t>
            </a:r>
            <a:r>
              <a:rPr lang="en-GB" dirty="0" err="1"/>
              <a:t>letzten</a:t>
            </a:r>
            <a:r>
              <a:rPr lang="en-GB" dirty="0"/>
              <a:t> </a:t>
            </a:r>
            <a:r>
              <a:rPr lang="en-GB" dirty="0" err="1"/>
              <a:t>Spielen</a:t>
            </a:r>
            <a:r>
              <a:rPr lang="en-GB" dirty="0"/>
              <a:t> (</a:t>
            </a:r>
            <a:r>
              <a:rPr lang="en-GB" dirty="0" err="1"/>
              <a:t>Veränderte</a:t>
            </a:r>
            <a:r>
              <a:rPr lang="en-GB" dirty="0"/>
              <a:t> Coach ID)?</a:t>
            </a:r>
          </a:p>
          <a:p>
            <a:r>
              <a:rPr lang="en-GB" dirty="0"/>
              <a:t>Wie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das </a:t>
            </a:r>
            <a:r>
              <a:rPr lang="en-GB" dirty="0" err="1"/>
              <a:t>letzte</a:t>
            </a:r>
            <a:r>
              <a:rPr lang="en-GB" dirty="0"/>
              <a:t> Spiel her (</a:t>
            </a:r>
            <a:r>
              <a:rPr lang="en-GB" dirty="0" err="1"/>
              <a:t>Matchdate</a:t>
            </a:r>
            <a:r>
              <a:rPr lang="en-GB" dirty="0"/>
              <a:t> des </a:t>
            </a:r>
            <a:r>
              <a:rPr lang="en-GB" dirty="0" err="1"/>
              <a:t>letzten</a:t>
            </a:r>
            <a:r>
              <a:rPr lang="en-GB" dirty="0"/>
              <a:t> Spiels)? </a:t>
            </a:r>
          </a:p>
          <a:p>
            <a:r>
              <a:rPr lang="en-GB" dirty="0"/>
              <a:t>Wie </a:t>
            </a:r>
            <a:r>
              <a:rPr lang="en-GB" dirty="0" err="1"/>
              <a:t>heimstark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das Team (</a:t>
            </a:r>
            <a:r>
              <a:rPr lang="en-GB" dirty="0" err="1"/>
              <a:t>Anzahl</a:t>
            </a:r>
            <a:r>
              <a:rPr lang="en-GB" dirty="0"/>
              <a:t> Siege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Heimspielen</a:t>
            </a:r>
            <a:r>
              <a:rPr lang="en-GB" dirty="0"/>
              <a:t>)?</a:t>
            </a:r>
          </a:p>
          <a:p>
            <a:r>
              <a:rPr lang="en-GB" dirty="0" err="1"/>
              <a:t>Hatte</a:t>
            </a:r>
            <a:r>
              <a:rPr lang="en-GB" dirty="0"/>
              <a:t> das Team in den </a:t>
            </a:r>
            <a:r>
              <a:rPr lang="en-GB" dirty="0" err="1"/>
              <a:t>letzen</a:t>
            </a:r>
            <a:r>
              <a:rPr lang="en-GB" dirty="0"/>
              <a:t> </a:t>
            </a:r>
            <a:r>
              <a:rPr lang="en-GB" dirty="0" err="1"/>
              <a:t>Spielen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Turnierspiel</a:t>
            </a:r>
            <a:r>
              <a:rPr lang="en-GB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EFD960-1EFA-11CC-B099-21E9D6E7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18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909BAA-7382-5AD8-FC6B-983D977234F3}"/>
              </a:ext>
            </a:extLst>
          </p:cNvPr>
          <p:cNvSpPr txBox="1"/>
          <p:nvPr/>
        </p:nvSpPr>
        <p:spPr>
          <a:xfrm>
            <a:off x="1104499" y="5975727"/>
            <a:ext cx="96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Diese</a:t>
            </a:r>
            <a:r>
              <a:rPr lang="en-GB" dirty="0"/>
              <a:t> Features </a:t>
            </a:r>
            <a:r>
              <a:rPr lang="en-GB" dirty="0" err="1"/>
              <a:t>wurden</a:t>
            </a:r>
            <a:r>
              <a:rPr lang="en-GB" dirty="0"/>
              <a:t> </a:t>
            </a:r>
            <a:r>
              <a:rPr lang="en-GB" dirty="0" err="1"/>
              <a:t>aufgrund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gerringer</a:t>
            </a:r>
            <a:r>
              <a:rPr lang="en-GB" dirty="0"/>
              <a:t> </a:t>
            </a:r>
            <a:r>
              <a:rPr lang="en-GB" dirty="0" err="1"/>
              <a:t>Wichtigkeit</a:t>
            </a:r>
            <a:r>
              <a:rPr lang="en-GB" dirty="0"/>
              <a:t> / </a:t>
            </a:r>
            <a:r>
              <a:rPr lang="en-GB" dirty="0" err="1"/>
              <a:t>geringem</a:t>
            </a:r>
            <a:r>
              <a:rPr lang="en-GB" dirty="0"/>
              <a:t> </a:t>
            </a:r>
            <a:r>
              <a:rPr lang="en-GB" dirty="0" err="1"/>
              <a:t>Vorkommen</a:t>
            </a:r>
            <a:r>
              <a:rPr lang="en-GB" dirty="0"/>
              <a:t> </a:t>
            </a:r>
            <a:r>
              <a:rPr lang="en-GB" dirty="0" err="1"/>
              <a:t>weggelassen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4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D7A7A-9A6B-0A68-B70D-AD83066D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A3B01-900C-7E2C-3A96-19C4B0AD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this Prediction case: Supervised Learning</a:t>
            </a:r>
            <a:r>
              <a:rPr lang="en-GB"/>
              <a:t>: Classification (0/1/2)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Logistic Regression</a:t>
            </a:r>
          </a:p>
          <a:p>
            <a:r>
              <a:rPr lang="en-GB" dirty="0"/>
              <a:t>Decision Tree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Too simple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Ensemble Models:</a:t>
            </a:r>
          </a:p>
          <a:p>
            <a:r>
              <a:rPr lang="en-GB" dirty="0">
                <a:sym typeface="Wingdings" panose="05000000000000000000" pitchFamily="2" charset="2"/>
              </a:rPr>
              <a:t>Random Forest</a:t>
            </a:r>
          </a:p>
          <a:p>
            <a:r>
              <a:rPr lang="en-GB" dirty="0">
                <a:sym typeface="Wingdings" panose="05000000000000000000" pitchFamily="2" charset="2"/>
              </a:rPr>
              <a:t>Gradient Boosting  reduces Bias, has best accuracy</a:t>
            </a:r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D81C5D-5693-E610-877A-FE5C28A5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19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3FD79E-E018-F8D1-0046-CE24EDE5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8" t="158" r="32115"/>
          <a:stretch/>
        </p:blipFill>
        <p:spPr>
          <a:xfrm>
            <a:off x="7661220" y="5234193"/>
            <a:ext cx="522197" cy="5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0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DF9D7D-BD96-EADF-1BF6-C26D40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188F80-6539-CB95-0FDD-F8C7F219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94479"/>
            <a:ext cx="4872677" cy="525939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In</a:t>
            </a:r>
            <a:r>
              <a:rPr lang="en-GB" noProof="1"/>
              <a:t>tro</a:t>
            </a:r>
          </a:p>
          <a:p>
            <a:pPr lvl="1"/>
            <a:r>
              <a:rPr lang="en-GB" noProof="1"/>
              <a:t>Projektidee &amp; -motivation</a:t>
            </a:r>
          </a:p>
          <a:p>
            <a:pPr lvl="1"/>
            <a:r>
              <a:rPr lang="en-GB" noProof="1"/>
              <a:t>Projekt-Setup</a:t>
            </a:r>
          </a:p>
          <a:p>
            <a:r>
              <a:rPr lang="en-GB" noProof="1"/>
              <a:t>Basics</a:t>
            </a:r>
          </a:p>
          <a:p>
            <a:pPr lvl="1"/>
            <a:r>
              <a:rPr lang="en-GB" noProof="1"/>
              <a:t>ML Grundlagen </a:t>
            </a:r>
          </a:p>
          <a:p>
            <a:pPr lvl="1"/>
            <a:r>
              <a:rPr lang="en-GB" noProof="1"/>
              <a:t>Quotenberechnung</a:t>
            </a:r>
          </a:p>
          <a:p>
            <a:r>
              <a:rPr lang="en-GB" noProof="1"/>
              <a:t>Projektdurchführung</a:t>
            </a:r>
          </a:p>
          <a:p>
            <a:pPr lvl="1"/>
            <a:r>
              <a:rPr lang="en-GB" noProof="1"/>
              <a:t>Datenauswahl</a:t>
            </a:r>
          </a:p>
          <a:p>
            <a:pPr lvl="1"/>
            <a:r>
              <a:rPr lang="en-GB" noProof="1"/>
              <a:t>Datenexploration</a:t>
            </a:r>
          </a:p>
          <a:p>
            <a:pPr lvl="1"/>
            <a:r>
              <a:rPr lang="en-GB" noProof="1"/>
              <a:t>Feature-Extraction &amp; -Engineering</a:t>
            </a:r>
          </a:p>
          <a:p>
            <a:pPr lvl="1"/>
            <a:r>
              <a:rPr lang="en-GB" noProof="1"/>
              <a:t>Modellauswahl &amp; –training</a:t>
            </a:r>
          </a:p>
          <a:p>
            <a:pPr lvl="1"/>
            <a:r>
              <a:rPr lang="en-GB" noProof="1"/>
              <a:t>Evaluation</a:t>
            </a:r>
          </a:p>
          <a:p>
            <a:pPr lvl="1"/>
            <a:r>
              <a:rPr lang="en-GB" noProof="1"/>
              <a:t>Deployment</a:t>
            </a:r>
          </a:p>
          <a:p>
            <a:r>
              <a:rPr lang="en-GB" noProof="1"/>
              <a:t>Schlussbetrachtung</a:t>
            </a:r>
          </a:p>
          <a:p>
            <a:pPr lvl="1"/>
            <a:r>
              <a:rPr lang="en-GB" noProof="1"/>
              <a:t>Challenges &amp; Learnings aus dem Projekt</a:t>
            </a:r>
          </a:p>
          <a:p>
            <a:pPr lvl="1"/>
            <a:r>
              <a:rPr lang="en-GB" noProof="1"/>
              <a:t>Fazit &amp; Ausblick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144461-60DA-5B0E-E9EE-871113F7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50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009F1-BF96-56B1-5A37-CFC90CD6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Evaluation: Match Results</a:t>
            </a:r>
            <a:br>
              <a:rPr lang="en-GB" dirty="0"/>
            </a:b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1D66A-7EFF-8C38-54F1-EBAF3179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20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D5D6C4-268F-CF23-6EAB-C0A44A4A0200}"/>
              </a:ext>
            </a:extLst>
          </p:cNvPr>
          <p:cNvSpPr txBox="1"/>
          <p:nvPr/>
        </p:nvSpPr>
        <p:spPr>
          <a:xfrm>
            <a:off x="1122972" y="6417347"/>
            <a:ext cx="1020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Oddsportal Data: https://www.oddsportal.com/soccer/germany/bundesliga-2020-2021/results/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380CE1-7AEE-9917-1EF1-2BF5901B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5" y="1899065"/>
            <a:ext cx="6742579" cy="3833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43662-6BDC-DCDB-6B62-C7C889D929FB}"/>
              </a:ext>
            </a:extLst>
          </p:cNvPr>
          <p:cNvSpPr/>
          <p:nvPr/>
        </p:nvSpPr>
        <p:spPr>
          <a:xfrm>
            <a:off x="7918109" y="1907419"/>
            <a:ext cx="3864159" cy="382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/>
              <a:t>Bei der </a:t>
            </a:r>
            <a:r>
              <a:rPr lang="en-GB" dirty="0" err="1"/>
              <a:t>Vorhersage</a:t>
            </a:r>
            <a:r>
              <a:rPr lang="en-GB" dirty="0"/>
              <a:t> von </a:t>
            </a:r>
            <a:r>
              <a:rPr lang="en-GB" dirty="0" err="1"/>
              <a:t>Spielergebnissen</a:t>
            </a:r>
            <a:r>
              <a:rPr lang="en-GB" dirty="0"/>
              <a:t> (2/1/0)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Accuracy von 50% </a:t>
            </a:r>
            <a:r>
              <a:rPr lang="en-GB" dirty="0" err="1"/>
              <a:t>erreicht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Dies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das Base Model und </a:t>
            </a:r>
            <a:r>
              <a:rPr lang="en-GB" dirty="0" err="1"/>
              <a:t>durch</a:t>
            </a:r>
            <a:r>
              <a:rPr lang="en-GB" dirty="0"/>
              <a:t> das </a:t>
            </a:r>
            <a:r>
              <a:rPr lang="en-GB" dirty="0" err="1"/>
              <a:t>Unentschieden</a:t>
            </a:r>
            <a:r>
              <a:rPr lang="en-GB" dirty="0"/>
              <a:t> </a:t>
            </a:r>
            <a:r>
              <a:rPr lang="en-GB" dirty="0" err="1"/>
              <a:t>trotz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50%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zufällige</a:t>
            </a:r>
            <a:r>
              <a:rPr lang="en-GB" dirty="0"/>
              <a:t> </a:t>
            </a:r>
            <a:r>
              <a:rPr lang="en-GB" dirty="0" err="1"/>
              <a:t>Vorhersage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Spiele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vorhergesagten</a:t>
            </a:r>
            <a:r>
              <a:rPr lang="en-GB" dirty="0"/>
              <a:t> </a:t>
            </a:r>
            <a:r>
              <a:rPr lang="en-GB" dirty="0" err="1"/>
              <a:t>Ergebniswahrscheinlichkeit</a:t>
            </a:r>
            <a:r>
              <a:rPr lang="en-GB" dirty="0"/>
              <a:t> &gt;= 50% </a:t>
            </a:r>
            <a:r>
              <a:rPr lang="en-GB" dirty="0" err="1"/>
              <a:t>evaluiert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Accuracy von 60% </a:t>
            </a:r>
            <a:r>
              <a:rPr lang="en-GB" dirty="0" err="1"/>
              <a:t>erreicht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79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A7373-7B97-2962-DCA0-D4D0A214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Verrechnung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Quote (Odd)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D75EB5-EEB8-BB24-47F9-B76DE5DF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21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F7DFA9-94DE-4A06-8983-D3A9E5A6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33649"/>
            <a:ext cx="6943725" cy="13335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76B65BF-E560-A2A4-33E1-826BBB858E31}"/>
              </a:ext>
            </a:extLst>
          </p:cNvPr>
          <p:cNvSpPr/>
          <p:nvPr/>
        </p:nvSpPr>
        <p:spPr>
          <a:xfrm>
            <a:off x="1371600" y="1788765"/>
            <a:ext cx="6943725" cy="76587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Reale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Quote = 100 / Wahrscheinlichkeit * Buchmacher-Faktor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036336-BAA2-CD73-787E-D5D32A25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00711"/>
            <a:ext cx="9982200" cy="235267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925460E-5E60-F69D-4ABD-A11823DCAFA3}"/>
              </a:ext>
            </a:extLst>
          </p:cNvPr>
          <p:cNvSpPr/>
          <p:nvPr/>
        </p:nvSpPr>
        <p:spPr>
          <a:xfrm>
            <a:off x="8437379" y="1788765"/>
            <a:ext cx="2916422" cy="217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Der Buchmacher-Faktor wird als Parameter an eine Funktion weitergegeben, um diesen schnell &amp; flexibel ändern zu können.</a:t>
            </a:r>
          </a:p>
        </p:txBody>
      </p:sp>
    </p:spTree>
    <p:extLst>
      <p:ext uri="{BB962C8B-B14F-4D97-AF65-F5344CB8AC3E}">
        <p14:creationId xmlns:p14="http://schemas.microsoft.com/office/powerpoint/2010/main" val="395522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009F1-BF96-56B1-5A37-CFC90CD6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Evaluation: Odds </a:t>
            </a:r>
            <a:br>
              <a:rPr lang="en-GB" dirty="0"/>
            </a:br>
            <a:r>
              <a:rPr lang="en-GB" sz="2700" dirty="0"/>
              <a:t>(Qualitative Evaluation)</a:t>
            </a:r>
            <a:br>
              <a:rPr lang="en-GB" dirty="0"/>
            </a:b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1D66A-7EFF-8C38-54F1-EBAF3179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22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D5D6C4-268F-CF23-6EAB-C0A44A4A0200}"/>
              </a:ext>
            </a:extLst>
          </p:cNvPr>
          <p:cNvSpPr txBox="1"/>
          <p:nvPr/>
        </p:nvSpPr>
        <p:spPr>
          <a:xfrm>
            <a:off x="1122972" y="6417347"/>
            <a:ext cx="1020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Oddsportal Data: https://www.oddsportal.com/soccer/germany/bundesliga-2020-2021/results/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BA43662-6BDC-DCDB-6B62-C7C889D929FB}"/>
              </a:ext>
            </a:extLst>
          </p:cNvPr>
          <p:cNvSpPr/>
          <p:nvPr/>
        </p:nvSpPr>
        <p:spPr>
          <a:xfrm>
            <a:off x="9353862" y="2102556"/>
            <a:ext cx="2563318" cy="4062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/>
              <a:t>Vorhergesagte und echte Quoten </a:t>
            </a:r>
            <a:r>
              <a:rPr lang="en-GB" dirty="0" err="1"/>
              <a:t>unterscheiden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(bis auf </a:t>
            </a:r>
            <a:r>
              <a:rPr lang="en-GB" dirty="0" err="1"/>
              <a:t>Ausnahmen</a:t>
            </a:r>
            <a:r>
              <a:rPr lang="en-GB" dirty="0"/>
              <a:t>)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In </a:t>
            </a:r>
            <a:r>
              <a:rPr lang="en-GB" dirty="0" err="1"/>
              <a:t>diesen</a:t>
            </a:r>
            <a:r>
              <a:rPr lang="en-GB" dirty="0"/>
              <a:t> </a:t>
            </a:r>
            <a:r>
              <a:rPr lang="en-GB" dirty="0" err="1"/>
              <a:t>Beispieldaten</a:t>
            </a:r>
            <a:r>
              <a:rPr lang="en-GB" dirty="0"/>
              <a:t> </a:t>
            </a:r>
            <a:r>
              <a:rPr lang="en-GB" dirty="0" err="1"/>
              <a:t>wurden</a:t>
            </a:r>
            <a:r>
              <a:rPr lang="en-GB" dirty="0"/>
              <a:t> </a:t>
            </a:r>
            <a:r>
              <a:rPr lang="en-GB" dirty="0" err="1"/>
              <a:t>Hiemsieg-Quoten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niedrig</a:t>
            </a:r>
            <a:r>
              <a:rPr lang="en-GB" dirty="0"/>
              <a:t> </a:t>
            </a:r>
            <a:r>
              <a:rPr lang="en-GB" dirty="0" err="1"/>
              <a:t>vorhergesagt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824195E-136A-62A2-F827-ED289BF1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4" y="2102556"/>
            <a:ext cx="8359327" cy="4062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1BC2AEE-8E76-1484-95A0-AA4AF2CBEEFF}"/>
              </a:ext>
            </a:extLst>
          </p:cNvPr>
          <p:cNvSpPr/>
          <p:nvPr/>
        </p:nvSpPr>
        <p:spPr>
          <a:xfrm>
            <a:off x="5458692" y="2102556"/>
            <a:ext cx="3702610" cy="4062412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BABF78-381A-E9FE-EB83-25F093F3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6" y="247539"/>
            <a:ext cx="5682384" cy="63137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13738C4-FA20-F5E5-1EB6-A8FBD93C8B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8" t="158" r="32115"/>
          <a:stretch/>
        </p:blipFill>
        <p:spPr>
          <a:xfrm>
            <a:off x="10699986" y="3766034"/>
            <a:ext cx="369042" cy="357119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DC8E73B-9061-6B1B-3B79-FA4FF2A5561F}"/>
              </a:ext>
            </a:extLst>
          </p:cNvPr>
          <p:cNvCxnSpPr/>
          <p:nvPr/>
        </p:nvCxnSpPr>
        <p:spPr>
          <a:xfrm>
            <a:off x="2540000" y="2102556"/>
            <a:ext cx="0" cy="4062412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5A2E1D82-10A2-D1D0-5B6B-193A4F929883}"/>
              </a:ext>
            </a:extLst>
          </p:cNvPr>
          <p:cNvSpPr txBox="1"/>
          <p:nvPr/>
        </p:nvSpPr>
        <p:spPr>
          <a:xfrm>
            <a:off x="6548674" y="1787031"/>
            <a:ext cx="146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Delta der Quoten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A32366-1D0E-A651-496A-B890BD84FD07}"/>
              </a:ext>
            </a:extLst>
          </p:cNvPr>
          <p:cNvSpPr txBox="1"/>
          <p:nvPr/>
        </p:nvSpPr>
        <p:spPr>
          <a:xfrm>
            <a:off x="2979913" y="1788447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Oddsportal (echte) Quote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EEA296-2127-F5FA-EE1E-C7872AB3C95C}"/>
              </a:ext>
            </a:extLst>
          </p:cNvPr>
          <p:cNvSpPr txBox="1"/>
          <p:nvPr/>
        </p:nvSpPr>
        <p:spPr>
          <a:xfrm>
            <a:off x="801973" y="1779283"/>
            <a:ext cx="1758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Vorhergesagte Quote</a:t>
            </a:r>
          </a:p>
        </p:txBody>
      </p:sp>
    </p:spTree>
    <p:extLst>
      <p:ext uri="{BB962C8B-B14F-4D97-AF65-F5344CB8AC3E}">
        <p14:creationId xmlns:p14="http://schemas.microsoft.com/office/powerpoint/2010/main" val="177797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1D843-3753-8DD5-98A1-392E5E19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Deployment: </a:t>
            </a:r>
            <a:r>
              <a:rPr lang="en-GB" dirty="0" err="1"/>
              <a:t>FastAPI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Google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BCFAC6-16C3-B37A-8CCA-8BA98A6F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23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B1F839-D1B6-A5BE-1C1F-CBF20D7F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43" y="1702128"/>
            <a:ext cx="3241530" cy="4379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A41C48-A8FB-852F-0D5E-D97B9B959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21" y="1702128"/>
            <a:ext cx="5898862" cy="4387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303E4B-BB61-E255-401B-4F104B246715}"/>
              </a:ext>
            </a:extLst>
          </p:cNvPr>
          <p:cNvSpPr txBox="1"/>
          <p:nvPr/>
        </p:nvSpPr>
        <p:spPr>
          <a:xfrm>
            <a:off x="1371600" y="6268720"/>
            <a:ext cx="85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Durch</a:t>
            </a:r>
            <a:r>
              <a:rPr lang="en-GB" dirty="0">
                <a:sym typeface="Wingdings" panose="05000000000000000000" pitchFamily="2" charset="2"/>
              </a:rPr>
              <a:t> die </a:t>
            </a:r>
            <a:r>
              <a:rPr lang="en-GB" dirty="0" err="1">
                <a:sym typeface="Wingdings" panose="05000000000000000000" pitchFamily="2" charset="2"/>
              </a:rPr>
              <a:t>Benutzung</a:t>
            </a:r>
            <a:r>
              <a:rPr lang="en-GB" dirty="0">
                <a:sym typeface="Wingdings" panose="05000000000000000000" pitchFamily="2" charset="2"/>
              </a:rPr>
              <a:t> von </a:t>
            </a:r>
            <a:r>
              <a:rPr lang="en-GB" dirty="0" err="1">
                <a:sym typeface="Wingdings" panose="05000000000000000000" pitchFamily="2" charset="2"/>
              </a:rPr>
              <a:t>Ngrok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können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wir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eine</a:t>
            </a:r>
            <a:r>
              <a:rPr lang="en-GB" dirty="0">
                <a:sym typeface="Wingdings" panose="05000000000000000000" pitchFamily="2" charset="2"/>
              </a:rPr>
              <a:t> public URL für die API </a:t>
            </a:r>
            <a:r>
              <a:rPr lang="en-GB" dirty="0" err="1">
                <a:sym typeface="Wingdings" panose="05000000000000000000" pitchFamily="2" charset="2"/>
              </a:rPr>
              <a:t>bereitstellen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872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D7F33E-65CE-64FE-D5FF-F98D7B0A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740" y="157061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Live Demo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C5A304-F50C-7541-F031-D457E27C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DDD194-00B2-87FF-C64E-CCBB2F82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3755E25-8CC9-4433-8B5F-E9DE521E5E75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E7AB9E-9EFD-420C-1131-5D8BFC32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475" y="3814584"/>
            <a:ext cx="5015683" cy="2354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308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B2EF4-47B6-92BE-F5D7-F337924C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Problemstellungen &amp; Lösungen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00D42D-AF47-56F7-9409-50A97774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25</a:t>
            </a:fld>
            <a:endParaRPr lang="en-GB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5DD5F58-9123-5762-6C00-25B28DB95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85364"/>
              </p:ext>
            </p:extLst>
          </p:nvPr>
        </p:nvGraphicFramePr>
        <p:xfrm>
          <a:off x="1371600" y="2171700"/>
          <a:ext cx="10063017" cy="388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339">
                  <a:extLst>
                    <a:ext uri="{9D8B030D-6E8A-4147-A177-3AD203B41FA5}">
                      <a16:colId xmlns:a16="http://schemas.microsoft.com/office/drawing/2014/main" val="3748581281"/>
                    </a:ext>
                  </a:extLst>
                </a:gridCol>
                <a:gridCol w="3354339">
                  <a:extLst>
                    <a:ext uri="{9D8B030D-6E8A-4147-A177-3AD203B41FA5}">
                      <a16:colId xmlns:a16="http://schemas.microsoft.com/office/drawing/2014/main" val="1930774757"/>
                    </a:ext>
                  </a:extLst>
                </a:gridCol>
                <a:gridCol w="3354339">
                  <a:extLst>
                    <a:ext uri="{9D8B030D-6E8A-4147-A177-3AD203B41FA5}">
                      <a16:colId xmlns:a16="http://schemas.microsoft.com/office/drawing/2014/main" val="783240541"/>
                    </a:ext>
                  </a:extLst>
                </a:gridCol>
              </a:tblGrid>
              <a:tr h="742315">
                <a:tc>
                  <a:txBody>
                    <a:bodyPr/>
                    <a:lstStyle/>
                    <a:p>
                      <a:r>
                        <a:rPr lang="de-DE" sz="2000" noProof="0"/>
                        <a:t>Problembereich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noProof="0"/>
                        <a:t>Problemstellung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noProof="0"/>
                        <a:t>Lösung / Lösungsansatz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92854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r>
                        <a:rPr lang="de-DE" noProof="0"/>
                        <a:t>Data Acquisition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Finden von für das Projekt passenden und aktuellen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Verwendung von Kaggle Challenge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15387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r>
                        <a:rPr lang="de-DE" noProof="0" dirty="0" err="1"/>
                        <a:t>Deployment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Nutzung von </a:t>
                      </a:r>
                      <a:r>
                        <a:rPr lang="de-DE" noProof="0" dirty="0" err="1"/>
                        <a:t>Ngrok</a:t>
                      </a:r>
                      <a:r>
                        <a:rPr lang="de-DE" noProof="0" dirty="0"/>
                        <a:t> über Google </a:t>
                      </a:r>
                      <a:r>
                        <a:rPr lang="de-DE" noProof="0" dirty="0" err="1"/>
                        <a:t>Colab</a:t>
                      </a:r>
                      <a:r>
                        <a:rPr lang="de-DE" noProof="0" dirty="0"/>
                        <a:t> zur Public-URL-Erstellung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Setzen eines Authtokens im Colab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49030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r>
                        <a:rPr lang="de-DE" noProof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Anbindung der Match-Daten an die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Benutzung eines manuell extrahierten Match-Datensatzes </a:t>
                      </a:r>
                      <a:r>
                        <a:rPr lang="de-DE" noProof="0">
                          <a:sym typeface="Wingdings" panose="05000000000000000000" pitchFamily="2" charset="2"/>
                        </a:rPr>
                        <a:t> Projekt = PoC</a:t>
                      </a:r>
                      <a:endParaRPr lang="de-D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57098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r>
                        <a:rPr lang="de-DE" noProof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Accuracy in diesem Use Case nicht das perfekte Gütemaß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Qualitativer Vergleich mit realen Wettquoten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8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80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288733C-2828-46E3-B662-9724633C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80" y="2387548"/>
            <a:ext cx="1091283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Schluss</a:t>
            </a:r>
            <a:r>
              <a:rPr lang="en-US" sz="7200" cap="all" dirty="0"/>
              <a:t>-</a:t>
            </a:r>
            <a:br>
              <a:rPr lang="en-US" sz="7200" cap="all" dirty="0"/>
            </a:br>
            <a:r>
              <a:rPr lang="en-US" sz="7200" cap="all" dirty="0" err="1"/>
              <a:t>betrachtung</a:t>
            </a:r>
            <a:endParaRPr lang="en-US" sz="7200" cap="all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DFC01B-CFDB-C69D-CE95-64793485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95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C51DA-7E66-6B58-CB83-C13CBCBF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B4522-8D35-D373-ED79-503A157F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27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1D91FA-E12D-EADA-3EDA-5B7FB0A87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8" t="158" r="32115"/>
          <a:stretch/>
        </p:blipFill>
        <p:spPr>
          <a:xfrm>
            <a:off x="1519644" y="1975255"/>
            <a:ext cx="743003" cy="7189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3F10A44-AF06-EF37-EFE4-26BA4B3CF918}"/>
              </a:ext>
            </a:extLst>
          </p:cNvPr>
          <p:cNvSpPr txBox="1"/>
          <p:nvPr/>
        </p:nvSpPr>
        <p:spPr>
          <a:xfrm>
            <a:off x="2410691" y="2171700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Modell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Vorhersage</a:t>
            </a:r>
            <a:r>
              <a:rPr lang="en-GB" dirty="0"/>
              <a:t> von </a:t>
            </a:r>
            <a:r>
              <a:rPr lang="en-GB" dirty="0" err="1"/>
              <a:t>Spielergebnissen</a:t>
            </a:r>
            <a:r>
              <a:rPr lang="en-GB" dirty="0"/>
              <a:t> </a:t>
            </a:r>
            <a:r>
              <a:rPr lang="en-GB" dirty="0" err="1"/>
              <a:t>trainiert</a:t>
            </a:r>
            <a:r>
              <a:rPr lang="en-GB" dirty="0"/>
              <a:t> und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Wettquoten</a:t>
            </a:r>
            <a:r>
              <a:rPr lang="en-GB" dirty="0"/>
              <a:t> </a:t>
            </a:r>
            <a:r>
              <a:rPr lang="en-GB" dirty="0" err="1"/>
              <a:t>weiterentwickelt</a:t>
            </a:r>
            <a:r>
              <a:rPr lang="en-GB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C05D509-5C75-0E02-C600-26D35694D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8" t="158" r="32115"/>
          <a:stretch/>
        </p:blipFill>
        <p:spPr>
          <a:xfrm>
            <a:off x="1517332" y="3053598"/>
            <a:ext cx="743003" cy="7189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E76A33A-393A-AAA8-2601-C28EEFB5AA55}"/>
              </a:ext>
            </a:extLst>
          </p:cNvPr>
          <p:cNvSpPr txBox="1"/>
          <p:nvPr/>
        </p:nvSpPr>
        <p:spPr>
          <a:xfrm>
            <a:off x="2410689" y="3122627"/>
            <a:ext cx="876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Vorhersage</a:t>
            </a:r>
            <a:r>
              <a:rPr lang="en-GB" dirty="0"/>
              <a:t> </a:t>
            </a:r>
            <a:r>
              <a:rPr lang="en-GB" dirty="0" err="1"/>
              <a:t>mithilfe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FastAPI</a:t>
            </a:r>
            <a:r>
              <a:rPr lang="en-GB" dirty="0"/>
              <a:t> </a:t>
            </a:r>
            <a:r>
              <a:rPr lang="en-GB" dirty="0" err="1"/>
              <a:t>deployt</a:t>
            </a:r>
            <a:r>
              <a:rPr lang="en-GB" dirty="0"/>
              <a:t>,</a:t>
            </a:r>
            <a:r>
              <a:rPr lang="en-GB" noProof="1"/>
              <a:t> welche Spielergebnisse, Wahrscheinlichkeiten und Quoten vorhersagt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222060-B956-D39A-B3DC-59CB690A7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34" y="5608343"/>
            <a:ext cx="743003" cy="74300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7C3370C-91C2-1001-C20C-426CD4EB9F0A}"/>
              </a:ext>
            </a:extLst>
          </p:cNvPr>
          <p:cNvSpPr txBox="1"/>
          <p:nvPr/>
        </p:nvSpPr>
        <p:spPr>
          <a:xfrm>
            <a:off x="2410690" y="5656678"/>
            <a:ext cx="876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Erfahrungen</a:t>
            </a:r>
            <a:r>
              <a:rPr lang="en-GB" dirty="0"/>
              <a:t> und Learnings </a:t>
            </a:r>
            <a:r>
              <a:rPr lang="en-GB" dirty="0" err="1"/>
              <a:t>durch</a:t>
            </a:r>
            <a:r>
              <a:rPr lang="en-GB" dirty="0"/>
              <a:t> das </a:t>
            </a:r>
            <a:r>
              <a:rPr lang="en-GB" dirty="0" err="1"/>
              <a:t>Projekt</a:t>
            </a:r>
            <a:r>
              <a:rPr lang="en-GB" dirty="0"/>
              <a:t>:</a:t>
            </a:r>
          </a:p>
          <a:p>
            <a:r>
              <a:rPr lang="en-GB" dirty="0"/>
              <a:t>Advanced Feature Creation, </a:t>
            </a:r>
            <a:r>
              <a:rPr lang="en-GB" dirty="0" err="1"/>
              <a:t>Verwendung</a:t>
            </a:r>
            <a:r>
              <a:rPr lang="en-GB" dirty="0"/>
              <a:t> von </a:t>
            </a:r>
            <a:r>
              <a:rPr lang="en-GB" dirty="0" err="1"/>
              <a:t>FastAPI</a:t>
            </a:r>
            <a:r>
              <a:rPr lang="en-GB" dirty="0"/>
              <a:t> (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Colab</a:t>
            </a:r>
            <a:r>
              <a:rPr lang="en-GB" dirty="0"/>
              <a:t>), </a:t>
            </a:r>
            <a:r>
              <a:rPr lang="en-GB" dirty="0" err="1"/>
              <a:t>ganzheitliche</a:t>
            </a:r>
            <a:r>
              <a:rPr lang="en-GB" dirty="0"/>
              <a:t> </a:t>
            </a:r>
            <a:r>
              <a:rPr lang="en-GB" dirty="0" err="1"/>
              <a:t>Umsetzung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Full-Stack ML Use Cases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18D8561-C2A0-D8F5-AC42-DE277215A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4" y="4298611"/>
            <a:ext cx="668721" cy="66872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FA93665-C95D-E78A-E11C-5691DA2C0053}"/>
              </a:ext>
            </a:extLst>
          </p:cNvPr>
          <p:cNvSpPr txBox="1"/>
          <p:nvPr/>
        </p:nvSpPr>
        <p:spPr>
          <a:xfrm>
            <a:off x="2410689" y="4292962"/>
            <a:ext cx="876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historischen</a:t>
            </a:r>
            <a:r>
              <a:rPr lang="en-GB" dirty="0"/>
              <a:t> </a:t>
            </a:r>
            <a:r>
              <a:rPr lang="en-GB" dirty="0" err="1"/>
              <a:t>Spieldaten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passende</a:t>
            </a:r>
            <a:r>
              <a:rPr lang="en-GB" dirty="0"/>
              <a:t> </a:t>
            </a:r>
            <a:r>
              <a:rPr lang="en-GB" dirty="0" err="1"/>
              <a:t>Ergebniswahrscheinlichkeiten</a:t>
            </a:r>
            <a:r>
              <a:rPr lang="en-GB" dirty="0"/>
              <a:t> und </a:t>
            </a:r>
            <a:r>
              <a:rPr lang="en-GB" dirty="0" err="1"/>
              <a:t>attraktive</a:t>
            </a:r>
            <a:r>
              <a:rPr lang="en-GB" dirty="0"/>
              <a:t> </a:t>
            </a:r>
            <a:r>
              <a:rPr lang="en-GB" dirty="0" err="1"/>
              <a:t>Wettquoten</a:t>
            </a:r>
            <a:r>
              <a:rPr lang="en-GB" dirty="0"/>
              <a:t> </a:t>
            </a:r>
            <a:r>
              <a:rPr lang="en-GB" dirty="0" err="1"/>
              <a:t>vorhergesagt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  <a:r>
              <a:rPr lang="en-GB" dirty="0" err="1"/>
              <a:t>Trotzdem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die Prediction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Level, das </a:t>
            </a:r>
            <a:r>
              <a:rPr lang="en-GB" dirty="0" err="1"/>
              <a:t>Tipico</a:t>
            </a:r>
            <a:r>
              <a:rPr lang="en-GB" dirty="0"/>
              <a:t>, </a:t>
            </a:r>
            <a:r>
              <a:rPr lang="en-GB" dirty="0" err="1"/>
              <a:t>Tipwin</a:t>
            </a:r>
            <a:r>
              <a:rPr lang="en-GB" dirty="0"/>
              <a:t>, Bet365 </a:t>
            </a:r>
            <a:r>
              <a:rPr lang="en-GB" dirty="0" err="1"/>
              <a:t>usw</a:t>
            </a:r>
            <a:r>
              <a:rPr lang="en-GB" dirty="0"/>
              <a:t>. </a:t>
            </a:r>
            <a:r>
              <a:rPr lang="en-GB" dirty="0" err="1"/>
              <a:t>mittlerweile</a:t>
            </a:r>
            <a:r>
              <a:rPr lang="en-GB" dirty="0"/>
              <a:t> </a:t>
            </a:r>
            <a:r>
              <a:rPr lang="en-GB" dirty="0" err="1"/>
              <a:t>erreichen</a:t>
            </a:r>
            <a:r>
              <a:rPr lang="en-GB" dirty="0"/>
              <a:t>, </a:t>
            </a:r>
            <a:r>
              <a:rPr lang="en-GB" dirty="0" err="1"/>
              <a:t>mithalten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26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CD5C6-426A-DFF4-4BB7-42626611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Kritische</a:t>
            </a:r>
            <a:r>
              <a:rPr lang="en-GB" dirty="0"/>
              <a:t> </a:t>
            </a:r>
            <a:r>
              <a:rPr lang="en-GB" dirty="0" err="1"/>
              <a:t>Betrachtung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ED3A5-4BB6-5DA7-2227-58C1A55A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28</a:t>
            </a:fld>
            <a:endParaRPr lang="en-GB"/>
          </a:p>
        </p:txBody>
      </p:sp>
      <p:pic>
        <p:nvPicPr>
          <p:cNvPr id="6" name="Grafik 5" descr="Ein Bild, das Text, Visitenkarte, Vektorgrafiken enthält.&#10;&#10;Automatisch generierte Beschreibung">
            <a:extLst>
              <a:ext uri="{FF2B5EF4-FFF2-40B4-BE49-F238E27FC236}">
                <a16:creationId xmlns:a16="http://schemas.microsoft.com/office/drawing/2014/main" id="{456CDBB9-D279-BCC3-57B6-C86E77B7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37" y="1542473"/>
            <a:ext cx="4139045" cy="462972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258A838-379F-4F2A-12EE-31E27B4E564C}"/>
              </a:ext>
            </a:extLst>
          </p:cNvPr>
          <p:cNvSpPr txBox="1"/>
          <p:nvPr/>
        </p:nvSpPr>
        <p:spPr>
          <a:xfrm>
            <a:off x="1468582" y="2171700"/>
            <a:ext cx="771236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Vorhersagemodell:</a:t>
            </a:r>
          </a:p>
          <a:p>
            <a:r>
              <a:rPr lang="de-DE" dirty="0"/>
              <a:t>Einige mögliche Features können mit den vorhandenen Daten nicht abgedeckt werden</a:t>
            </a:r>
          </a:p>
          <a:p>
            <a:endParaRPr lang="de-DE" dirty="0"/>
          </a:p>
          <a:p>
            <a:r>
              <a:rPr lang="de-DE" sz="2000" b="1" dirty="0"/>
              <a:t>Quotenberechnung:</a:t>
            </a:r>
          </a:p>
          <a:p>
            <a:r>
              <a:rPr lang="de-DE" dirty="0"/>
              <a:t>Keine Berücksichtigung von Hedging / Nachfrage-gesteuerter Quotenanpassung</a:t>
            </a:r>
          </a:p>
          <a:p>
            <a:endParaRPr lang="de-DE" dirty="0"/>
          </a:p>
          <a:p>
            <a:r>
              <a:rPr lang="de-DE" sz="2000" b="1" dirty="0"/>
              <a:t>Genereller Use Case: </a:t>
            </a:r>
          </a:p>
          <a:p>
            <a:r>
              <a:rPr lang="de-DE" dirty="0"/>
              <a:t>Keine Live-Daten-Anbindung (Vorhersagen nur auf historischen Daten) </a:t>
            </a:r>
            <a:r>
              <a:rPr lang="de-DE" dirty="0">
                <a:sym typeface="Wingdings" panose="05000000000000000000" pitchFamily="2" charset="2"/>
              </a:rPr>
              <a:t> Proof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Concept Projekt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2472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7EC14-3CC6-DD1A-01E9-7BACBDFD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4D0B8-E476-C8C1-8762-A858ABF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29</a:t>
            </a:fld>
            <a:endParaRPr lang="en-GB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73524A8-F829-C124-BBD4-52F0B5F77CD8}"/>
              </a:ext>
            </a:extLst>
          </p:cNvPr>
          <p:cNvSpPr/>
          <p:nvPr/>
        </p:nvSpPr>
        <p:spPr>
          <a:xfrm>
            <a:off x="3371272" y="1730662"/>
            <a:ext cx="6714837" cy="207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Projekt PoC zum MVP: </a:t>
            </a:r>
            <a:r>
              <a:rPr lang="de-DE" dirty="0"/>
              <a:t>Wenn die </a:t>
            </a:r>
            <a:r>
              <a:rPr lang="de-DE" dirty="0" err="1"/>
              <a:t>Kaggle</a:t>
            </a:r>
            <a:r>
              <a:rPr lang="de-DE" dirty="0"/>
              <a:t> Daten im gleichen Schema auch für zukünftige Spiele vorhanden sind, kann das Modell für echte </a:t>
            </a:r>
            <a:r>
              <a:rPr lang="de-DE" dirty="0" err="1"/>
              <a:t>Predictions</a:t>
            </a:r>
            <a:r>
              <a:rPr lang="de-DE" dirty="0"/>
              <a:t> genutzt werden.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74CFFE2-DE51-4DA1-0316-274E0614E052}"/>
              </a:ext>
            </a:extLst>
          </p:cNvPr>
          <p:cNvSpPr/>
          <p:nvPr/>
        </p:nvSpPr>
        <p:spPr>
          <a:xfrm>
            <a:off x="3371272" y="4098636"/>
            <a:ext cx="6714837" cy="207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Verwendung des Projektes: </a:t>
            </a:r>
            <a:r>
              <a:rPr lang="de-DE" dirty="0"/>
              <a:t>Die entwickelte API könnte von Buchmachern genutzt werden, um initiale Quoten (bzw. zunächst Gewinnwahrscheinlichkeiten) zu berechnen.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759276-C2BF-3C6D-ACD6-61FE65B17F9E}"/>
              </a:ext>
            </a:extLst>
          </p:cNvPr>
          <p:cNvSpPr/>
          <p:nvPr/>
        </p:nvSpPr>
        <p:spPr>
          <a:xfrm>
            <a:off x="1567874" y="2250208"/>
            <a:ext cx="1443182" cy="3417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Today</a:t>
            </a:r>
          </a:p>
        </p:txBody>
      </p:sp>
      <p:sp>
        <p:nvSpPr>
          <p:cNvPr id="9" name="Raute 8">
            <a:extLst>
              <a:ext uri="{FF2B5EF4-FFF2-40B4-BE49-F238E27FC236}">
                <a16:creationId xmlns:a16="http://schemas.microsoft.com/office/drawing/2014/main" id="{8CD8EE64-5983-0E4D-0829-57C915848F3F}"/>
              </a:ext>
            </a:extLst>
          </p:cNvPr>
          <p:cNvSpPr/>
          <p:nvPr/>
        </p:nvSpPr>
        <p:spPr>
          <a:xfrm>
            <a:off x="9578108" y="2881746"/>
            <a:ext cx="2341417" cy="225367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Tomorrow</a:t>
            </a:r>
          </a:p>
        </p:txBody>
      </p:sp>
    </p:spTree>
    <p:extLst>
      <p:ext uri="{BB962C8B-B14F-4D97-AF65-F5344CB8AC3E}">
        <p14:creationId xmlns:p14="http://schemas.microsoft.com/office/powerpoint/2010/main" val="261441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288733C-2828-46E3-B662-9724633C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Intro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2484F-9554-2CEF-D02E-5232A00A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89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F1E2FF-3A26-7BFB-D4CA-9BC0059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5000" cap="all" dirty="0"/>
              <a:t>Vielen Dank für Ihre Aufmerksamkeit!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Winking Face with No Fill">
            <a:extLst>
              <a:ext uri="{FF2B5EF4-FFF2-40B4-BE49-F238E27FC236}">
                <a16:creationId xmlns:a16="http://schemas.microsoft.com/office/drawing/2014/main" id="{59DB205D-46F8-8AE9-6EEA-BA389F1D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CA93B1-ECA3-8D27-B983-8141F8317C61}"/>
              </a:ext>
            </a:extLst>
          </p:cNvPr>
          <p:cNvSpPr txBox="1"/>
          <p:nvPr/>
        </p:nvSpPr>
        <p:spPr>
          <a:xfrm>
            <a:off x="6344435" y="4366863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Pascal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AC88E7-4EA5-6EDD-AAA4-EDC925A1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20D729-DCFC-E7B3-CDF4-231B8E87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90" y="2405594"/>
            <a:ext cx="3991689" cy="354550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Sportwetten-Markt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 von 90 </a:t>
            </a:r>
            <a:r>
              <a:rPr lang="en-US" dirty="0" err="1"/>
              <a:t>Milliarden</a:t>
            </a:r>
            <a:r>
              <a:rPr lang="en-US" dirty="0"/>
              <a:t> $ (2021)</a:t>
            </a:r>
          </a:p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Fußball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Spiel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hohem</a:t>
            </a:r>
            <a:r>
              <a:rPr lang="en-US" dirty="0"/>
              <a:t> </a:t>
            </a:r>
            <a:r>
              <a:rPr lang="en-US" dirty="0" err="1"/>
              <a:t>Zufallsgrad</a:t>
            </a:r>
            <a:r>
              <a:rPr lang="en-US" dirty="0"/>
              <a:t> / </a:t>
            </a:r>
            <a:r>
              <a:rPr lang="en-US" dirty="0" err="1"/>
              <a:t>Glücksfaktor</a:t>
            </a:r>
            <a:endParaRPr lang="en-US" dirty="0"/>
          </a:p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Buchmacher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besser</a:t>
            </a:r>
            <a:endParaRPr lang="en-US" dirty="0"/>
          </a:p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Spielraum</a:t>
            </a:r>
            <a:r>
              <a:rPr lang="en-US" dirty="0"/>
              <a:t> für Features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Vorhersage</a:t>
            </a:r>
            <a:endParaRPr lang="en-US" dirty="0"/>
          </a:p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Grafik 3" descr="Ein Bild, das Text, Gras enthält.&#10;&#10;Automatisch generierte Beschreibung">
            <a:extLst>
              <a:ext uri="{FF2B5EF4-FFF2-40B4-BE49-F238E27FC236}">
                <a16:creationId xmlns:a16="http://schemas.microsoft.com/office/drawing/2014/main" id="{618D5F98-1739-3866-5342-AEE9EF299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" r="37974" b="-1"/>
          <a:stretch/>
        </p:blipFill>
        <p:spPr>
          <a:xfrm>
            <a:off x="6096000" y="10"/>
            <a:ext cx="6092823" cy="68579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A4FFDE5-9E1C-ED5C-2769-8DD330A73FE2}"/>
              </a:ext>
            </a:extLst>
          </p:cNvPr>
          <p:cNvSpPr txBox="1"/>
          <p:nvPr/>
        </p:nvSpPr>
        <p:spPr>
          <a:xfrm>
            <a:off x="1393949" y="1190311"/>
            <a:ext cx="4348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err="1">
                <a:latin typeface="+mj-lt"/>
              </a:rPr>
              <a:t>Projektmotivation</a:t>
            </a:r>
            <a:endParaRPr lang="en-GB" sz="4400" dirty="0">
              <a:latin typeface="+mj-l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C8BEE5E-9B7E-7E2E-30E7-6F1D54A67A59}"/>
              </a:ext>
            </a:extLst>
          </p:cNvPr>
          <p:cNvSpPr/>
          <p:nvPr/>
        </p:nvSpPr>
        <p:spPr>
          <a:xfrm>
            <a:off x="134911" y="0"/>
            <a:ext cx="617947" cy="685799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C17612-68F4-AB87-1972-B7E0CF7E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28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73E12-6EA4-D7FA-A8C1-745969D8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Projektidee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29DE2C-82A7-23FA-37BE-37946AD1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5</a:t>
            </a:fld>
            <a:endParaRPr lang="en-GB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DF13805-330D-2802-F5AD-26AC9567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2" r="12990"/>
          <a:stretch/>
        </p:blipFill>
        <p:spPr>
          <a:xfrm>
            <a:off x="1371600" y="3832515"/>
            <a:ext cx="2918691" cy="1707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746ADDA-00CC-79A8-ECCB-60CB80B1C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0" t="2509" r="2381"/>
          <a:stretch/>
        </p:blipFill>
        <p:spPr>
          <a:xfrm>
            <a:off x="9120908" y="3832515"/>
            <a:ext cx="2753679" cy="1707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FD6807B-6A86-5E2E-70F2-2C3B33D447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32"/>
          <a:stretch/>
        </p:blipFill>
        <p:spPr>
          <a:xfrm>
            <a:off x="5279737" y="3832514"/>
            <a:ext cx="2857500" cy="170757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7D242E04-B210-5F41-5787-54BE4D5303F5}"/>
              </a:ext>
            </a:extLst>
          </p:cNvPr>
          <p:cNvSpPr/>
          <p:nvPr/>
        </p:nvSpPr>
        <p:spPr>
          <a:xfrm>
            <a:off x="4433454" y="4492339"/>
            <a:ext cx="766618" cy="4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CD5BDA0-0B04-1384-DB7C-0C7E90EE2ECE}"/>
              </a:ext>
            </a:extLst>
          </p:cNvPr>
          <p:cNvSpPr/>
          <p:nvPr/>
        </p:nvSpPr>
        <p:spPr>
          <a:xfrm>
            <a:off x="8245763" y="4492339"/>
            <a:ext cx="766618" cy="4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132ACED-D353-BAC4-19CD-A2A746B8268A}"/>
              </a:ext>
            </a:extLst>
          </p:cNvPr>
          <p:cNvSpPr txBox="1"/>
          <p:nvPr/>
        </p:nvSpPr>
        <p:spPr>
          <a:xfrm>
            <a:off x="1510145" y="5768232"/>
            <a:ext cx="276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Historische</a:t>
            </a:r>
            <a:r>
              <a:rPr lang="en-GB" dirty="0"/>
              <a:t> </a:t>
            </a:r>
            <a:r>
              <a:rPr lang="en-GB" dirty="0" err="1"/>
              <a:t>Fussball-Daten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7D1F668-FF5C-B22A-417F-1812722E4BCC}"/>
              </a:ext>
            </a:extLst>
          </p:cNvPr>
          <p:cNvSpPr txBox="1"/>
          <p:nvPr/>
        </p:nvSpPr>
        <p:spPr>
          <a:xfrm>
            <a:off x="5200072" y="5768232"/>
            <a:ext cx="30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Ergebniswahrscheinlichkeiten</a:t>
            </a:r>
            <a:endParaRPr lang="en-GB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67F234-D879-75B6-1137-F992561DC29B}"/>
              </a:ext>
            </a:extLst>
          </p:cNvPr>
          <p:cNvSpPr txBox="1"/>
          <p:nvPr/>
        </p:nvSpPr>
        <p:spPr>
          <a:xfrm>
            <a:off x="9357435" y="5768232"/>
            <a:ext cx="228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Attraktive</a:t>
            </a:r>
            <a:r>
              <a:rPr lang="en-GB" dirty="0"/>
              <a:t> </a:t>
            </a:r>
            <a:r>
              <a:rPr lang="en-GB" dirty="0" err="1"/>
              <a:t>Wettquoten</a:t>
            </a:r>
            <a:endParaRPr lang="en-GB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3B9D7E5-FA37-1C20-CA9A-EDE65CD59165}"/>
              </a:ext>
            </a:extLst>
          </p:cNvPr>
          <p:cNvSpPr/>
          <p:nvPr/>
        </p:nvSpPr>
        <p:spPr>
          <a:xfrm>
            <a:off x="1371600" y="1846119"/>
            <a:ext cx="10502987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 Basis von </a:t>
            </a:r>
            <a:r>
              <a:rPr lang="de-DE" b="1" dirty="0" err="1"/>
              <a:t>Fussballspiel</a:t>
            </a:r>
            <a:r>
              <a:rPr lang="de-DE" b="1" dirty="0"/>
              <a:t>-Daten</a:t>
            </a:r>
            <a:r>
              <a:rPr lang="de-DE" dirty="0"/>
              <a:t> sollen mit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b="1" dirty="0"/>
              <a:t>Ergebniswahrscheinlichkeiten</a:t>
            </a:r>
            <a:r>
              <a:rPr lang="de-DE" dirty="0"/>
              <a:t> (</a:t>
            </a:r>
            <a:r>
              <a:rPr lang="de-DE" dirty="0" err="1"/>
              <a:t>Win</a:t>
            </a:r>
            <a:r>
              <a:rPr lang="de-DE" dirty="0"/>
              <a:t> Home / Draw /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) für Begegnungen vorhergesagt werden. Diese sollen zu möglichen </a:t>
            </a:r>
            <a:r>
              <a:rPr lang="de-DE" b="1" dirty="0"/>
              <a:t>Wettquoten</a:t>
            </a:r>
            <a:r>
              <a:rPr lang="de-DE" dirty="0"/>
              <a:t> für Buchmacher weiterentwickelt werden.</a:t>
            </a:r>
          </a:p>
        </p:txBody>
      </p:sp>
    </p:spTree>
    <p:extLst>
      <p:ext uri="{BB962C8B-B14F-4D97-AF65-F5344CB8AC3E}">
        <p14:creationId xmlns:p14="http://schemas.microsoft.com/office/powerpoint/2010/main" val="131660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8F3DD1-FF0E-1CE9-D1CD-56621859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en-GB" dirty="0" err="1"/>
              <a:t>Projekt</a:t>
            </a:r>
            <a:r>
              <a:rPr lang="en-GB" dirty="0"/>
              <a:t>-Setup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C4BB834-5D01-7758-860C-0C30AA90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924342"/>
            <a:ext cx="5291668" cy="18520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5A6908-9239-805D-32CA-D93D6C580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47" y="924342"/>
            <a:ext cx="4842794" cy="1840261"/>
          </a:xfrm>
          <a:prstGeom prst="rect">
            <a:avLst/>
          </a:prstGeom>
        </p:spPr>
      </p:pic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4C081-6D28-7AFC-2AF3-EF88F59D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516" y="3700765"/>
            <a:ext cx="6986547" cy="3057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 err="1"/>
              <a:t>Vorgehen</a:t>
            </a:r>
            <a:r>
              <a:rPr lang="en-GB" sz="2400" b="1" dirty="0"/>
              <a:t>: </a:t>
            </a:r>
          </a:p>
          <a:p>
            <a:r>
              <a:rPr lang="en-GB" dirty="0"/>
              <a:t>Recherche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Ergebnis-Vorhersage</a:t>
            </a:r>
            <a:r>
              <a:rPr lang="en-GB" dirty="0"/>
              <a:t> &amp; </a:t>
            </a:r>
            <a:r>
              <a:rPr lang="en-GB" dirty="0" err="1"/>
              <a:t>Quotenberechnung</a:t>
            </a:r>
            <a:endParaRPr lang="en-GB" dirty="0"/>
          </a:p>
          <a:p>
            <a:r>
              <a:rPr lang="en-GB" dirty="0" err="1"/>
              <a:t>Passende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suchen</a:t>
            </a:r>
            <a:r>
              <a:rPr lang="en-GB" dirty="0"/>
              <a:t> und </a:t>
            </a:r>
            <a:r>
              <a:rPr lang="en-GB" dirty="0" err="1"/>
              <a:t>importieren</a:t>
            </a:r>
            <a:endParaRPr lang="en-GB" dirty="0"/>
          </a:p>
          <a:p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explorieren</a:t>
            </a:r>
            <a:r>
              <a:rPr lang="en-GB" dirty="0"/>
              <a:t> und Features </a:t>
            </a:r>
            <a:r>
              <a:rPr lang="en-GB" dirty="0" err="1"/>
              <a:t>erstellen</a:t>
            </a:r>
            <a:endParaRPr lang="en-GB" dirty="0"/>
          </a:p>
          <a:p>
            <a:r>
              <a:rPr lang="en-GB" dirty="0" err="1"/>
              <a:t>Funktionen</a:t>
            </a:r>
            <a:r>
              <a:rPr lang="en-GB" dirty="0"/>
              <a:t> für Data Pipelines </a:t>
            </a:r>
            <a:r>
              <a:rPr lang="en-GB" dirty="0" err="1"/>
              <a:t>entwickeln</a:t>
            </a:r>
            <a:endParaRPr lang="en-GB" dirty="0"/>
          </a:p>
          <a:p>
            <a:r>
              <a:rPr lang="en-GB" dirty="0" err="1"/>
              <a:t>Modelle</a:t>
            </a:r>
            <a:r>
              <a:rPr lang="en-GB" dirty="0"/>
              <a:t> </a:t>
            </a:r>
            <a:r>
              <a:rPr lang="en-GB" dirty="0" err="1"/>
              <a:t>trainieren</a:t>
            </a:r>
            <a:r>
              <a:rPr lang="en-GB" dirty="0"/>
              <a:t> und </a:t>
            </a:r>
            <a:r>
              <a:rPr lang="en-GB" dirty="0" err="1"/>
              <a:t>evaluieren</a:t>
            </a:r>
            <a:endParaRPr lang="en-GB" dirty="0"/>
          </a:p>
          <a:p>
            <a:r>
              <a:rPr lang="en-GB" dirty="0"/>
              <a:t>Modell </a:t>
            </a:r>
            <a:r>
              <a:rPr lang="en-GB" dirty="0" err="1"/>
              <a:t>deployen</a:t>
            </a:r>
            <a:endParaRPr lang="en-GB" dirty="0"/>
          </a:p>
          <a:p>
            <a:endParaRPr lang="en-GB" sz="5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8F0C94D-88A1-E5E6-31BE-0C4DD041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5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288733C-2828-46E3-B662-9724633C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Basics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6D8A81-511D-F2E0-1AB6-0A78F8B0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61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9AEE-BF03-88CA-E037-4BBBE54B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</a:t>
            </a:r>
            <a:r>
              <a:rPr lang="en-GB" dirty="0" err="1"/>
              <a:t>Grundlagen</a:t>
            </a:r>
            <a:r>
              <a:rPr lang="en-GB" dirty="0"/>
              <a:t>: Gradient Boosting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1A03B1-A27B-113A-5534-DD767EEC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8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F4F52A-F853-9ADA-0985-6F5E265E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01777"/>
            <a:ext cx="6423285" cy="42166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730157E-644F-A16F-E55B-916A2F8214CC}"/>
              </a:ext>
            </a:extLst>
          </p:cNvPr>
          <p:cNvSpPr/>
          <p:nvPr/>
        </p:nvSpPr>
        <p:spPr>
          <a:xfrm>
            <a:off x="8169639" y="2101777"/>
            <a:ext cx="3252866" cy="42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/>
              <a:t>Ensemble Modell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Boosting vs. Bagging: </a:t>
            </a:r>
            <a:r>
              <a:rPr lang="en-GB" dirty="0" err="1"/>
              <a:t>Sequentielles</a:t>
            </a:r>
            <a:r>
              <a:rPr lang="en-GB" dirty="0"/>
              <a:t> </a:t>
            </a:r>
            <a:r>
              <a:rPr lang="en-GB" dirty="0" err="1"/>
              <a:t>statt</a:t>
            </a:r>
            <a:r>
              <a:rPr lang="en-GB" dirty="0"/>
              <a:t> </a:t>
            </a:r>
            <a:r>
              <a:rPr lang="en-GB" dirty="0" err="1"/>
              <a:t>paralleles</a:t>
            </a:r>
            <a:r>
              <a:rPr lang="en-GB" dirty="0"/>
              <a:t> </a:t>
            </a:r>
            <a:r>
              <a:rPr lang="en-GB" dirty="0" err="1"/>
              <a:t>Trainieren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Boosting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Boosting (</a:t>
            </a:r>
            <a:r>
              <a:rPr lang="en-GB" dirty="0" err="1"/>
              <a:t>Verstärkung</a:t>
            </a:r>
            <a:r>
              <a:rPr lang="en-GB" dirty="0"/>
              <a:t>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Gewichtung</a:t>
            </a:r>
            <a:r>
              <a:rPr lang="en-GB" dirty="0"/>
              <a:t> der </a:t>
            </a:r>
            <a:r>
              <a:rPr lang="en-GB" dirty="0" err="1"/>
              <a:t>bisher</a:t>
            </a:r>
            <a:r>
              <a:rPr lang="en-GB" dirty="0"/>
              <a:t> </a:t>
            </a:r>
            <a:r>
              <a:rPr lang="en-GB" dirty="0" err="1"/>
              <a:t>falsch</a:t>
            </a:r>
            <a:r>
              <a:rPr lang="en-GB" dirty="0"/>
              <a:t> </a:t>
            </a:r>
            <a:r>
              <a:rPr lang="en-GB" dirty="0" err="1"/>
              <a:t>trainierten</a:t>
            </a:r>
            <a:r>
              <a:rPr lang="en-GB" dirty="0"/>
              <a:t> </a:t>
            </a:r>
            <a:r>
              <a:rPr lang="en-GB" dirty="0" err="1"/>
              <a:t>Datensätze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Boosting </a:t>
            </a:r>
            <a:r>
              <a:rPr lang="en-GB" dirty="0" err="1"/>
              <a:t>reduziert</a:t>
            </a:r>
            <a:r>
              <a:rPr lang="en-GB" dirty="0"/>
              <a:t> den Bias</a:t>
            </a:r>
          </a:p>
        </p:txBody>
      </p:sp>
    </p:spTree>
    <p:extLst>
      <p:ext uri="{BB962C8B-B14F-4D97-AF65-F5344CB8AC3E}">
        <p14:creationId xmlns:p14="http://schemas.microsoft.com/office/powerpoint/2010/main" val="242547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FAEC1-DA85-4427-DF51-6C0A8E4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870"/>
          </a:xfrm>
        </p:spPr>
        <p:txBody>
          <a:bodyPr/>
          <a:lstStyle/>
          <a:p>
            <a:r>
              <a:rPr lang="en-GB" dirty="0" err="1"/>
              <a:t>Quotenberechnung</a:t>
            </a:r>
            <a:endParaRPr lang="en-GB" dirty="0"/>
          </a:p>
        </p:txBody>
      </p:sp>
      <p:graphicFrame>
        <p:nvGraphicFramePr>
          <p:cNvPr id="7" name="Tabelle 4">
            <a:extLst>
              <a:ext uri="{FF2B5EF4-FFF2-40B4-BE49-F238E27FC236}">
                <a16:creationId xmlns:a16="http://schemas.microsoft.com/office/drawing/2014/main" id="{084554C3-3483-0866-D618-4BC6F326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420088"/>
              </p:ext>
            </p:extLst>
          </p:nvPr>
        </p:nvGraphicFramePr>
        <p:xfrm>
          <a:off x="1491521" y="1849226"/>
          <a:ext cx="9601200" cy="3549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563179921"/>
                    </a:ext>
                  </a:extLst>
                </a:gridCol>
                <a:gridCol w="2243277">
                  <a:extLst>
                    <a:ext uri="{9D8B030D-6E8A-4147-A177-3AD203B41FA5}">
                      <a16:colId xmlns:a16="http://schemas.microsoft.com/office/drawing/2014/main" val="2266178040"/>
                    </a:ext>
                  </a:extLst>
                </a:gridCol>
                <a:gridCol w="2019141">
                  <a:extLst>
                    <a:ext uri="{9D8B030D-6E8A-4147-A177-3AD203B41FA5}">
                      <a16:colId xmlns:a16="http://schemas.microsoft.com/office/drawing/2014/main" val="1762699036"/>
                    </a:ext>
                  </a:extLst>
                </a:gridCol>
                <a:gridCol w="1498302">
                  <a:extLst>
                    <a:ext uri="{9D8B030D-6E8A-4147-A177-3AD203B41FA5}">
                      <a16:colId xmlns:a16="http://schemas.microsoft.com/office/drawing/2014/main" val="145661175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888726254"/>
                    </a:ext>
                  </a:extLst>
                </a:gridCol>
              </a:tblGrid>
              <a:tr h="887323">
                <a:tc>
                  <a:txBody>
                    <a:bodyPr/>
                    <a:lstStyle/>
                    <a:p>
                      <a:r>
                        <a:rPr lang="en-GB" b="1" dirty="0"/>
                        <a:t>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Wahrscheinlichkeit (ML-Model)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Faire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Buchmacher-Faktor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68583"/>
                  </a:ext>
                </a:extLst>
              </a:tr>
              <a:tr h="887323">
                <a:tc>
                  <a:txBody>
                    <a:bodyPr/>
                    <a:lstStyle/>
                    <a:p>
                      <a:r>
                        <a:rPr lang="en-GB" b="1" dirty="0"/>
                        <a:t>Win Home-Team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100/62 = </a:t>
                      </a:r>
                      <a:r>
                        <a:rPr lang="en-GB" b="1" dirty="0"/>
                        <a:t>1,61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1,61*0,9 = </a:t>
                      </a:r>
                      <a:r>
                        <a:rPr lang="en-GB" b="1" dirty="0"/>
                        <a:t>1,45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64841"/>
                  </a:ext>
                </a:extLst>
              </a:tr>
              <a:tr h="887323">
                <a:tc>
                  <a:txBody>
                    <a:bodyPr/>
                    <a:lstStyle/>
                    <a:p>
                      <a:r>
                        <a:rPr lang="en-GB" b="1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100/27 = </a:t>
                      </a:r>
                      <a:r>
                        <a:rPr lang="en-GB" b="1" dirty="0"/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3,7*0,9 = </a:t>
                      </a:r>
                      <a:r>
                        <a:rPr lang="en-GB" b="1" dirty="0"/>
                        <a:t>3,33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0356"/>
                  </a:ext>
                </a:extLst>
              </a:tr>
              <a:tr h="887323">
                <a:tc>
                  <a:txBody>
                    <a:bodyPr/>
                    <a:lstStyle/>
                    <a:p>
                      <a:r>
                        <a:rPr lang="en-GB" b="1" dirty="0"/>
                        <a:t>Win Away-Team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100/11 = </a:t>
                      </a:r>
                      <a:r>
                        <a:rPr lang="en-GB" b="1" dirty="0"/>
                        <a:t>9,09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9,09*0,9 = </a:t>
                      </a:r>
                      <a:r>
                        <a:rPr lang="en-GB" b="1" dirty="0"/>
                        <a:t>8,18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9352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7A1078DB-E7D8-23CD-D657-36E2259727D2}"/>
              </a:ext>
            </a:extLst>
          </p:cNvPr>
          <p:cNvSpPr/>
          <p:nvPr/>
        </p:nvSpPr>
        <p:spPr>
          <a:xfrm>
            <a:off x="1491522" y="5601202"/>
            <a:ext cx="9601199" cy="76587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 Reale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Quote = 100 / Wahrscheinlichkeit * Buchmacher-Faktor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EFCC778-3F67-6C7A-BADC-0DA5AB81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20790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1019</Words>
  <Application>Microsoft Office PowerPoint</Application>
  <PresentationFormat>Breitbild</PresentationFormat>
  <Paragraphs>222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Calibri</vt:lpstr>
      <vt:lpstr>Franklin Gothic Book</vt:lpstr>
      <vt:lpstr>Wingdings</vt:lpstr>
      <vt:lpstr>Ausschnitt</vt:lpstr>
      <vt:lpstr>AML Projekt: Soccer Odds Prediction</vt:lpstr>
      <vt:lpstr>Agenda</vt:lpstr>
      <vt:lpstr>Intro</vt:lpstr>
      <vt:lpstr>PowerPoint-Präsentation</vt:lpstr>
      <vt:lpstr>Projektidee</vt:lpstr>
      <vt:lpstr>Projekt-Setup</vt:lpstr>
      <vt:lpstr>Basics</vt:lpstr>
      <vt:lpstr>ML Grundlagen: Gradient Boosting</vt:lpstr>
      <vt:lpstr>Quotenberechnung</vt:lpstr>
      <vt:lpstr>Projekt- durchführung</vt:lpstr>
      <vt:lpstr>Datenauswahl</vt:lpstr>
      <vt:lpstr>Datenauswahl</vt:lpstr>
      <vt:lpstr>Datenauswahl</vt:lpstr>
      <vt:lpstr>Datenexploration</vt:lpstr>
      <vt:lpstr>Verteilung der Ergebnisse </vt:lpstr>
      <vt:lpstr>Features für die Vorhersage:</vt:lpstr>
      <vt:lpstr>Features für die Vorhersage: Neu Erstellt</vt:lpstr>
      <vt:lpstr>Mögliche weitere Features</vt:lpstr>
      <vt:lpstr>Modelle</vt:lpstr>
      <vt:lpstr>Evaluation: Match Results </vt:lpstr>
      <vt:lpstr>Verrechnung zur Quote (Odd)</vt:lpstr>
      <vt:lpstr>Evaluation: Odds  (Qualitative Evaluation) </vt:lpstr>
      <vt:lpstr>Deployment: FastAPI über Google Colab</vt:lpstr>
      <vt:lpstr>Live Demo</vt:lpstr>
      <vt:lpstr>Problemstellungen &amp; Lösungen</vt:lpstr>
      <vt:lpstr>Schluss- betrachtung</vt:lpstr>
      <vt:lpstr>Zusammenfassung</vt:lpstr>
      <vt:lpstr>Kritische Betrachtung</vt:lpstr>
      <vt:lpstr>Ausblick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Projekt: Soccer Odds Prediction</dc:title>
  <dc:creator>P. Smith</dc:creator>
  <cp:lastModifiedBy>P. Smith</cp:lastModifiedBy>
  <cp:revision>1</cp:revision>
  <dcterms:created xsi:type="dcterms:W3CDTF">2022-06-27T09:14:54Z</dcterms:created>
  <dcterms:modified xsi:type="dcterms:W3CDTF">2022-07-22T10:16:21Z</dcterms:modified>
</cp:coreProperties>
</file>