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9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2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C63B50-5F3A-EB4E-A486-C577FC63D897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7DA6F8F-9615-7741-8E6E-3DD855EA7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421" y="961725"/>
            <a:ext cx="9461157" cy="2053323"/>
          </a:xfrm>
        </p:spPr>
        <p:txBody>
          <a:bodyPr/>
          <a:lstStyle/>
          <a:p>
            <a:r>
              <a:rPr lang="en-US" dirty="0" smtClean="0"/>
              <a:t>Open Source Tools &amp; Scripting</a:t>
            </a:r>
            <a:br>
              <a:rPr lang="en-US" dirty="0" smtClean="0"/>
            </a:br>
            <a:r>
              <a:rPr lang="en-US" sz="4400" dirty="0" smtClean="0"/>
              <a:t>at &amp; </a:t>
            </a:r>
            <a:r>
              <a:rPr lang="en-US" sz="4400" dirty="0" err="1" smtClean="0"/>
              <a:t>crontab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 : Sun </a:t>
            </a:r>
            <a:r>
              <a:rPr lang="en-US" dirty="0" err="1" smtClean="0"/>
              <a:t>Qiang</a:t>
            </a:r>
            <a:endParaRPr lang="en-US" dirty="0" smtClean="0"/>
          </a:p>
          <a:p>
            <a:r>
              <a:rPr lang="en-US" dirty="0" smtClean="0"/>
              <a:t>Student Number: 21804416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406" y="1781088"/>
            <a:ext cx="9261807" cy="4088371"/>
          </a:xfrm>
        </p:spPr>
      </p:pic>
    </p:spTree>
    <p:extLst>
      <p:ext uri="{BB962C8B-B14F-4D97-AF65-F5344CB8AC3E}">
        <p14:creationId xmlns:p14="http://schemas.microsoft.com/office/powerpoint/2010/main" val="13791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’at’ &amp; ‘</a:t>
            </a:r>
            <a:r>
              <a:rPr lang="en-US" dirty="0" err="1" smtClean="0"/>
              <a:t>crontab</a:t>
            </a:r>
            <a:r>
              <a:rPr lang="en-US" dirty="0" smtClean="0"/>
              <a:t>’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at: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/>
              <a:t>E</a:t>
            </a:r>
            <a:r>
              <a:rPr lang="en-US" sz="4300" dirty="0" smtClean="0"/>
              <a:t>xecutes a command</a:t>
            </a:r>
            <a:r>
              <a:rPr lang="zh-CN" altLang="en-US" sz="4300" dirty="0" smtClean="0"/>
              <a:t> </a:t>
            </a:r>
            <a:r>
              <a:rPr lang="en-US" altLang="zh-CN" sz="4300" dirty="0" smtClean="0"/>
              <a:t>once on a particular time.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err="1"/>
              <a:t>c</a:t>
            </a:r>
            <a:r>
              <a:rPr lang="en-US" sz="4800" dirty="0" err="1" smtClean="0"/>
              <a:t>rontab</a:t>
            </a:r>
            <a:r>
              <a:rPr lang="en-US" sz="4800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300" dirty="0"/>
              <a:t>R</a:t>
            </a:r>
            <a:r>
              <a:rPr lang="en-US" altLang="zh-CN" sz="4300" dirty="0" smtClean="0"/>
              <a:t>un shell commands periodically on a given schedule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5622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463846"/>
          </a:xfrm>
        </p:spPr>
        <p:txBody>
          <a:bodyPr/>
          <a:lstStyle/>
          <a:p>
            <a:r>
              <a:rPr lang="en-US" dirty="0"/>
              <a:t>Usage: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[-V] [-q x] [-f file] [-</a:t>
            </a:r>
            <a:r>
              <a:rPr lang="en-US" dirty="0" err="1"/>
              <a:t>mMlbv</a:t>
            </a:r>
            <a:r>
              <a:rPr lang="en-US" dirty="0"/>
              <a:t>] </a:t>
            </a:r>
            <a:r>
              <a:rPr lang="en-US" dirty="0" err="1"/>
              <a:t>timespec</a:t>
            </a:r>
            <a:r>
              <a:rPr lang="en-US" dirty="0"/>
              <a:t> </a:t>
            </a:r>
            <a:r>
              <a:rPr lang="en-US" dirty="0" smtClean="0"/>
              <a:t>...</a:t>
            </a:r>
          </a:p>
          <a:p>
            <a:r>
              <a:rPr lang="en-US" smtClean="0"/>
              <a:t>at </a:t>
            </a:r>
            <a:r>
              <a:rPr lang="en-US" dirty="0"/>
              <a:t>[-V] [-q x] [-f file] [-</a:t>
            </a:r>
            <a:r>
              <a:rPr lang="en-US" dirty="0" err="1"/>
              <a:t>mMlbv</a:t>
            </a:r>
            <a:r>
              <a:rPr lang="en-US" dirty="0"/>
              <a:t>] -t time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-c job ... </a:t>
            </a:r>
            <a:endParaRPr lang="en-US" dirty="0" smtClean="0"/>
          </a:p>
          <a:p>
            <a:r>
              <a:rPr lang="en-US" dirty="0" err="1" smtClean="0"/>
              <a:t>atq</a:t>
            </a:r>
            <a:r>
              <a:rPr lang="en-US" dirty="0" smtClean="0"/>
              <a:t> </a:t>
            </a:r>
            <a:r>
              <a:rPr lang="en-US" dirty="0"/>
              <a:t>[-V] [-q x]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[ -</a:t>
            </a:r>
            <a:r>
              <a:rPr lang="en-US" dirty="0" err="1"/>
              <a:t>rd</a:t>
            </a:r>
            <a:r>
              <a:rPr lang="en-US" dirty="0"/>
              <a:t> ] job </a:t>
            </a:r>
            <a:r>
              <a:rPr lang="en-US" dirty="0" smtClean="0"/>
              <a:t>...</a:t>
            </a:r>
          </a:p>
          <a:p>
            <a:r>
              <a:rPr lang="en-US" dirty="0" err="1" smtClean="0"/>
              <a:t>atrm</a:t>
            </a:r>
            <a:r>
              <a:rPr lang="en-US" dirty="0" smtClean="0"/>
              <a:t> </a:t>
            </a:r>
            <a:r>
              <a:rPr lang="en-US" dirty="0"/>
              <a:t>[-V] job ... </a:t>
            </a:r>
            <a:endParaRPr lang="en-US" dirty="0" smtClean="0"/>
          </a:p>
          <a:p>
            <a:r>
              <a:rPr lang="en-US" dirty="0" smtClean="0"/>
              <a:t>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5643" y="1849558"/>
            <a:ext cx="2711319" cy="42917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–V      </a:t>
            </a:r>
          </a:p>
          <a:p>
            <a:r>
              <a:rPr lang="en-US" dirty="0" smtClean="0"/>
              <a:t>at –q x    </a:t>
            </a:r>
          </a:p>
          <a:p>
            <a:r>
              <a:rPr lang="en-US" dirty="0" smtClean="0"/>
              <a:t>at -m</a:t>
            </a:r>
          </a:p>
          <a:p>
            <a:r>
              <a:rPr lang="en-US" dirty="0" smtClean="0"/>
              <a:t>at –M     </a:t>
            </a:r>
          </a:p>
          <a:p>
            <a:r>
              <a:rPr lang="en-US" dirty="0" smtClean="0"/>
              <a:t>at –l</a:t>
            </a:r>
          </a:p>
          <a:p>
            <a:r>
              <a:rPr lang="en-US" dirty="0" smtClean="0"/>
              <a:t>at -v</a:t>
            </a:r>
          </a:p>
          <a:p>
            <a:r>
              <a:rPr lang="en-US" dirty="0" smtClean="0"/>
              <a:t>at –f  file</a:t>
            </a:r>
          </a:p>
          <a:p>
            <a:r>
              <a:rPr lang="en-US" altLang="zh-CN" dirty="0" smtClean="0"/>
              <a:t>at –t</a:t>
            </a:r>
          </a:p>
          <a:p>
            <a:r>
              <a:rPr lang="en-US" altLang="zh-CN" dirty="0" smtClean="0"/>
              <a:t>at –r </a:t>
            </a:r>
          </a:p>
          <a:p>
            <a:r>
              <a:rPr lang="en-US" altLang="zh-CN" dirty="0" smtClean="0"/>
              <a:t>at –d </a:t>
            </a:r>
          </a:p>
          <a:p>
            <a:r>
              <a:rPr lang="en-US" altLang="zh-CN" dirty="0" smtClean="0"/>
              <a:t>at –c </a:t>
            </a:r>
          </a:p>
          <a:p>
            <a:r>
              <a:rPr lang="en-US" altLang="zh-CN" dirty="0" smtClean="0"/>
              <a:t>at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atq</a:t>
            </a:r>
            <a:endParaRPr lang="en-US" altLang="zh-CN" dirty="0" smtClean="0"/>
          </a:p>
          <a:p>
            <a:r>
              <a:rPr lang="en-US" altLang="zh-CN" dirty="0" smtClean="0"/>
              <a:t>batch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762724" y="1848874"/>
            <a:ext cx="9429276" cy="439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the version </a:t>
            </a:r>
          </a:p>
          <a:p>
            <a:r>
              <a:rPr lang="en-US" dirty="0" smtClean="0"/>
              <a:t>Specify the name for the task, valid name from a-</a:t>
            </a:r>
            <a:r>
              <a:rPr lang="en-US" dirty="0" err="1" smtClean="0"/>
              <a:t>zA</a:t>
            </a:r>
            <a:r>
              <a:rPr lang="en-US" dirty="0" smtClean="0"/>
              <a:t>-Z</a:t>
            </a:r>
          </a:p>
          <a:p>
            <a:r>
              <a:rPr lang="en-US" dirty="0" smtClean="0"/>
              <a:t>Send mail to the user after job finished even if there was no output.</a:t>
            </a:r>
          </a:p>
          <a:p>
            <a:r>
              <a:rPr lang="en-US" dirty="0" smtClean="0"/>
              <a:t>Never send mail, so, never notify the user</a:t>
            </a:r>
          </a:p>
          <a:p>
            <a:r>
              <a:rPr lang="en-US" dirty="0" smtClean="0"/>
              <a:t>Running </a:t>
            </a:r>
            <a:r>
              <a:rPr lang="en-US" b="1" dirty="0" smtClean="0"/>
              <a:t>at -l</a:t>
            </a:r>
            <a:r>
              <a:rPr lang="en-US" dirty="0" smtClean="0"/>
              <a:t> is the same as running </a:t>
            </a:r>
            <a:r>
              <a:rPr lang="en-US" b="1" dirty="0" err="1" smtClean="0"/>
              <a:t>atq</a:t>
            </a:r>
            <a:r>
              <a:rPr lang="en-US" dirty="0" smtClean="0"/>
              <a:t>; it displays all queued </a:t>
            </a:r>
            <a:r>
              <a:rPr lang="en-US" b="1" dirty="0" smtClean="0"/>
              <a:t>at</a:t>
            </a:r>
            <a:r>
              <a:rPr lang="en-US" dirty="0" smtClean="0"/>
              <a:t> jobs.</a:t>
            </a:r>
          </a:p>
          <a:p>
            <a:r>
              <a:rPr lang="en-US" dirty="0" smtClean="0"/>
              <a:t>Shows the time the job will be executed before reading the job. </a:t>
            </a:r>
          </a:p>
          <a:p>
            <a:r>
              <a:rPr lang="en-US" dirty="0" smtClean="0"/>
              <a:t>Reads the job from </a:t>
            </a:r>
            <a:r>
              <a:rPr lang="en-US" i="1" dirty="0" smtClean="0"/>
              <a:t>file</a:t>
            </a:r>
            <a:r>
              <a:rPr lang="en-US" dirty="0" smtClean="0"/>
              <a:t> rather than standard input.</a:t>
            </a:r>
          </a:p>
          <a:p>
            <a:r>
              <a:rPr lang="en-US" altLang="zh-CN" dirty="0" smtClean="0"/>
              <a:t>R</a:t>
            </a:r>
            <a:r>
              <a:rPr lang="en-US" dirty="0" smtClean="0"/>
              <a:t>un the job at </a:t>
            </a:r>
            <a:r>
              <a:rPr lang="en-US" i="1" dirty="0" smtClean="0"/>
              <a:t>time</a:t>
            </a:r>
            <a:r>
              <a:rPr lang="en-US" dirty="0" smtClean="0"/>
              <a:t>, given in the format [[</a:t>
            </a:r>
            <a:r>
              <a:rPr lang="en-US" i="1" dirty="0" smtClean="0"/>
              <a:t>CC</a:t>
            </a:r>
            <a:r>
              <a:rPr lang="en-US" dirty="0" smtClean="0"/>
              <a:t>]</a:t>
            </a:r>
            <a:r>
              <a:rPr lang="en-US" i="1" dirty="0" smtClean="0"/>
              <a:t>YY</a:t>
            </a:r>
            <a:r>
              <a:rPr lang="en-US" dirty="0" smtClean="0"/>
              <a:t>]</a:t>
            </a:r>
            <a:r>
              <a:rPr lang="en-US" i="1" dirty="0" err="1" smtClean="0"/>
              <a:t>MMDDhhmm</a:t>
            </a:r>
            <a:r>
              <a:rPr lang="en-US" dirty="0" smtClean="0"/>
              <a:t>[</a:t>
            </a:r>
            <a:r>
              <a:rPr lang="en-US" b="1" dirty="0" smtClean="0"/>
              <a:t>.</a:t>
            </a:r>
            <a:r>
              <a:rPr lang="en-US" i="1" dirty="0" err="1" smtClean="0"/>
              <a:t>ss</a:t>
            </a:r>
            <a:r>
              <a:rPr lang="en-US" dirty="0" smtClean="0"/>
              <a:t>].</a:t>
            </a:r>
          </a:p>
          <a:p>
            <a:r>
              <a:rPr lang="en-US" dirty="0"/>
              <a:t>Is the same as running </a:t>
            </a:r>
            <a:r>
              <a:rPr lang="en-US" b="1" dirty="0" err="1"/>
              <a:t>atrm</a:t>
            </a:r>
            <a:r>
              <a:rPr lang="en-US" dirty="0"/>
              <a:t>. It removes a job from the </a:t>
            </a:r>
            <a:r>
              <a:rPr lang="en-US" b="1" dirty="0"/>
              <a:t>at</a:t>
            </a:r>
            <a:r>
              <a:rPr lang="en-US" dirty="0"/>
              <a:t> queue</a:t>
            </a:r>
            <a:r>
              <a:rPr lang="en-US" dirty="0" smtClean="0"/>
              <a:t>.</a:t>
            </a:r>
          </a:p>
          <a:p>
            <a:r>
              <a:rPr lang="en-US" dirty="0"/>
              <a:t>Is the same as running </a:t>
            </a:r>
            <a:r>
              <a:rPr lang="en-US" b="1" dirty="0" err="1"/>
              <a:t>atrm</a:t>
            </a:r>
            <a:r>
              <a:rPr lang="en-US" dirty="0"/>
              <a:t>. It removes a job from the </a:t>
            </a:r>
            <a:r>
              <a:rPr lang="en-US" b="1" dirty="0"/>
              <a:t>at</a:t>
            </a:r>
            <a:r>
              <a:rPr lang="en-US" dirty="0"/>
              <a:t> queue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cat</a:t>
            </a:r>
            <a:r>
              <a:rPr lang="en-US" dirty="0" smtClean="0"/>
              <a:t>s </a:t>
            </a:r>
            <a:r>
              <a:rPr lang="en-US" dirty="0"/>
              <a:t>the jobs listed on the command line to standard 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Delete jobs</a:t>
            </a:r>
          </a:p>
          <a:p>
            <a:r>
              <a:rPr lang="en-US" dirty="0" smtClean="0"/>
              <a:t>Show the list of jobs</a:t>
            </a:r>
          </a:p>
          <a:p>
            <a:r>
              <a:rPr lang="en-US" dirty="0"/>
              <a:t>To execute a one-time task when the load average is below 0.8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63578"/>
            <a:ext cx="10058400" cy="410862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4000" dirty="0" smtClean="0"/>
              <a:t>Single Line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4000" dirty="0" smtClean="0"/>
              <a:t>at -f </a:t>
            </a:r>
            <a:r>
              <a:rPr lang="en-US" sz="4000" dirty="0" err="1" smtClean="0"/>
              <a:t>test.sh</a:t>
            </a:r>
            <a:r>
              <a:rPr lang="en-US" sz="4000" dirty="0" smtClean="0"/>
              <a:t> now + 10 minutes</a:t>
            </a:r>
            <a:endParaRPr lang="en-US" sz="4000" dirty="0"/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40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sz="4000" dirty="0" smtClean="0"/>
              <a:t>Multi</a:t>
            </a:r>
            <a:r>
              <a:rPr lang="en-US" altLang="zh-CN" sz="4000" dirty="0"/>
              <a:t>-</a:t>
            </a:r>
            <a:r>
              <a:rPr lang="en-US" altLang="zh-CN" sz="4000" dirty="0" smtClean="0"/>
              <a:t>lines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sz="4000" dirty="0" smtClean="0"/>
              <a:t>at now + 10 minutes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sz="4000" dirty="0" smtClean="0"/>
              <a:t>at &gt; echo ‘hello’ &gt; 1.txt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sz="4000" dirty="0" smtClean="0"/>
              <a:t>Ctrl + 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43200" y="617837"/>
            <a:ext cx="6930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Single Line &amp; Multi-lines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173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81703" y="2120211"/>
          <a:ext cx="9834944" cy="4052678"/>
        </p:xfrm>
        <a:graphic>
          <a:graphicData uri="http://schemas.openxmlformats.org/drawingml/2006/table">
            <a:tbl>
              <a:tblPr/>
              <a:tblGrid>
                <a:gridCol w="4917472"/>
                <a:gridCol w="4917472"/>
              </a:tblGrid>
              <a:tr h="289640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inherit" charset="0"/>
                        </a:rPr>
                        <a:t>the expression:</a:t>
                      </a:r>
                    </a:p>
                  </a:txBody>
                  <a:tcPr marL="45829" marR="45829" marT="45829" marB="45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inherit" charset="0"/>
                        </a:rPr>
                        <a:t>would translate to:</a:t>
                      </a:r>
                    </a:p>
                  </a:txBody>
                  <a:tcPr marL="45829" marR="45829" marT="45829" marB="45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</a:tr>
              <a:tr h="41796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noon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12:00 PM October 18 2014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96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midnight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12:00 AM October 19 2014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96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teatime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4:00 PM October 18 2014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96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tomorrow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10:00 AM October 19 2014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96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noon tomorrow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12:00 PM October 19 2014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96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next week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10:00 AM October 25 2014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96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next monday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10:00 AM October 24 2014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41796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fri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10:00 AM October 21 2014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96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NOV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sz="1300" b="0" i="0" dirty="0">
                          <a:effectLst/>
                          <a:latin typeface="inherit" charset="0"/>
                        </a:rPr>
                        <a:t>10:00 AM November 18 2014</a:t>
                      </a:r>
                    </a:p>
                  </a:txBody>
                  <a:tcPr marL="109990" marR="109990" marT="109990" marB="109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2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Format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332678" y="2089820"/>
          <a:ext cx="9532994" cy="4113460"/>
        </p:xfrm>
        <a:graphic>
          <a:graphicData uri="http://schemas.openxmlformats.org/drawingml/2006/table">
            <a:tbl>
              <a:tblPr/>
              <a:tblGrid>
                <a:gridCol w="4766497"/>
                <a:gridCol w="4766497"/>
              </a:tblGrid>
              <a:tr h="405130">
                <a:tc>
                  <a:txBody>
                    <a:bodyPr/>
                    <a:lstStyle/>
                    <a:p>
                      <a:pPr fontAlgn="t"/>
                      <a:r>
                        <a:rPr lang="pt-BR" sz="1300" b="0" i="0">
                          <a:effectLst/>
                          <a:latin typeface="inherit" charset="0"/>
                        </a:rPr>
                        <a:t>9:00 AM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9:00 AM October 19 2014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October 18 2014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fontAlgn="t"/>
                      <a:r>
                        <a:rPr lang="is-IS" sz="1300" b="0" i="0">
                          <a:effectLst/>
                          <a:latin typeface="inherit" charset="0"/>
                        </a:rPr>
                        <a:t>1430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October 18 2014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tomorrow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October 19 2014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next month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sz="1300" b="0" i="0">
                          <a:effectLst/>
                          <a:latin typeface="inherit" charset="0"/>
                        </a:rPr>
                        <a:t>2:30 PM November 18 2014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Fri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October 21 2014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10/21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October 21 2014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Oct 21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October 21 2014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10/21/2014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2:30 PM October 21 2014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fontAlgn="t"/>
                      <a:r>
                        <a:rPr lang="pt-BR" sz="1300" b="0" i="0">
                          <a:effectLst/>
                          <a:latin typeface="inherit" charset="0"/>
                        </a:rPr>
                        <a:t>2:30 PM 21.10.14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effectLst/>
                          <a:latin typeface="inherit" charset="0"/>
                        </a:rPr>
                        <a:t>2:30 PM October 21 2014</a:t>
                      </a:r>
                    </a:p>
                  </a:txBody>
                  <a:tcPr marL="106613" marR="106613" marT="106613" marB="1066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1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705727"/>
              </p:ext>
            </p:extLst>
          </p:nvPr>
        </p:nvGraphicFramePr>
        <p:xfrm>
          <a:off x="958764" y="1748399"/>
          <a:ext cx="10058400" cy="2992213"/>
        </p:xfrm>
        <a:graphic>
          <a:graphicData uri="http://schemas.openxmlformats.org/drawingml/2006/table">
            <a:tbl>
              <a:tblPr/>
              <a:tblGrid>
                <a:gridCol w="5029200"/>
                <a:gridCol w="5029200"/>
              </a:tblGrid>
              <a:tr h="427459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effectLst/>
                          <a:latin typeface="inherit" charset="0"/>
                        </a:rPr>
                        <a:t>now + 30 minutes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10:30 AM October 18 2014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7459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now + 1 hour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11:00 AM October 18 2014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7459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now + 2 days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10:00 AM October 20 2014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7459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4 PM + 2 days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4:00 PM October 20 2014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7459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now + 3 weeks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sz="1300" b="0" i="0">
                          <a:effectLst/>
                          <a:latin typeface="inherit" charset="0"/>
                        </a:rPr>
                        <a:t>10:00 AM November 8 2014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7459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now + 4 months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10:00 AM February 18 2015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7459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effectLst/>
                          <a:latin typeface="inherit" charset="0"/>
                        </a:rPr>
                        <a:t>now + 5 years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effectLst/>
                          <a:latin typeface="inherit" charset="0"/>
                        </a:rPr>
                        <a:t>10:00 AM October 18 2019</a:t>
                      </a:r>
                    </a:p>
                  </a:txBody>
                  <a:tcPr marL="112489" marR="112489" marT="112489" marB="1124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8764" y="4930346"/>
            <a:ext cx="8518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Another kind of format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-t </a:t>
            </a:r>
            <a:r>
              <a:rPr lang="en-US" dirty="0" smtClean="0"/>
              <a:t>[[</a:t>
            </a:r>
            <a:r>
              <a:rPr lang="en-US" i="1" dirty="0" smtClean="0"/>
              <a:t>CC</a:t>
            </a:r>
            <a:r>
              <a:rPr lang="en-US" dirty="0" smtClean="0"/>
              <a:t>]</a:t>
            </a:r>
            <a:r>
              <a:rPr lang="en-US" i="1" dirty="0" smtClean="0"/>
              <a:t>YY</a:t>
            </a:r>
            <a:r>
              <a:rPr lang="en-US" dirty="0" smtClean="0"/>
              <a:t>]</a:t>
            </a:r>
            <a:r>
              <a:rPr lang="en-US" i="1" dirty="0" err="1" smtClean="0"/>
              <a:t>MMDDhhmm</a:t>
            </a:r>
            <a:r>
              <a:rPr lang="en-US" dirty="0" smtClean="0"/>
              <a:t>[</a:t>
            </a:r>
            <a:r>
              <a:rPr lang="en-US" b="1" dirty="0" smtClean="0"/>
              <a:t>.</a:t>
            </a:r>
            <a:r>
              <a:rPr lang="en-US" i="1" dirty="0" err="1" smtClean="0"/>
              <a:t>ss</a:t>
            </a:r>
            <a:r>
              <a:rPr lang="en-US" dirty="0" smtClean="0"/>
              <a:t>]               -t 201611010303.11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2800" dirty="0"/>
              <a:t>The </a:t>
            </a:r>
            <a:r>
              <a:rPr lang="en-US" sz="2800" b="1" dirty="0" err="1"/>
              <a:t>crontab</a:t>
            </a:r>
            <a:r>
              <a:rPr lang="en-US" sz="2800" dirty="0"/>
              <a:t> is a list of commands that you want to run on a regular schedule, and also the name of the command used to manage that list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r>
              <a:rPr lang="en-US" sz="2800" dirty="0"/>
              <a:t>usage:	</a:t>
            </a:r>
            <a:endParaRPr lang="en-US" sz="2800" dirty="0" smtClean="0"/>
          </a:p>
          <a:p>
            <a:pPr lvl="1"/>
            <a:r>
              <a:rPr lang="en-US" sz="2600" dirty="0" err="1" smtClean="0"/>
              <a:t>crontab</a:t>
            </a:r>
            <a:r>
              <a:rPr lang="en-US" sz="2600" dirty="0" smtClean="0"/>
              <a:t> </a:t>
            </a:r>
            <a:r>
              <a:rPr lang="en-US" sz="2600" dirty="0"/>
              <a:t>[-u user] file</a:t>
            </a:r>
          </a:p>
          <a:p>
            <a:pPr lvl="1"/>
            <a:r>
              <a:rPr lang="en-US" sz="2600" dirty="0" err="1" smtClean="0"/>
              <a:t>crontab</a:t>
            </a:r>
            <a:r>
              <a:rPr lang="en-US" sz="2600" dirty="0" smtClean="0"/>
              <a:t> </a:t>
            </a:r>
            <a:r>
              <a:rPr lang="en-US" sz="2600" dirty="0"/>
              <a:t>[ -u user ] [ -</a:t>
            </a:r>
            <a:r>
              <a:rPr lang="en-US" sz="2600" dirty="0" err="1"/>
              <a:t>i</a:t>
            </a:r>
            <a:r>
              <a:rPr lang="en-US" sz="2600" dirty="0"/>
              <a:t> ] { -e | -l | -r </a:t>
            </a:r>
            <a:r>
              <a:rPr lang="en-US" sz="2600" dirty="0" smtClean="0"/>
              <a:t>}</a:t>
            </a:r>
          </a:p>
          <a:p>
            <a:pPr marL="274320" lvl="1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default operation is replace, per 1003.2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 smtClean="0"/>
              <a:t>-</a:t>
            </a:r>
            <a:r>
              <a:rPr lang="en-US" sz="2600" dirty="0"/>
              <a:t>e	(edit user's </a:t>
            </a:r>
            <a:r>
              <a:rPr lang="en-US" sz="2600" dirty="0" err="1"/>
              <a:t>crontab</a:t>
            </a:r>
            <a:r>
              <a:rPr lang="en-US" sz="2600" dirty="0"/>
              <a:t>)</a:t>
            </a:r>
          </a:p>
          <a:p>
            <a:pPr lvl="1"/>
            <a:r>
              <a:rPr lang="en-US" sz="2600" dirty="0" smtClean="0"/>
              <a:t>-</a:t>
            </a:r>
            <a:r>
              <a:rPr lang="en-US" sz="2600" dirty="0"/>
              <a:t>l	(list user's </a:t>
            </a:r>
            <a:r>
              <a:rPr lang="en-US" sz="2600" dirty="0" err="1"/>
              <a:t>crontab</a:t>
            </a:r>
            <a:r>
              <a:rPr lang="en-US" sz="2600" dirty="0"/>
              <a:t>)</a:t>
            </a:r>
          </a:p>
          <a:p>
            <a:pPr lvl="1"/>
            <a:r>
              <a:rPr lang="en-US" sz="2600" dirty="0" smtClean="0"/>
              <a:t>-</a:t>
            </a:r>
            <a:r>
              <a:rPr lang="en-US" sz="2600" dirty="0"/>
              <a:t>r	(delete user's </a:t>
            </a:r>
            <a:r>
              <a:rPr lang="en-US" sz="2600" dirty="0" err="1"/>
              <a:t>crontab</a:t>
            </a:r>
            <a:r>
              <a:rPr lang="en-US" sz="2600" dirty="0"/>
              <a:t>)</a:t>
            </a:r>
          </a:p>
          <a:p>
            <a:pPr lvl="1"/>
            <a:r>
              <a:rPr lang="en-US" sz="2600" dirty="0" smtClean="0"/>
              <a:t>-</a:t>
            </a:r>
            <a:r>
              <a:rPr lang="en-US" sz="2600" dirty="0" err="1"/>
              <a:t>i</a:t>
            </a:r>
            <a:r>
              <a:rPr lang="en-US" sz="2600" dirty="0"/>
              <a:t>	(prompt before deleting user's </a:t>
            </a:r>
            <a:r>
              <a:rPr lang="en-US" sz="2600" dirty="0" err="1"/>
              <a:t>crontab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3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1304</TotalTime>
  <Words>450</Words>
  <Application>Microsoft Macintosh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inherit</vt:lpstr>
      <vt:lpstr>Rockwell Extra Bold</vt:lpstr>
      <vt:lpstr>Wingdings</vt:lpstr>
      <vt:lpstr>黑体</vt:lpstr>
      <vt:lpstr>Wood Type</vt:lpstr>
      <vt:lpstr>Open Source Tools &amp; Scripting at &amp; crontab</vt:lpstr>
      <vt:lpstr>What ’at’ &amp; ‘crontab’ for?</vt:lpstr>
      <vt:lpstr> At</vt:lpstr>
      <vt:lpstr>Examples</vt:lpstr>
      <vt:lpstr>PowerPoint Presentation</vt:lpstr>
      <vt:lpstr>Time Format</vt:lpstr>
      <vt:lpstr>Time Format</vt:lpstr>
      <vt:lpstr>Time format</vt:lpstr>
      <vt:lpstr>Crontab</vt:lpstr>
      <vt:lpstr>Basic Format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Tools &amp; Scripting at &amp; crontab</dc:title>
  <dc:creator>sunqiang</dc:creator>
  <cp:lastModifiedBy>sunqiang</cp:lastModifiedBy>
  <cp:revision>38</cp:revision>
  <dcterms:created xsi:type="dcterms:W3CDTF">2016-08-29T14:21:10Z</dcterms:created>
  <dcterms:modified xsi:type="dcterms:W3CDTF">2016-09-01T01:26:20Z</dcterms:modified>
</cp:coreProperties>
</file>