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1" r:id="rId3"/>
    <p:sldId id="302" r:id="rId4"/>
    <p:sldId id="303" r:id="rId5"/>
    <p:sldId id="310" r:id="rId6"/>
    <p:sldId id="304" r:id="rId7"/>
    <p:sldId id="305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C53D02F-D2DC-8EC5-929B-0D7D405B0A8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401641-AFC3-CF5F-1404-45E966E64C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9F780-33B4-D3CC-5B01-E3F5B1F115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97E2A6E9-0A46-2F91-E285-DCA017EAA528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52CD3F5-262D-B8CB-B7A5-7C72291364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F09068-C0E4-4C4E-9785-555A13E2CADF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F24B98-59EF-0763-F799-DEA36816EF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5E2D9F-DC02-889F-21E3-5E1F1D48DE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DD3F-2C62-470C-B627-AE318524C0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72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EA5-B77C-D83C-F227-DB80252813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C251-FBF8-B34E-BCA4-F4CAEC6801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5CCB4B2-26E6-9E77-B9D3-9887EE34D8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BDF7B-9E87-4396-8F79-B88139563928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DD06E3-342C-5D1D-9C8D-DF7BC8D420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5273775-CF54-A00B-9D24-2966E26A6D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07E90-90BB-460B-9082-AF913500A1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3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913B7F4-6C76-E572-3F4D-5A7BA08467A7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CFAD0D-ED2A-120C-42D5-E458EFDE2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8657C2-5E2D-89C5-223D-4AFADA58DB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D0AC6F70-CEB2-60EA-AE4E-88FC0FA50D50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D3E50E54-A779-2BC6-965F-F85192BD5C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CEC111-D4FA-4F80-AB34-8CAC6436720F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0B59BC-D09B-3F99-4A48-EC26DDA73E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0E0F2977-CDE4-71CB-B5D0-18CD179AB2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66CC77-3979-4259-86D6-B52735A837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90CBA28-9ADF-6CA2-4B93-33BEA7A90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F76E-9B52-78AE-21CA-F2595EB408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EFBF3-C019-3831-9432-F6AD7FF4D1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98FB15A-71FF-4DCA-E6B0-D5BEC1F014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DD199-7ACD-4821-BC3D-36DA0A8334B7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33901725-AFCC-7CB6-EC00-1113919366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30AD7F7-67E2-BC38-58C1-89192E172A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12626F-0E61-40E9-867F-2543890906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5AEB2FFC-2F80-5E94-7EF1-8B78A6EE8C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6C984-8143-1AD7-B161-9DBFC2027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CC217-BF60-C745-5AFD-865456439F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209A-5838-B54D-BDBE-A1452F46C3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12AFA-2439-F9EF-A98B-A8D55DBB521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D8BE80A-6F06-C3FA-F130-3D361830C4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6B66F-C156-4315-81AE-39CC9DA8F2B5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CCF23BFF-DA1E-3A34-8CD4-BB1493CA92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1754159A-30A9-2E72-3F48-0F7C043A5C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755282-A754-4004-85A8-E79ED34CB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3BC6-DA6D-FF8E-4351-95BB0D5293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580DCE3C-D6D8-861B-30D0-ACB68CA167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714E7A-6D68-43DF-B049-C995EC652AF2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737DB25-8C89-FBFE-89FB-FC13EA20A3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6706CA7-3635-BC15-80A5-376EFA64F2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89EDD8-7D9A-4D31-86D5-0F1FA7C45D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F40090C-93EE-7FB5-1373-3F37CCA5F67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F0F2858-9D4B-C94B-BC8A-433287D225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9600A1-DC96-4646-B7E3-607BE49A3E6B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C45EEE-C065-2414-2D64-6C6A6E754E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447969-B289-BC2F-29F8-C8BE82FFE8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D9082-9B9D-4BD0-A7F3-6C693F90F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D9D9F3-3608-7354-6484-A1F17F9526E1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6879CB-627B-36FE-DE94-D1C6D3D8F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8DA52-AE19-0817-7D27-0E94C1AB2F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48FEA91-81BD-4565-D309-F52929F874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B2DB575-FD82-3093-20D6-D231D1B4EE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95822E52-5F45-4882-B226-5B14936A00BB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4FB956-3CF8-12D7-CC63-12F607D5A9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89D544D-BFEB-665B-1EC3-35D4FBBF96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fld id="{818F5B4A-AB5A-4030-83A4-AD7D3E4192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CC99F3C-E426-DAA1-F175-5BCE87915F3F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FCCD-A815-FB90-55F2-6F8B198B08F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B18D6D-B3B0-5F06-A1CE-473E8C7B0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A76E674-23B7-A11E-7DC7-0BEC7B9898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C90CBF5-521C-3F96-5ADC-7EC938AA06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3A255-98B6-455C-9D8B-BF971A469FE2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ABEFC5A-6BA0-CCD1-204C-8EF997158C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897A604-53AD-21AE-AA13-1816A852F0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988D78-9DF2-4E76-88F2-D4996994AD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6FE6C1-A1E1-F184-7A95-D68D115BFAD8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DD5D9BD-A571-BE30-3F02-806518604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16AC9F-AA60-6BC8-03CD-C88AD6F9E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DC2305-E694-CB35-DDE9-5A9CD23DA3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9BB2BE2E-B17C-4F66-84AC-579AAF279EE7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A885B7-74AF-5EC2-32D8-7DBBB7A7CEE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5D312-D9B3-66BB-31AA-6EBB7F8922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2758CD2B-CE66-41E7-BFAC-91E9DAA17082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414F89D8-8C9C-413B-91BF-C9F855F5E912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EC7016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339365FE-85F2-3EC5-6A01-A04933E2288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723" cy="6858978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pic>
        <p:nvPicPr>
          <p:cNvPr id="3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31DF8F8B-92C3-4E6D-01AC-4E7A5B53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" y="978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34">
            <a:extLst>
              <a:ext uri="{FF2B5EF4-FFF2-40B4-BE49-F238E27FC236}">
                <a16:creationId xmlns:a16="http://schemas.microsoft.com/office/drawing/2014/main" id="{E7BFA427-7E67-09C4-9189-702DEDCDE20F}"/>
              </a:ext>
            </a:extLst>
          </p:cNvPr>
          <p:cNvSpPr>
            <a:spLocks noMove="1" noResize="1"/>
          </p:cNvSpPr>
          <p:nvPr/>
        </p:nvSpPr>
        <p:spPr>
          <a:xfrm>
            <a:off x="7912604" y="1238445"/>
            <a:ext cx="3635928" cy="4355753"/>
          </a:xfrm>
          <a:prstGeom prst="rect">
            <a:avLst/>
          </a:prstGeom>
          <a:solidFill>
            <a:srgbClr val="000000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2D5DE1-4872-5ED0-8E51-E2E33EA60B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52316" y="1475238"/>
            <a:ext cx="3396346" cy="2901692"/>
          </a:xfrm>
        </p:spPr>
        <p:txBody>
          <a:bodyPr/>
          <a:lstStyle/>
          <a:p>
            <a:pPr lvl="0"/>
            <a:r>
              <a:rPr lang="en-US" sz="4200">
                <a:solidFill>
                  <a:srgbClr val="FFFFFF"/>
                </a:solidFill>
              </a:rPr>
              <a:t>End of sprint presentation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sprint 3</a:t>
            </a:r>
          </a:p>
        </p:txBody>
      </p:sp>
      <p:cxnSp>
        <p:nvCxnSpPr>
          <p:cNvPr id="6" name="Straight Connector 36">
            <a:extLst>
              <a:ext uri="{FF2B5EF4-FFF2-40B4-BE49-F238E27FC236}">
                <a16:creationId xmlns:a16="http://schemas.microsoft.com/office/drawing/2014/main" id="{4C3AF931-8F55-A893-3722-E4CA0A6FE1D7}"/>
              </a:ext>
            </a:extLst>
          </p:cNvPr>
          <p:cNvCxnSpPr>
            <a:cxnSpLocks noMove="1" noResize="1"/>
          </p:cNvCxnSpPr>
          <p:nvPr/>
        </p:nvCxnSpPr>
        <p:spPr>
          <a:xfrm>
            <a:off x="8176089" y="4508522"/>
            <a:ext cx="3108960" cy="0"/>
          </a:xfrm>
          <a:prstGeom prst="straightConnector1">
            <a:avLst/>
          </a:prstGeom>
          <a:noFill/>
          <a:ln w="19046" cap="flat">
            <a:solidFill>
              <a:srgbClr val="F6A21D"/>
            </a:solidFill>
            <a:prstDash val="solid"/>
          </a:ln>
        </p:spPr>
      </p:cxnSp>
      <p:sp>
        <p:nvSpPr>
          <p:cNvPr id="7" name="Rectangle 38">
            <a:extLst>
              <a:ext uri="{FF2B5EF4-FFF2-40B4-BE49-F238E27FC236}">
                <a16:creationId xmlns:a16="http://schemas.microsoft.com/office/drawing/2014/main" id="{8C139214-682A-DCA3-2CE1-41F46ACFCCF8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333951B-3E40-CD27-9255-17B21B0234E8}"/>
              </a:ext>
            </a:extLst>
          </p:cNvPr>
          <p:cNvSpPr txBox="1"/>
          <p:nvPr/>
        </p:nvSpPr>
        <p:spPr>
          <a:xfrm>
            <a:off x="8052316" y="4609325"/>
            <a:ext cx="3232733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Rob Meulenkamp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Pascal Visser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Rienk Heins</a:t>
            </a: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B3DEF07-690A-538A-BE26-0B167F5CDCC2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6FEF931-59C4-85BB-0F5C-649153C8A37F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03970-9560-BEA8-4769-138621232E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Goals for sprint 4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6CD67B-2E6B-4752-B74A-2943216A9E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Optimizing the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Creation of an application for results and use of new 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Should give movement of clusters for degradation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Give statistics about the quality of the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Useable for the lab</a:t>
            </a:r>
            <a:endParaRPr lang="en-NL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E48AFA-DDFE-5BAF-16DD-C041BDD7FC31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8F395F2-B22F-0112-3B97-63BC78D37B5A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24A1B340-95A7-C084-9FC6-9AD6D15BC38A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4" name="Picture 4" descr="Question marks in a line and one question mark is lit">
            <a:extLst>
              <a:ext uri="{FF2B5EF4-FFF2-40B4-BE49-F238E27FC236}">
                <a16:creationId xmlns:a16="http://schemas.microsoft.com/office/drawing/2014/main" id="{63073943-B243-F644-E701-BA220139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6" b="13674"/>
          <a:stretch>
            <a:fillRect/>
          </a:stretch>
        </p:blipFill>
        <p:spPr>
          <a:xfrm>
            <a:off x="0" y="9"/>
            <a:ext cx="12191996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015BA013-FD33-56CB-7709-953B11CE68B3}"/>
              </a:ext>
            </a:extLst>
          </p:cNvPr>
          <p:cNvSpPr>
            <a:spLocks noMove="1" noResize="1"/>
          </p:cNvSpPr>
          <p:nvPr/>
        </p:nvSpPr>
        <p:spPr>
          <a:xfrm>
            <a:off x="285279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A51AAE-24E3-D5E7-06FD-0DEC50230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5519" y="3331442"/>
            <a:ext cx="6470687" cy="1229310"/>
          </a:xfrm>
        </p:spPr>
        <p:txBody>
          <a:bodyPr/>
          <a:lstStyle/>
          <a:p>
            <a:pPr lvl="0"/>
            <a:r>
              <a:rPr lang="en-US" sz="540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B91792E5-B3AC-8E77-AA79-AB530D69D323}"/>
              </a:ext>
            </a:extLst>
          </p:cNvPr>
          <p:cNvCxnSpPr>
            <a:cxnSpLocks noMove="1" noResize="1"/>
          </p:cNvCxnSpPr>
          <p:nvPr/>
        </p:nvCxnSpPr>
        <p:spPr>
          <a:xfrm>
            <a:off x="5110206" y="4641183"/>
            <a:ext cx="6309360" cy="0"/>
          </a:xfrm>
          <a:prstGeom prst="straightConnector1">
            <a:avLst/>
          </a:prstGeom>
          <a:noFill/>
          <a:ln w="19046" cap="flat">
            <a:solidFill>
              <a:srgbClr val="FFFFFF">
                <a:alpha val="90000"/>
              </a:srgbClr>
            </a:solidFill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337-C95E-69F2-FA5B-03D54AEE73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Sprint 3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0B50-4288-49EE-75DA-167AC2372B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/>
              <a:buChar char="Ø"/>
            </a:pPr>
            <a:r>
              <a:rPr lang="en-US" dirty="0"/>
              <a:t> </a:t>
            </a:r>
            <a:r>
              <a:rPr lang="en-US" sz="2400" dirty="0"/>
              <a:t>Goals of sprint 3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Tested algorithms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Gaussian mixture model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OPTICS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DBSCAN</a:t>
            </a:r>
            <a:endParaRPr lang="en-US" sz="2400" dirty="0"/>
          </a:p>
          <a:p>
            <a:pPr lvl="1">
              <a:buFont typeface="Wingdings" pitchFamily="2"/>
              <a:buChar char="Ø"/>
            </a:pPr>
            <a:r>
              <a:rPr lang="en-US" sz="2400" dirty="0"/>
              <a:t> Positives and negatives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 Goals for sprint 4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8AEDADA-5B03-8D1F-546D-FA755715CA9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6318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8B77F1F-86B6-129B-D68D-B6350F8B0995}"/>
              </a:ext>
            </a:extLst>
          </p:cNvPr>
          <p:cNvSpPr>
            <a:spLocks noMove="1" noResize="1"/>
          </p:cNvSpPr>
          <p:nvPr/>
        </p:nvSpPr>
        <p:spPr>
          <a:xfrm>
            <a:off x="18" y="0"/>
            <a:ext cx="4648590" cy="6858000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FD96EA-B231-BB97-9C69-D51E6E8ED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367" y="605899"/>
            <a:ext cx="3642311" cy="5646209"/>
          </a:xfrm>
        </p:spPr>
        <p:txBody>
          <a:bodyPr anchor="ctr"/>
          <a:lstStyle/>
          <a:p>
            <a:pPr lvl="0"/>
            <a:r>
              <a:rPr lang="en-US" sz="4400">
                <a:solidFill>
                  <a:srgbClr val="FFFFFF"/>
                </a:solidFill>
              </a:rPr>
              <a:t>Goals of sprint 3</a:t>
            </a:r>
            <a:endParaRPr lang="en-NL" sz="440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675BAD-F793-BCC7-0351-F257DCBDB1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31959" y="605899"/>
            <a:ext cx="5923720" cy="5646209"/>
          </a:xfrm>
        </p:spPr>
        <p:txBody>
          <a:bodyPr anchor="ctr"/>
          <a:lstStyle/>
          <a:p>
            <a:pPr lvl="0">
              <a:buFont typeface="Wingdings" pitchFamily="2"/>
              <a:buChar char="Ø"/>
            </a:pPr>
            <a:r>
              <a:rPr lang="en-US" sz="2400"/>
              <a:t> Create a machine learning algorithm</a:t>
            </a:r>
          </a:p>
          <a:p>
            <a:pPr lvl="1">
              <a:buFont typeface="Wingdings" pitchFamily="2"/>
              <a:buChar char="Ø"/>
            </a:pPr>
            <a:r>
              <a:rPr lang="en-US" sz="2400"/>
              <a:t> Cluster bacteria and plastics</a:t>
            </a:r>
          </a:p>
          <a:p>
            <a:pPr lvl="1">
              <a:buFont typeface="Wingdings" pitchFamily="2"/>
              <a:buChar char="Ø"/>
            </a:pPr>
            <a:r>
              <a:rPr lang="en-US" sz="2400"/>
              <a:t> Outcome should be useable to show movement of cluster centers</a:t>
            </a:r>
          </a:p>
          <a:p>
            <a:pPr lvl="1">
              <a:buFont typeface="Wingdings" pitchFamily="2"/>
              <a:buChar char="Ø"/>
            </a:pPr>
            <a:r>
              <a:rPr lang="en-US" sz="2400"/>
              <a:t> Should have statistics to show quality of outcome</a:t>
            </a:r>
            <a:endParaRPr lang="en-NL" sz="240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DF27958-44E7-41C1-9DB8-A3D7934D83E4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D641FED-DF6B-C232-5E09-13810146D9C7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B3E447-28B5-6AFC-4867-8AE615384B59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C60C99-00CD-B8D3-F7A9-3EA74DC8DB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1: Gaussian mixture model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0619A1-2A69-FCF7-62E9-E0B5E4AA78AA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3E2023F-B23E-4EB0-B45A-A2E3E1D6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 clustering</a:t>
            </a:r>
          </a:p>
          <a:p>
            <a:r>
              <a:rPr lang="en-GB" dirty="0"/>
              <a:t>Gaussian distributions </a:t>
            </a:r>
          </a:p>
          <a:p>
            <a:r>
              <a:rPr lang="en-GB" dirty="0"/>
              <a:t>EM</a:t>
            </a:r>
            <a:endParaRPr lang="en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303B-AB81-43AB-AA0C-E6CB70A1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mixture model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74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877B9BF-08A7-4921-87E3-847E4A895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6" y="2742397"/>
            <a:ext cx="4389120" cy="3291840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3585710-C95E-41E7-8008-0444DCA2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24" y="2744731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30C712F-2900-BA62-5567-FCFE44324017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E7AA258-F3AE-5D04-B79B-48C649465B51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41398A-E151-9C5D-B720-7FF73A54E7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2: OPTICS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D3460-9117-E31E-AA58-93B2D1EB15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Density based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Looks promising on clearly separated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Has a lot of problems with overlap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NL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69CCF96-3F8A-4891-E114-1EF8B6FAD902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BFBCDB9-0783-6596-20DE-FB9AF54D7F5A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FAFB267-525B-46AE-428A-6E812AA042DC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59DE03-ABB5-BD8B-665B-4F2981B6F3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3: DBSCAN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EEF6C4-667D-6DD6-7446-AE3794B28D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 lvl="0"/>
            <a:r>
              <a:rPr lang="en-US"/>
              <a:t>*PASCAL</a:t>
            </a:r>
            <a:endParaRPr lang="en-NL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3484D8A-79D0-5C4F-3477-B5B483925020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A952F19-874A-9FAD-2B58-B8219ACEE257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cxnSp>
        <p:nvCxnSpPr>
          <p:cNvPr id="3" name="Straight Connector 18">
            <a:extLst>
              <a:ext uri="{FF2B5EF4-FFF2-40B4-BE49-F238E27FC236}">
                <a16:creationId xmlns:a16="http://schemas.microsoft.com/office/drawing/2014/main" id="{694FCE03-70B5-011F-8493-E9F26D607ED5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20">
            <a:extLst>
              <a:ext uri="{FF2B5EF4-FFF2-40B4-BE49-F238E27FC236}">
                <a16:creationId xmlns:a16="http://schemas.microsoft.com/office/drawing/2014/main" id="{E02979B8-4011-B2E8-1182-3ECEC262188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9E0E39-C0DD-1B91-0CB0-737B6D45E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59" y="758823"/>
            <a:ext cx="10058400" cy="4062322"/>
          </a:xfrm>
        </p:spPr>
        <p:txBody>
          <a:bodyPr/>
          <a:lstStyle/>
          <a:p>
            <a:pPr lvl="0"/>
            <a:r>
              <a:rPr lang="en-US" sz="9600">
                <a:solidFill>
                  <a:srgbClr val="262626"/>
                </a:solidFill>
              </a:rPr>
              <a:t>Final decision</a:t>
            </a:r>
          </a:p>
        </p:txBody>
      </p:sp>
      <p:cxnSp>
        <p:nvCxnSpPr>
          <p:cNvPr id="6" name="Straight Connector 22">
            <a:extLst>
              <a:ext uri="{FF2B5EF4-FFF2-40B4-BE49-F238E27FC236}">
                <a16:creationId xmlns:a16="http://schemas.microsoft.com/office/drawing/2014/main" id="{84C53F30-3B25-4D8C-BE45-25F12507906B}"/>
              </a:ext>
            </a:extLst>
          </p:cNvPr>
          <p:cNvCxnSpPr>
            <a:cxnSpLocks noMove="1" noResize="1"/>
          </p:cNvCxnSpPr>
          <p:nvPr/>
        </p:nvCxnSpPr>
        <p:spPr>
          <a:xfrm>
            <a:off x="1131460" y="5063471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7" name="Rectangle 24">
            <a:extLst>
              <a:ext uri="{FF2B5EF4-FFF2-40B4-BE49-F238E27FC236}">
                <a16:creationId xmlns:a16="http://schemas.microsoft.com/office/drawing/2014/main" id="{5FF73817-18D4-4F2D-B5B5-B89C49A1CC48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1F3F54C-1741-DC43-85CC-DE688B2FEF29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919AE8C-012B-6057-C31F-2CDB15B24131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547B68-9E0F-BCA8-DDEB-DC5AFAA2EC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Positives and negatives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B1EA39-F13F-B5C2-BBA1-B2A53FDFBA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r>
              <a:rPr lang="en-US" dirty="0"/>
              <a:t> Positives: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DBSCAN results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Clear plan for sprint 4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1900" dirty="0"/>
              <a:t>Negatives: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dirty="0"/>
              <a:t>Optics and GMM both didn’t create desired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Still a decent number of points not clustered with final algorithm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A41710C-5A61-1D4A-45F1-9893C13F952B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%7b8C361289-F08E-4BCA-BB1C-5C84AD62B6D3%7dtf22712842_win32</Template>
  <TotalTime>97</TotalTime>
  <Words>199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Franklin Gothic Book</vt:lpstr>
      <vt:lpstr>Wingdings</vt:lpstr>
      <vt:lpstr>1_RetrospectVTI</vt:lpstr>
      <vt:lpstr>End of sprint presentation sprint 3</vt:lpstr>
      <vt:lpstr>Sprint 3</vt:lpstr>
      <vt:lpstr>Goals of sprint 3</vt:lpstr>
      <vt:lpstr>Algorithm 1: Gaussian mixture model</vt:lpstr>
      <vt:lpstr>Gaussian mixture model results</vt:lpstr>
      <vt:lpstr>Algorithm 2: OPTICS</vt:lpstr>
      <vt:lpstr>Algorithm 3: DBSCAN</vt:lpstr>
      <vt:lpstr>Final decision</vt:lpstr>
      <vt:lpstr>Positives and negatives</vt:lpstr>
      <vt:lpstr>Goals for sprint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sprint presentation sprint 3</dc:title>
  <dc:creator>Heins RD, Rienk</dc:creator>
  <cp:lastModifiedBy>Meulenkamp LR, Rob</cp:lastModifiedBy>
  <cp:revision>4</cp:revision>
  <dcterms:created xsi:type="dcterms:W3CDTF">2022-05-23T12:45:37Z</dcterms:created>
  <dcterms:modified xsi:type="dcterms:W3CDTF">2022-05-24T07:10:29Z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