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9" r:id="rId5"/>
    <p:sldId id="263" r:id="rId6"/>
    <p:sldId id="267" r:id="rId7"/>
    <p:sldId id="271" r:id="rId8"/>
    <p:sldId id="265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713" autoAdjust="0"/>
  </p:normalViewPr>
  <p:slideViewPr>
    <p:cSldViewPr snapToGrid="0">
      <p:cViewPr varScale="1">
        <p:scale>
          <a:sx n="91" d="100"/>
          <a:sy n="91" d="100"/>
        </p:scale>
        <p:origin x="341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5CF5-840D-4B29-864F-91029BC9283B}" type="datetimeFigureOut">
              <a:rPr lang="en-NL" smtClean="0"/>
              <a:t>06/22/2022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E15E0-FA14-469F-BB41-5D207DD9574D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209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E15E0-FA14-469F-BB41-5D207DD9574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51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9967-FFDB-67B8-4221-872D6661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A7D0A-F15B-385E-29D8-B8C734CC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0FB4-903C-468E-95C9-1628F7395FA4}" type="datetimeFigureOut">
              <a:rPr lang="en-NL" smtClean="0"/>
              <a:t>06/22/2022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75AC-EBA3-9B22-4B1D-A530A548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937E-E27A-F3E3-0958-CEB48E5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93F1-1D0C-4FAE-B55E-4E3F2834CD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20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5A54-F06E-EF6F-C2B9-F358C1B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A693-6FD7-706C-693E-F1658321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7C54-FB10-BB5C-4D3F-B007DD360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0FB4-903C-468E-95C9-1628F7395FA4}" type="datetimeFigureOut">
              <a:rPr lang="en-NL" smtClean="0"/>
              <a:t>06/22/2022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674F-FE7C-3E0C-412A-73DDF34AF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0F3D-58E5-AEBC-29A6-E48DF4C8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3F1-1D0C-4FAE-B55E-4E3F2834CD48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02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14639-3A47-D7DB-6ECD-1AE173D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/>
              <a:t>End presentation</a:t>
            </a:r>
            <a:endParaRPr lang="en-NL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AEB06-33A7-B612-4B41-761B6A25C4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8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862D7D-2613-3F9B-9769-8963F27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problems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36B7A-954C-C14E-18F1-4D4D0F533F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DECB97-8187-CC3C-14AE-98F3B4B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further research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E5A1-599A-993F-F6BE-2D3A90F5D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1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2CA293-5DE9-B758-D9FF-57241CD5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A430E-EE22-7FB7-C245-A5189A74F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52C0E9-E04B-7694-DA1E-539B47A0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4F1C0-6CED-D7CB-FE10-A584169166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167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CF221-B905-D713-85E5-FD4FF449F18F}"/>
              </a:ext>
            </a:extLst>
          </p:cNvPr>
          <p:cNvSpPr txBox="1"/>
          <p:nvPr/>
        </p:nvSpPr>
        <p:spPr>
          <a:xfrm>
            <a:off x="1061884" y="2448232"/>
            <a:ext cx="8042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Create an algorithm that can determine the degradation of bioplastics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Create an app and pipeline to make it user-friendly</a:t>
            </a:r>
            <a:endParaRPr lang="en-NL" sz="2400" dirty="0">
              <a:solidFill>
                <a:schemeClr val="bg1"/>
              </a:solidFill>
            </a:endParaRPr>
          </a:p>
        </p:txBody>
      </p:sp>
      <p:pic>
        <p:nvPicPr>
          <p:cNvPr id="5" name="Afbeelding 4" descr="Afbeelding met molentje, pijltje, accessoire, projectiel&#10;&#10;Automatisch gegenereerde beschrijving">
            <a:extLst>
              <a:ext uri="{FF2B5EF4-FFF2-40B4-BE49-F238E27FC236}">
                <a16:creationId xmlns:a16="http://schemas.microsoft.com/office/drawing/2014/main" id="{A6C58797-8AC0-DFE8-B88F-20037A47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11" y="3688705"/>
            <a:ext cx="4579338" cy="3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956DB-6A62-E3C9-5E96-5AEEC31D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8171549" cy="3431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Created products this sprint: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bg1"/>
                </a:solidFill>
              </a:rPr>
              <a:t> - Pipeline with HBDSCAN algorithm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- Application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FCE2456-B55B-F32B-6D60-BD80C484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048" y="2616740"/>
            <a:ext cx="4027250" cy="24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2" y="522514"/>
            <a:ext cx="7535646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HDBcluster</a:t>
            </a:r>
            <a:r>
              <a:rPr lang="en-US" sz="7200" dirty="0">
                <a:solidFill>
                  <a:srgbClr val="FFFFFF"/>
                </a:solidFill>
              </a:rPr>
              <a:t> algorithm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136836C-A1AB-0708-7E5F-BCB8B1155D5C}"/>
              </a:ext>
            </a:extLst>
          </p:cNvPr>
          <p:cNvSpPr txBox="1"/>
          <p:nvPr/>
        </p:nvSpPr>
        <p:spPr>
          <a:xfrm>
            <a:off x="956345" y="1600217"/>
            <a:ext cx="8841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Checks size of input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size is to big, random samples a set number of points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Select FSC and SSC columns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Replace all NAs with columns mean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Log2 transform data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Preform density-based clustering with </a:t>
            </a:r>
            <a:r>
              <a:rPr lang="en-US" dirty="0" err="1"/>
              <a:t>NumOfPts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Return plot with clusters and statistics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B75E27B-37A6-554A-9ECD-C41C1F0C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84" y="1858337"/>
            <a:ext cx="5163760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244849-D715-F092-4764-6894AEF66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2"/>
          <a:stretch/>
        </p:blipFill>
        <p:spPr>
          <a:xfrm>
            <a:off x="2521447" y="2263877"/>
            <a:ext cx="7277649" cy="34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5E593B-9595-7916-A572-FD2DC7E11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1" b="27170"/>
          <a:stretch/>
        </p:blipFill>
        <p:spPr>
          <a:xfrm>
            <a:off x="2777086" y="2062356"/>
            <a:ext cx="6445572" cy="44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09207A-56AF-DE9D-8B7E-D5E18463D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19" y="522514"/>
            <a:ext cx="7464161" cy="59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6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EF02-9528-AE31-D6CD-7A053F2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83" y="965198"/>
            <a:ext cx="10227713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C2D66517-7AEA-3C68-2814-994C120B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0" y="690866"/>
            <a:ext cx="5619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2FBEF3-9AA1-0E89-1F62-9C3AD50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CADA6-52CD-18A8-EC5A-C74122FD4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2B14AAD-75E5-03D9-AA4D-CAA4D9196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ADE16-F4D7-A460-D0F3-A50C924B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8" y="1685003"/>
            <a:ext cx="5426803" cy="33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105</Words>
  <Application>Microsoft Office PowerPoint</Application>
  <PresentationFormat>Breedbeeld</PresentationFormat>
  <Paragraphs>28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End presentation</vt:lpstr>
      <vt:lpstr>Goal of the project</vt:lpstr>
      <vt:lpstr>Created products this sprint:   - Pipeline with HBDSCAN algorithm   - Application </vt:lpstr>
      <vt:lpstr>HDBcluster algorithm</vt:lpstr>
      <vt:lpstr>The pipeline</vt:lpstr>
      <vt:lpstr>The pipeline</vt:lpstr>
      <vt:lpstr>PowerPoint-presentatie</vt:lpstr>
      <vt:lpstr>The application</vt:lpstr>
      <vt:lpstr>PowerPoint-presentatie</vt:lpstr>
      <vt:lpstr>Causes of problems</vt:lpstr>
      <vt:lpstr>Recommendations for further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presentation</dc:title>
  <dc:creator>Heins RD, Rienk</dc:creator>
  <cp:lastModifiedBy>Pascal Visser</cp:lastModifiedBy>
  <cp:revision>10</cp:revision>
  <dcterms:created xsi:type="dcterms:W3CDTF">2022-06-15T21:17:06Z</dcterms:created>
  <dcterms:modified xsi:type="dcterms:W3CDTF">2022-06-22T11:24:14Z</dcterms:modified>
</cp:coreProperties>
</file>