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thaw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thaw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Coloring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Freeze thaw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thaw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5" y="2278868"/>
            <a:ext cx="4316259" cy="4316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Coloring of the data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FE94B8C7-963A-4553-8E05-22B073F5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8" y="647699"/>
            <a:ext cx="4345474" cy="268333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Doesn’t show expected effect</a:t>
            </a:r>
          </a:p>
          <a:p>
            <a:pPr>
              <a:buClr>
                <a:srgbClr val="8AD0D6"/>
              </a:buClr>
            </a:pPr>
            <a:r>
              <a:rPr lang="en-US" dirty="0"/>
              <a:t>Fluorescence can still be used</a:t>
            </a:r>
          </a:p>
        </p:txBody>
      </p:sp>
      <p:pic>
        <p:nvPicPr>
          <p:cNvPr id="7" name="Picture 6" descr="Graphical user interface, application, scatter chart&#10;&#10;Description automatically generated">
            <a:extLst>
              <a:ext uri="{FF2B5EF4-FFF2-40B4-BE49-F238E27FC236}">
                <a16:creationId xmlns:a16="http://schemas.microsoft.com/office/drawing/2014/main" id="{0001FF52-4170-4DF6-89AC-7DC1135E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60" y="3526971"/>
            <a:ext cx="4407170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04519"/>
            <a:ext cx="4852989" cy="313470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204519"/>
            <a:ext cx="4818140" cy="31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597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2143742"/>
            <a:ext cx="860751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227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Degradation of bioplastics</vt:lpstr>
      <vt:lpstr>Goals of sprint 2</vt:lpstr>
      <vt:lpstr>Reordering of the data</vt:lpstr>
      <vt:lpstr>Freeze thaw method</vt:lpstr>
      <vt:lpstr>Coloring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Meulenkamp LR, Rob</cp:lastModifiedBy>
  <cp:revision>244</cp:revision>
  <dcterms:created xsi:type="dcterms:W3CDTF">2022-04-06T08:42:07Z</dcterms:created>
  <dcterms:modified xsi:type="dcterms:W3CDTF">2022-04-07T10:21:47Z</dcterms:modified>
</cp:coreProperties>
</file>