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A285A-6398-4A5E-9F52-1FA1A79718AF}" v="911" dt="2022-04-06T14:00:4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Degradation of bioplastics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E0643-5973-7E83-DFA1-0E8B189CCB49}"/>
              </a:ext>
            </a:extLst>
          </p:cNvPr>
          <p:cNvSpPr txBox="1"/>
          <p:nvPr/>
        </p:nvSpPr>
        <p:spPr>
          <a:xfrm>
            <a:off x="1154482" y="4776592"/>
            <a:ext cx="4350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Pascal Visser, Rob </a:t>
            </a:r>
            <a:r>
              <a:rPr lang="en-US" dirty="0" err="1"/>
              <a:t>Meulenkamp</a:t>
            </a:r>
            <a:r>
              <a:rPr lang="en-US" dirty="0"/>
              <a:t> and Rienk Heins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Found difference in bacteria and plastics with freeze taw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Better overview of data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Dataset that can be used for machine learning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Clearer idea for result</a:t>
            </a:r>
          </a:p>
        </p:txBody>
      </p:sp>
    </p:spTree>
    <p:extLst>
      <p:ext uri="{BB962C8B-B14F-4D97-AF65-F5344CB8AC3E}">
        <p14:creationId xmlns:p14="http://schemas.microsoft.com/office/powerpoint/2010/main" val="29648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Problems and bumps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Data processing took longer than planned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Machine learning not started yet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 is hard to work with at times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Side goal of determining difference in bacteria seems unreachable</a:t>
            </a:r>
          </a:p>
        </p:txBody>
      </p:sp>
    </p:spTree>
    <p:extLst>
      <p:ext uri="{BB962C8B-B14F-4D97-AF65-F5344CB8AC3E}">
        <p14:creationId xmlns:p14="http://schemas.microsoft.com/office/powerpoint/2010/main" val="179183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550A-CA3B-1150-0FEC-C52BFED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 for next sprint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E681-EAF3-4AB8-899B-B57C6AC2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Capable of classifying points as bacteria or plastics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Able to show plastic degradation over time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Usable to create a scoring system for plastic degradation</a:t>
            </a:r>
          </a:p>
        </p:txBody>
      </p:sp>
    </p:spTree>
    <p:extLst>
      <p:ext uri="{BB962C8B-B14F-4D97-AF65-F5344CB8AC3E}">
        <p14:creationId xmlns:p14="http://schemas.microsoft.com/office/powerpoint/2010/main" val="38508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D4F85FC-F757-9294-CCF9-D1EA6B25A2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79A89-27DF-15EB-1B1D-39BE190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64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E78-4296-3820-D766-C7E824FF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59C-D54A-5D52-DD27-442A1FF3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Finish data analysis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dirty="0"/>
              <a:t>Sort data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Study variables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Look at effects of special case samples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Create final dataset</a:t>
            </a:r>
          </a:p>
          <a:p>
            <a:pPr>
              <a:buClr>
                <a:srgbClr val="8AD0D6"/>
              </a:buClr>
            </a:pPr>
            <a:r>
              <a:rPr lang="en-US" dirty="0"/>
              <a:t>Start building a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Start machine learning on smaller dataset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509-984E-B271-DE6A-45166EF9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CA21-037E-AF5F-7F4F-875F6871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Talk with Micha</a:t>
            </a:r>
          </a:p>
          <a:p>
            <a:pPr>
              <a:buClr>
                <a:srgbClr val="8AD0D6"/>
              </a:buClr>
            </a:pPr>
            <a:r>
              <a:rPr lang="en-US" dirty="0"/>
              <a:t>Understanding the species cases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Freeze thaw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Coloring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Difference in samples</a:t>
            </a:r>
          </a:p>
          <a:p>
            <a:pPr>
              <a:buClr>
                <a:srgbClr val="8AD0D6"/>
              </a:buClr>
            </a:pPr>
            <a:r>
              <a:rPr lang="en-US" dirty="0"/>
              <a:t>Reorganized data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DA234-3616-97D9-7A99-FF1F3804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Freeze thaw method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DC94-BE8D-3CFB-B517-AF68EDC2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 used in Micha's project to kill bacteria</a:t>
            </a:r>
          </a:p>
          <a:p>
            <a:pPr>
              <a:buClr>
                <a:srgbClr val="8AD0D6"/>
              </a:buClr>
            </a:pPr>
            <a:r>
              <a:rPr lang="en-US" dirty="0"/>
              <a:t>Shows a disappearing cluster in samples following freeze thaw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FF2FFA-860E-8F3A-C43D-9C65231A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05" y="2278868"/>
            <a:ext cx="4316259" cy="43162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312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C52-90F7-29EB-5321-FA2C9AD5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DE9C-D9AC-8023-80AD-84D8C4CA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in a few samples to detect plastics using fluorescence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Could be used as a tool in later experiments</a:t>
            </a:r>
          </a:p>
        </p:txBody>
      </p:sp>
    </p:spTree>
    <p:extLst>
      <p:ext uri="{BB962C8B-B14F-4D97-AF65-F5344CB8AC3E}">
        <p14:creationId xmlns:p14="http://schemas.microsoft.com/office/powerpoint/2010/main" val="183293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630277"/>
            <a:ext cx="4394200" cy="2708946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567C1E-8D66-31CD-9780-60E49E42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7" y="3630277"/>
            <a:ext cx="4394200" cy="27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630277"/>
            <a:ext cx="4394200" cy="2708946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96F231C-8307-0324-592E-DB894F36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630277"/>
            <a:ext cx="4351866" cy="27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9FF-F549-5F40-AD76-A4D7CC30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samples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9F86AB-7F8F-E1BF-33A3-2DA3BDF31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65" y="2580092"/>
            <a:ext cx="4953000" cy="3056467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890FA3C-5865-5523-C35C-7D0BF628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83" y="2582527"/>
            <a:ext cx="4997449" cy="30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BA5E-A79F-A877-110B-99C25A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Finalized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7B4C-BA58-E8A8-2F55-976AE727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Sample 1</a:t>
            </a:r>
          </a:p>
          <a:p>
            <a:pPr>
              <a:buClr>
                <a:srgbClr val="8AD0D6"/>
              </a:buClr>
            </a:pPr>
            <a:r>
              <a:rPr lang="en-US" dirty="0"/>
              <a:t>No special cases</a:t>
            </a:r>
          </a:p>
          <a:p>
            <a:pPr>
              <a:buClr>
                <a:srgbClr val="8AD0D6"/>
              </a:buClr>
            </a:pPr>
            <a:r>
              <a:rPr lang="en-US" dirty="0"/>
              <a:t>Incorrect files removed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227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Degradation of bioplastics</vt:lpstr>
      <vt:lpstr>Goals of sprint 2</vt:lpstr>
      <vt:lpstr>Reordering of the data</vt:lpstr>
      <vt:lpstr>Freeze thaw method</vt:lpstr>
      <vt:lpstr>Coloring of the data</vt:lpstr>
      <vt:lpstr>PCA</vt:lpstr>
      <vt:lpstr>PCA</vt:lpstr>
      <vt:lpstr>Difference in samples</vt:lpstr>
      <vt:lpstr>Finalized dataset</vt:lpstr>
      <vt:lpstr>Positives</vt:lpstr>
      <vt:lpstr>Problems and bumps</vt:lpstr>
      <vt:lpstr>Objectives for next sprint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Meulenkamp LR, Rob</cp:lastModifiedBy>
  <cp:revision>240</cp:revision>
  <dcterms:created xsi:type="dcterms:W3CDTF">2022-04-06T08:42:07Z</dcterms:created>
  <dcterms:modified xsi:type="dcterms:W3CDTF">2022-04-07T07:11:08Z</dcterms:modified>
</cp:coreProperties>
</file>