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thaw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Coloring</a:t>
            </a:r>
          </a:p>
          <a:p>
            <a:pPr lvl="1">
              <a:buClr>
                <a:srgbClr val="8AD0D6"/>
              </a:buClr>
            </a:pPr>
            <a:r>
              <a:rPr lang="en-US"/>
              <a:t>PCA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Freeze thaw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thaw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5" y="2278868"/>
            <a:ext cx="4316259" cy="4316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Could be used as a tool in later experiments</a:t>
            </a:r>
          </a:p>
        </p:txBody>
      </p:sp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04519"/>
            <a:ext cx="4852989" cy="313470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204519"/>
            <a:ext cx="4818140" cy="31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597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2143742"/>
            <a:ext cx="860751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228</Words>
  <Application>Microsoft Office PowerPoint</Application>
  <PresentationFormat>Breedbeeld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Degradation of bioplastics</vt:lpstr>
      <vt:lpstr>Goals of sprint 2</vt:lpstr>
      <vt:lpstr>Reordering of the data</vt:lpstr>
      <vt:lpstr>Freeze thaw method</vt:lpstr>
      <vt:lpstr>Coloring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Pascal Visser</cp:lastModifiedBy>
  <cp:revision>243</cp:revision>
  <dcterms:created xsi:type="dcterms:W3CDTF">2022-04-06T08:42:07Z</dcterms:created>
  <dcterms:modified xsi:type="dcterms:W3CDTF">2022-04-07T08:18:22Z</dcterms:modified>
</cp:coreProperties>
</file>