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7" r:id="rId6"/>
    <p:sldId id="265" r:id="rId7"/>
    <p:sldId id="266" r:id="rId8"/>
    <p:sldId id="268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5CF5-840D-4B29-864F-91029BC9283B}" type="datetimeFigureOut">
              <a:rPr lang="en-NL" smtClean="0"/>
              <a:t>16/06/2022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E15E0-FA14-469F-BB41-5D207DD957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209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E15E0-FA14-469F-BB41-5D207DD9574D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515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9967-FFDB-67B8-4221-872D6661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A7D0A-F15B-385E-29D8-B8C734CC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0FB4-903C-468E-95C9-1628F7395FA4}" type="datetimeFigureOut">
              <a:rPr lang="en-NL" smtClean="0"/>
              <a:t>16/06/2022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75AC-EBA3-9B22-4B1D-A530A548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E937E-E27A-F3E3-0958-CEB48E5E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93F1-1D0C-4FAE-B55E-4E3F2834CD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204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55A54-F06E-EF6F-C2B9-F358C1B0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FA693-6FD7-706C-693E-F1658321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7C54-FB10-BB5C-4D3F-B007DD360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0FB4-903C-468E-95C9-1628F7395FA4}" type="datetimeFigureOut">
              <a:rPr lang="en-NL" smtClean="0"/>
              <a:t>16/06/2022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674F-FE7C-3E0C-412A-73DDF34AF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0F3D-58E5-AEBC-29A6-E48DF4C8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93F1-1D0C-4FAE-B55E-4E3F2834CD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025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414639-3A47-D7DB-6ECD-1AE173DA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/>
              <a:t>End presentation</a:t>
            </a:r>
            <a:endParaRPr lang="en-NL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AEB06-33A7-B612-4B41-761B6A25C4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9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3862D7D-2613-3F9B-9769-8963F27B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problems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36B7A-954C-C14E-18F1-4D4D0F533F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DECB97-8187-CC3C-14AE-98F3B4BA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for further research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4E5A1-599A-993F-F6BE-2D3A90F5DF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1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2CA293-5DE9-B758-D9FF-57241CD5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A430E-EE22-7FB7-C245-A5189A74F3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52C0E9-E04B-7694-DA1E-539B47A0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of the project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4F1C0-6CED-D7CB-FE10-A584169166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CF221-B905-D713-85E5-FD4FF449F18F}"/>
              </a:ext>
            </a:extLst>
          </p:cNvPr>
          <p:cNvSpPr txBox="1"/>
          <p:nvPr/>
        </p:nvSpPr>
        <p:spPr>
          <a:xfrm>
            <a:off x="1061884" y="2448232"/>
            <a:ext cx="804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 an algorithm that can determine the degradation of bioplastics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 an app and pipeline to use this algorithm for future research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6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956DB-6A62-E3C9-5E96-5AEEC31D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823107"/>
            <a:ext cx="7394783" cy="34310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Created products: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chemeClr val="bg1"/>
                </a:solidFill>
              </a:rPr>
              <a:t> - Pipeline with HBDSCAN algorithm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- Application</a:t>
            </a:r>
            <a:b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30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>
                <a:solidFill>
                  <a:srgbClr val="FFFFFF"/>
                </a:solidFill>
              </a:rPr>
              <a:t>The pipeline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244849-D715-F092-4764-6894AEF66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22"/>
          <a:stretch/>
        </p:blipFill>
        <p:spPr>
          <a:xfrm>
            <a:off x="2521447" y="2263877"/>
            <a:ext cx="7277649" cy="34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1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B412E-4A4E-416C-193A-A8434399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23" y="522514"/>
            <a:ext cx="5936370" cy="1077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The pipeline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B5E593B-9595-7916-A572-FD2DC7E11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1" b="27170"/>
          <a:stretch/>
        </p:blipFill>
        <p:spPr>
          <a:xfrm>
            <a:off x="2777086" y="2062356"/>
            <a:ext cx="6445572" cy="44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7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EF02-9528-AE31-D6CD-7A053F24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787" y="965198"/>
            <a:ext cx="410310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77361AE-0DBA-9126-B2CA-BF42E822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71" y="1934086"/>
            <a:ext cx="4799056" cy="29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0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EF02-9528-AE31-D6CD-7A053F24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787" y="965198"/>
            <a:ext cx="4103109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21ACAC5-A5B7-58E5-07E9-88B9E925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320040"/>
            <a:ext cx="5136808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4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C380-5BEB-E3B9-E1C3-2A61334E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" y="4679311"/>
            <a:ext cx="6159542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End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E36CA-B5F3-48EA-6442-F1F5170A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" y="547777"/>
            <a:ext cx="5458816" cy="353217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4C04924-6DB2-A120-8DAF-8E49C7D8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230"/>
            <a:ext cx="5754601" cy="57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3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2FBEF3-9AA1-0E89-1F62-9C3AD509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CADA6-52CD-18A8-EC5A-C74122FD42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2B14AAD-75E5-03D9-AA4D-CAA4D9196F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ADE16-F4D7-A460-D0F3-A50C924B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8" y="1685003"/>
            <a:ext cx="5426803" cy="33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64</Words>
  <Application>Microsoft Office PowerPoint</Application>
  <PresentationFormat>Widescreen</PresentationFormat>
  <Paragraphs>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End presentation</vt:lpstr>
      <vt:lpstr>Goal of the project</vt:lpstr>
      <vt:lpstr>Created products:   - Pipeline with HBDSCAN algorithm  - Application </vt:lpstr>
      <vt:lpstr>The pipeline</vt:lpstr>
      <vt:lpstr>The pipeline</vt:lpstr>
      <vt:lpstr>The application</vt:lpstr>
      <vt:lpstr>The application</vt:lpstr>
      <vt:lpstr>End result</vt:lpstr>
      <vt:lpstr>PowerPoint Presentation</vt:lpstr>
      <vt:lpstr>Causes of problems</vt:lpstr>
      <vt:lpstr>Recommendations for further research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presentation</dc:title>
  <dc:creator>Heins RD, Rienk</dc:creator>
  <cp:lastModifiedBy>Heins RD, Rienk</cp:lastModifiedBy>
  <cp:revision>3</cp:revision>
  <dcterms:created xsi:type="dcterms:W3CDTF">2022-06-15T21:17:06Z</dcterms:created>
  <dcterms:modified xsi:type="dcterms:W3CDTF">2022-06-16T11:34:38Z</dcterms:modified>
</cp:coreProperties>
</file>