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68" r:id="rId4"/>
    <p:sldId id="261" r:id="rId5"/>
    <p:sldId id="269" r:id="rId6"/>
    <p:sldId id="260" r:id="rId7"/>
    <p:sldId id="258" r:id="rId8"/>
    <p:sldId id="259" r:id="rId9"/>
    <p:sldId id="270" r:id="rId10"/>
    <p:sldId id="262" r:id="rId11"/>
    <p:sldId id="267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CFD48-78C4-46E9-B5F3-912884471AAB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A02E4-5BF2-4E43-AC43-5D4C2D2ED5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660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A02E4-5BF2-4E43-AC43-5D4C2D2ED54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206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A02E4-5BF2-4E43-AC43-5D4C2D2ED54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824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A02E4-5BF2-4E43-AC43-5D4C2D2ED54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604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A02E4-5BF2-4E43-AC43-5D4C2D2ED54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284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A02E4-5BF2-4E43-AC43-5D4C2D2ED54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411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A02E4-5BF2-4E43-AC43-5D4C2D2ED54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934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A02E4-5BF2-4E43-AC43-5D4C2D2ED54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70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9E5C1-6B81-44A9-AEA3-D48FD32D3BAB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3066-F881-4E4C-B136-D9AD58F71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782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9E5C1-6B81-44A9-AEA3-D48FD32D3BAB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3066-F881-4E4C-B136-D9AD58F71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01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9E5C1-6B81-44A9-AEA3-D48FD32D3BAB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3066-F881-4E4C-B136-D9AD58F71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365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9E5C1-6B81-44A9-AEA3-D48FD32D3BAB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3066-F881-4E4C-B136-D9AD58F7143D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3464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9E5C1-6B81-44A9-AEA3-D48FD32D3BAB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3066-F881-4E4C-B136-D9AD58F71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986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9E5C1-6B81-44A9-AEA3-D48FD32D3BAB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3066-F881-4E4C-B136-D9AD58F71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699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9E5C1-6B81-44A9-AEA3-D48FD32D3BAB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3066-F881-4E4C-B136-D9AD58F71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4956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9E5C1-6B81-44A9-AEA3-D48FD32D3BAB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3066-F881-4E4C-B136-D9AD58F71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709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9E5C1-6B81-44A9-AEA3-D48FD32D3BAB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3066-F881-4E4C-B136-D9AD58F71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46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9E5C1-6B81-44A9-AEA3-D48FD32D3BAB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3066-F881-4E4C-B136-D9AD58F71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20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9E5C1-6B81-44A9-AEA3-D48FD32D3BAB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3066-F881-4E4C-B136-D9AD58F71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84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9E5C1-6B81-44A9-AEA3-D48FD32D3BAB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3066-F881-4E4C-B136-D9AD58F71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71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9E5C1-6B81-44A9-AEA3-D48FD32D3BAB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3066-F881-4E4C-B136-D9AD58F71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28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9E5C1-6B81-44A9-AEA3-D48FD32D3BAB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3066-F881-4E4C-B136-D9AD58F71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572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9E5C1-6B81-44A9-AEA3-D48FD32D3BAB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3066-F881-4E4C-B136-D9AD58F71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13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9E5C1-6B81-44A9-AEA3-D48FD32D3BAB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3066-F881-4E4C-B136-D9AD58F71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91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9E5C1-6B81-44A9-AEA3-D48FD32D3BAB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43066-F881-4E4C-B136-D9AD58F71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1157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239E5C1-6B81-44A9-AEA3-D48FD32D3BAB}" type="datetimeFigureOut">
              <a:rPr lang="de-DE" smtClean="0"/>
              <a:t>23.03.2021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943066-F881-4E4C-B136-D9AD58F714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816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76BAAA-75A1-48AA-B7DE-B6B80709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1DA9A8-E4BE-474F-817A-5FC7D80D6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17428" y="1257301"/>
            <a:ext cx="2450127" cy="4343399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de-DE"/>
              <a:t>Pascal Witzel </a:t>
            </a:r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65A5F259-CDF7-4A15-A66C-A9939D23E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FF4FE89-FD63-4FFA-9524-6DBC4A7F8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5" y="1257301"/>
            <a:ext cx="6672865" cy="4343399"/>
          </a:xfrm>
        </p:spPr>
        <p:txBody>
          <a:bodyPr anchor="ctr">
            <a:normAutofit/>
          </a:bodyPr>
          <a:lstStyle/>
          <a:p>
            <a:r>
              <a:rPr lang="de-DE"/>
              <a:t>Drumcomputer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4602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7B88A2-A8C0-4BC7-9CF8-09C00488F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de-DE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Erklärung des Aufbaus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2AD094-C0A5-458B-B64C-CE294A1F0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r>
              <a:rPr lang="de-DE" sz="16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Lautstärke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0CB5241-C221-4AE1-BB29-869D0D2976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" t="3222" r="46942" b="66521"/>
          <a:stretch/>
        </p:blipFill>
        <p:spPr>
          <a:xfrm>
            <a:off x="2104102" y="2296191"/>
            <a:ext cx="9507482" cy="309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80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7B88A2-A8C0-4BC7-9CF8-09C00488F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de-DE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Erklärung des Aufbaus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2AD094-C0A5-458B-B64C-CE294A1F0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r>
              <a:rPr lang="de-DE" sz="16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Lautstärke </a:t>
            </a:r>
          </a:p>
        </p:txBody>
      </p:sp>
      <p:pic>
        <p:nvPicPr>
          <p:cNvPr id="6" name="Inhaltsplatzhalter 3">
            <a:extLst>
              <a:ext uri="{FF2B5EF4-FFF2-40B4-BE49-F238E27FC236}">
                <a16:creationId xmlns:a16="http://schemas.microsoft.com/office/drawing/2014/main" id="{D1AAE0DB-CE9C-47BA-BA5B-545F6650FB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9" t="12700" r="1244" b="4844"/>
          <a:stretch/>
        </p:blipFill>
        <p:spPr>
          <a:xfrm>
            <a:off x="3992544" y="753843"/>
            <a:ext cx="8079643" cy="56372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0C1B6601-15CB-427E-BC38-C88B683E564B}"/>
              </a:ext>
            </a:extLst>
          </p:cNvPr>
          <p:cNvSpPr/>
          <p:nvPr/>
        </p:nvSpPr>
        <p:spPr>
          <a:xfrm>
            <a:off x="11223687" y="1156897"/>
            <a:ext cx="593388" cy="846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6C9BDD0-0405-4BE6-9E50-D1E5483063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3404" r="42553" b="4964"/>
          <a:stretch/>
        </p:blipFill>
        <p:spPr>
          <a:xfrm>
            <a:off x="1212714" y="2362431"/>
            <a:ext cx="1686128" cy="402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407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7B88A2-A8C0-4BC7-9CF8-09C00488F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de-DE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Erklärung des Aufbaus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2AD094-C0A5-458B-B64C-CE294A1F0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r>
              <a:rPr lang="de-DE" sz="16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Switch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EEECB51-AA76-43FB-81D3-45D8C7F89E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3" b="6525"/>
          <a:stretch/>
        </p:blipFill>
        <p:spPr>
          <a:xfrm>
            <a:off x="5081436" y="609600"/>
            <a:ext cx="6642193" cy="331224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5133553-FF8B-4B35-88C8-7D39AFF379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82979" r="-1" b="4823"/>
          <a:stretch/>
        </p:blipFill>
        <p:spPr>
          <a:xfrm>
            <a:off x="5081436" y="3872858"/>
            <a:ext cx="6642193" cy="46222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5455CB6-C5D9-4F1D-AFEE-7136068622D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" t="4722" r="57266" b="49554"/>
          <a:stretch/>
        </p:blipFill>
        <p:spPr>
          <a:xfrm>
            <a:off x="266699" y="2909357"/>
            <a:ext cx="55663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50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7B88A2-A8C0-4BC7-9CF8-09C00488F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de-DE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Erklärung des Aufbaus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2AD094-C0A5-458B-B64C-CE294A1F0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r>
              <a:rPr lang="de-DE" sz="16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Live Mode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FC089EE-DCF6-4723-A229-319A5BC2D9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15" r="41794" b="6010"/>
          <a:stretch/>
        </p:blipFill>
        <p:spPr>
          <a:xfrm>
            <a:off x="5706438" y="771525"/>
            <a:ext cx="6228165" cy="49339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A695007-D967-40F1-B5CB-916213DC66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" t="15513" r="53578" b="9844"/>
          <a:stretch/>
        </p:blipFill>
        <p:spPr>
          <a:xfrm>
            <a:off x="392274" y="2146787"/>
            <a:ext cx="4921891" cy="462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518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D965C-F275-4995-8881-B3EB3BD7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Demo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0317914-84BB-4537-816F-6AE1C150E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5" y="2255173"/>
            <a:ext cx="6000750" cy="3993227"/>
          </a:xfrm>
        </p:spPr>
      </p:pic>
    </p:spTree>
    <p:extLst>
      <p:ext uri="{BB962C8B-B14F-4D97-AF65-F5344CB8AC3E}">
        <p14:creationId xmlns:p14="http://schemas.microsoft.com/office/powerpoint/2010/main" val="224660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2C5A0-A898-40BA-A5B3-BCC4522EE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F47725-6E76-4669-A296-419386463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Erklärung des Aufbaues </a:t>
            </a:r>
          </a:p>
          <a:p>
            <a:pPr lvl="1"/>
            <a:r>
              <a:rPr lang="de-DE" dirty="0"/>
              <a:t>Metronom</a:t>
            </a:r>
          </a:p>
          <a:p>
            <a:pPr lvl="1"/>
            <a:r>
              <a:rPr lang="de-DE" dirty="0"/>
              <a:t>Tonauswahl </a:t>
            </a:r>
          </a:p>
          <a:p>
            <a:pPr lvl="1"/>
            <a:r>
              <a:rPr lang="de-DE" dirty="0"/>
              <a:t>Sample</a:t>
            </a:r>
          </a:p>
          <a:p>
            <a:pPr lvl="1"/>
            <a:r>
              <a:rPr lang="de-DE" dirty="0"/>
              <a:t>Wo habe ich die Samples her</a:t>
            </a:r>
          </a:p>
          <a:p>
            <a:pPr lvl="1"/>
            <a:r>
              <a:rPr lang="de-DE" dirty="0"/>
              <a:t>Lautstärke </a:t>
            </a:r>
          </a:p>
          <a:p>
            <a:pPr lvl="1"/>
            <a:r>
              <a:rPr lang="de-DE" dirty="0"/>
              <a:t>Switch</a:t>
            </a:r>
          </a:p>
          <a:p>
            <a:pPr lvl="1"/>
            <a:r>
              <a:rPr lang="de-DE" dirty="0"/>
              <a:t>Live Mode</a:t>
            </a:r>
          </a:p>
          <a:p>
            <a:r>
              <a:rPr lang="de-DE" dirty="0"/>
              <a:t>Live Demo </a:t>
            </a:r>
          </a:p>
        </p:txBody>
      </p:sp>
    </p:spTree>
    <p:extLst>
      <p:ext uri="{BB962C8B-B14F-4D97-AF65-F5344CB8AC3E}">
        <p14:creationId xmlns:p14="http://schemas.microsoft.com/office/powerpoint/2010/main" val="396426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FB07E-E72C-4CB4-BB5B-5DD116C2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1F6BB0A-BA9C-4997-8ED2-852FBAAC0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9"/>
          <a:stretch/>
        </p:blipFill>
        <p:spPr>
          <a:xfrm>
            <a:off x="1" y="0"/>
            <a:ext cx="12191999" cy="6546715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15B91B9-CB17-493D-B805-2E5ED2AC5B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56" b="4539"/>
          <a:stretch/>
        </p:blipFill>
        <p:spPr>
          <a:xfrm>
            <a:off x="-5324" y="6089515"/>
            <a:ext cx="12192000" cy="76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3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7B88A2-A8C0-4BC7-9CF8-09C00488F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de-DE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Erklärung des Aufbaus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2AD094-C0A5-458B-B64C-CE294A1F0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r>
              <a:rPr lang="de-DE" sz="16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Metronom 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5674426-D84D-492A-B8A8-6FA98AF845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0" t="20710" r="12670" b="13570"/>
          <a:stretch/>
        </p:blipFill>
        <p:spPr>
          <a:xfrm>
            <a:off x="3834856" y="1580050"/>
            <a:ext cx="8102783" cy="519984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8EBBDEA-00E8-4999-99E3-B94A94634A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8" t="7376" r="84840" b="78473"/>
          <a:stretch/>
        </p:blipFill>
        <p:spPr>
          <a:xfrm>
            <a:off x="3595384" y="459341"/>
            <a:ext cx="2500616" cy="186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58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FB07E-E72C-4CB4-BB5B-5DD116C2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1F6BB0A-BA9C-4997-8ED2-852FBAAC0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9"/>
          <a:stretch/>
        </p:blipFill>
        <p:spPr>
          <a:xfrm>
            <a:off x="1" y="0"/>
            <a:ext cx="12191999" cy="6546715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15B91B9-CB17-493D-B805-2E5ED2AC5B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56" b="4539"/>
          <a:stretch/>
        </p:blipFill>
        <p:spPr>
          <a:xfrm>
            <a:off x="-5324" y="6089515"/>
            <a:ext cx="12192000" cy="76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87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7B88A2-A8C0-4BC7-9CF8-09C00488F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de-DE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Erklärung des Aufbaus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2AD094-C0A5-458B-B64C-CE294A1F0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r>
              <a:rPr lang="de-DE" sz="16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Tonauswahl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512858E-0BA8-4BEE-B5D8-CA464705A1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4" b="4844"/>
          <a:stretch/>
        </p:blipFill>
        <p:spPr>
          <a:xfrm>
            <a:off x="2686639" y="1296505"/>
            <a:ext cx="9309728" cy="517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01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634CB9-DFB4-4C1D-B26F-333F56EBA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Tonerzeugung 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361CA9-EB4F-4C51-AC5E-C73168124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Sample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0D331BE-BC44-4470-884B-B4E1C77AE2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1" b="3033"/>
          <a:stretch/>
        </p:blipFill>
        <p:spPr>
          <a:xfrm>
            <a:off x="2898842" y="1732449"/>
            <a:ext cx="9165324" cy="499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650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84C83E-8025-435B-8AE7-46230A006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de-DE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Wo habe ich die Sampels her?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2C1511-C305-409D-878E-4BE30E205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482084"/>
          </a:xfrm>
        </p:spPr>
        <p:txBody>
          <a:bodyPr anchor="t">
            <a:normAutofit/>
          </a:bodyPr>
          <a:lstStyle/>
          <a:p>
            <a:r>
              <a:rPr lang="de-DE" sz="16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Cubase </a:t>
            </a:r>
          </a:p>
        </p:txBody>
      </p:sp>
      <p:pic>
        <p:nvPicPr>
          <p:cNvPr id="5" name="Grafik 4" descr="Ein Bild, das Text, drinnen enthält.&#10;&#10;Automatisch generierte Beschreibung">
            <a:extLst>
              <a:ext uri="{FF2B5EF4-FFF2-40B4-BE49-F238E27FC236}">
                <a16:creationId xmlns:a16="http://schemas.microsoft.com/office/drawing/2014/main" id="{A949BA37-4070-4E49-B4D3-3BAF93AC7D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304" r="804" b="4529"/>
          <a:stretch/>
        </p:blipFill>
        <p:spPr>
          <a:xfrm>
            <a:off x="2734113" y="1580050"/>
            <a:ext cx="9106312" cy="481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470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FB07E-E72C-4CB4-BB5B-5DD116C2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1F6BB0A-BA9C-4997-8ED2-852FBAAC0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9"/>
          <a:stretch/>
        </p:blipFill>
        <p:spPr>
          <a:xfrm>
            <a:off x="1" y="0"/>
            <a:ext cx="12191999" cy="6546715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15B91B9-CB17-493D-B805-2E5ED2AC5B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56" b="4539"/>
          <a:stretch/>
        </p:blipFill>
        <p:spPr>
          <a:xfrm>
            <a:off x="-5324" y="6089515"/>
            <a:ext cx="12192000" cy="76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6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TM04033929[[fn=Schiefer]]</Template>
  <TotalTime>0</TotalTime>
  <Words>68</Words>
  <Application>Microsoft Office PowerPoint</Application>
  <PresentationFormat>Breitbild</PresentationFormat>
  <Paragraphs>36</Paragraphs>
  <Slides>14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Calibri</vt:lpstr>
      <vt:lpstr>Calisto MT</vt:lpstr>
      <vt:lpstr>Wingdings 2</vt:lpstr>
      <vt:lpstr>Schiefer</vt:lpstr>
      <vt:lpstr>Drumcomputer </vt:lpstr>
      <vt:lpstr>Gliederung </vt:lpstr>
      <vt:lpstr>PowerPoint-Präsentation</vt:lpstr>
      <vt:lpstr>Erklärung des Aufbaus </vt:lpstr>
      <vt:lpstr>PowerPoint-Präsentation</vt:lpstr>
      <vt:lpstr>Erklärung des Aufbaus </vt:lpstr>
      <vt:lpstr>Tonerzeugung  </vt:lpstr>
      <vt:lpstr>Wo habe ich die Sampels her?</vt:lpstr>
      <vt:lpstr>PowerPoint-Präsentation</vt:lpstr>
      <vt:lpstr>Erklärung des Aufbaus </vt:lpstr>
      <vt:lpstr>Erklärung des Aufbaus </vt:lpstr>
      <vt:lpstr>Erklärung des Aufbaus </vt:lpstr>
      <vt:lpstr>Erklärung des Aufbaus </vt:lpstr>
      <vt:lpstr>Live Demo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Drumcomputer </dc:title>
  <dc:creator>Pascal Witzel</dc:creator>
  <cp:lastModifiedBy>Pascal Witzel</cp:lastModifiedBy>
  <cp:revision>18</cp:revision>
  <dcterms:created xsi:type="dcterms:W3CDTF">2021-02-15T12:26:25Z</dcterms:created>
  <dcterms:modified xsi:type="dcterms:W3CDTF">2021-03-23T16:07:09Z</dcterms:modified>
</cp:coreProperties>
</file>