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0"/>
  </p:notesMasterIdLst>
  <p:sldIdLst>
    <p:sldId id="256" r:id="rId2"/>
    <p:sldId id="258" r:id="rId3"/>
    <p:sldId id="260" r:id="rId4"/>
    <p:sldId id="268" r:id="rId5"/>
    <p:sldId id="263" r:id="rId6"/>
    <p:sldId id="312" r:id="rId7"/>
    <p:sldId id="317" r:id="rId8"/>
    <p:sldId id="318" r:id="rId9"/>
    <p:sldId id="319" r:id="rId10"/>
    <p:sldId id="320" r:id="rId11"/>
    <p:sldId id="321" r:id="rId12"/>
    <p:sldId id="315" r:id="rId13"/>
    <p:sldId id="322" r:id="rId14"/>
    <p:sldId id="323" r:id="rId15"/>
    <p:sldId id="324" r:id="rId16"/>
    <p:sldId id="325" r:id="rId17"/>
    <p:sldId id="326" r:id="rId18"/>
    <p:sldId id="327" r:id="rId19"/>
    <p:sldId id="329" r:id="rId20"/>
    <p:sldId id="334" r:id="rId21"/>
    <p:sldId id="330" r:id="rId22"/>
    <p:sldId id="331" r:id="rId23"/>
    <p:sldId id="332" r:id="rId24"/>
    <p:sldId id="333" r:id="rId25"/>
    <p:sldId id="314" r:id="rId26"/>
    <p:sldId id="336" r:id="rId27"/>
    <p:sldId id="337" r:id="rId28"/>
    <p:sldId id="335" r:id="rId29"/>
  </p:sldIdLst>
  <p:sldSz cx="9144000" cy="5143500" type="screen16x9"/>
  <p:notesSz cx="6858000" cy="9144000"/>
  <p:embeddedFontLst>
    <p:embeddedFont>
      <p:font typeface="Anaheim" panose="020B0604020202020204" charset="0"/>
      <p:regular r:id="rId31"/>
    </p:embeddedFont>
    <p:embeddedFont>
      <p:font typeface="Bebas Neue" panose="020B0606020202050201" pitchFamily="34" charset="0"/>
      <p:regular r:id="rId32"/>
    </p:embeddedFont>
    <p:embeddedFont>
      <p:font typeface="Nunito Light" pitchFamily="2" charset="0"/>
      <p:regular r:id="rId33"/>
      <p:italic r:id="rId34"/>
    </p:embeddedFont>
    <p:embeddedFont>
      <p:font typeface="Poppins" panose="00000500000000000000" pitchFamily="2" charset="0"/>
      <p:regular r:id="rId35"/>
      <p:bold r:id="rId36"/>
      <p:italic r:id="rId37"/>
      <p:boldItalic r:id="rId38"/>
    </p:embeddedFont>
    <p:embeddedFont>
      <p:font typeface="Poppins Light" panose="00000400000000000000" pitchFamily="2"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ADDFF7-1EC7-44B3-B75A-56F2FB0B9F2F}">
  <a:tblStyle styleId="{E2ADDFF7-1EC7-44B3-B75A-56F2FB0B9F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18CED1B-87BF-46FD-95E9-E1BDF99B2E00}"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53805e38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53805e38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sv-SE" b="0" i="0">
                <a:solidFill>
                  <a:srgbClr val="ECECEC"/>
                </a:solidFill>
                <a:effectLst/>
                <a:highlight>
                  <a:srgbClr val="212121"/>
                </a:highlight>
                <a:latin typeface="Söhne"/>
              </a:rPr>
              <a:t>Bagaimana tren penjualan bulanan dari tahun 2017 hingga 2020?</a:t>
            </a:r>
          </a:p>
        </p:txBody>
      </p:sp>
    </p:spTree>
    <p:extLst>
      <p:ext uri="{BB962C8B-B14F-4D97-AF65-F5344CB8AC3E}">
        <p14:creationId xmlns:p14="http://schemas.microsoft.com/office/powerpoint/2010/main" val="1813877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sv-SE" b="0" i="0">
                <a:solidFill>
                  <a:srgbClr val="ECECEC"/>
                </a:solidFill>
                <a:effectLst/>
                <a:highlight>
                  <a:srgbClr val="212121"/>
                </a:highlight>
                <a:latin typeface="Söhne"/>
              </a:rPr>
              <a:t>Bagaimana profit penjualan bulanan dari tahun 2017 hingga 2020?</a:t>
            </a:r>
          </a:p>
          <a:p>
            <a:endParaRPr lang="en-US"/>
          </a:p>
        </p:txBody>
      </p:sp>
    </p:spTree>
    <p:extLst>
      <p:ext uri="{BB962C8B-B14F-4D97-AF65-F5344CB8AC3E}">
        <p14:creationId xmlns:p14="http://schemas.microsoft.com/office/powerpoint/2010/main" val="3268439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Siapa pelanggan yang melakukan pembelian tertinggi (dilihat dari jumlah penjualan) dan detail pembelian mereka apa saja?</a:t>
            </a:r>
          </a:p>
        </p:txBody>
      </p:sp>
    </p:spTree>
    <p:extLst>
      <p:ext uri="{BB962C8B-B14F-4D97-AF65-F5344CB8AC3E}">
        <p14:creationId xmlns:p14="http://schemas.microsoft.com/office/powerpoint/2010/main" val="3005233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855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614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130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204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Bagaimana pertumbuhan penjualan dari tahun ke tahun, apakah ada peningkatan atau penurunan yang signifikan?</a:t>
            </a:r>
          </a:p>
        </p:txBody>
      </p:sp>
    </p:spTree>
    <p:extLst>
      <p:ext uri="{BB962C8B-B14F-4D97-AF65-F5344CB8AC3E}">
        <p14:creationId xmlns:p14="http://schemas.microsoft.com/office/powerpoint/2010/main" val="1822702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14300" y="536625"/>
            <a:ext cx="7721625" cy="4067375"/>
            <a:chOff x="714300" y="536625"/>
            <a:chExt cx="7721625" cy="4067375"/>
          </a:xfrm>
        </p:grpSpPr>
        <p:cxnSp>
          <p:nvCxnSpPr>
            <p:cNvPr id="10" name="Google Shape;10;p2"/>
            <p:cNvCxnSpPr/>
            <p:nvPr/>
          </p:nvCxnSpPr>
          <p:spPr>
            <a:xfrm>
              <a:off x="720525" y="536625"/>
              <a:ext cx="7715400" cy="0"/>
            </a:xfrm>
            <a:prstGeom prst="straightConnector1">
              <a:avLst/>
            </a:prstGeom>
            <a:noFill/>
            <a:ln w="19050" cap="flat" cmpd="sng">
              <a:solidFill>
                <a:schemeClr val="dk1"/>
              </a:solidFill>
              <a:prstDash val="solid"/>
              <a:round/>
              <a:headEnd type="none" w="med" len="med"/>
              <a:tailEnd type="none" w="med" len="med"/>
            </a:ln>
          </p:spPr>
        </p:cxnSp>
        <p:cxnSp>
          <p:nvCxnSpPr>
            <p:cNvPr id="11" name="Google Shape;11;p2"/>
            <p:cNvCxnSpPr/>
            <p:nvPr/>
          </p:nvCxnSpPr>
          <p:spPr>
            <a:xfrm>
              <a:off x="714300" y="4604000"/>
              <a:ext cx="7715400" cy="0"/>
            </a:xfrm>
            <a:prstGeom prst="straightConnector1">
              <a:avLst/>
            </a:prstGeom>
            <a:noFill/>
            <a:ln w="19050" cap="flat" cmpd="sng">
              <a:solidFill>
                <a:schemeClr val="dk1"/>
              </a:solidFill>
              <a:prstDash val="solid"/>
              <a:round/>
              <a:headEnd type="none" w="med" len="med"/>
              <a:tailEnd type="none" w="med" len="med"/>
            </a:ln>
          </p:spPr>
        </p:cxnSp>
      </p:grpSp>
      <p:sp>
        <p:nvSpPr>
          <p:cNvPr id="12" name="Google Shape;12;p2"/>
          <p:cNvSpPr txBox="1">
            <a:spLocks noGrp="1"/>
          </p:cNvSpPr>
          <p:nvPr>
            <p:ph type="ctrTitle"/>
          </p:nvPr>
        </p:nvSpPr>
        <p:spPr>
          <a:xfrm>
            <a:off x="713225" y="1205250"/>
            <a:ext cx="4594500" cy="2214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830175" y="3625350"/>
            <a:ext cx="4677000" cy="367500"/>
          </a:xfrm>
          <a:prstGeom prst="rect">
            <a:avLst/>
          </a:prstGeom>
          <a:solidFill>
            <a:schemeClr val="accent3"/>
          </a:solidFill>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5"/>
        <p:cNvGrpSpPr/>
        <p:nvPr/>
      </p:nvGrpSpPr>
      <p:grpSpPr>
        <a:xfrm>
          <a:off x="0" y="0"/>
          <a:ext cx="0" cy="0"/>
          <a:chOff x="0" y="0"/>
          <a:chExt cx="0" cy="0"/>
        </a:xfrm>
      </p:grpSpPr>
      <p:grpSp>
        <p:nvGrpSpPr>
          <p:cNvPr id="206" name="Google Shape;206;p28"/>
          <p:cNvGrpSpPr/>
          <p:nvPr/>
        </p:nvGrpSpPr>
        <p:grpSpPr>
          <a:xfrm>
            <a:off x="714300" y="536625"/>
            <a:ext cx="7721625" cy="4067375"/>
            <a:chOff x="714300" y="536625"/>
            <a:chExt cx="7721625" cy="4067375"/>
          </a:xfrm>
        </p:grpSpPr>
        <p:cxnSp>
          <p:nvCxnSpPr>
            <p:cNvPr id="207" name="Google Shape;207;p28"/>
            <p:cNvCxnSpPr/>
            <p:nvPr/>
          </p:nvCxnSpPr>
          <p:spPr>
            <a:xfrm>
              <a:off x="720525" y="536625"/>
              <a:ext cx="7715400" cy="0"/>
            </a:xfrm>
            <a:prstGeom prst="straightConnector1">
              <a:avLst/>
            </a:prstGeom>
            <a:noFill/>
            <a:ln w="19050" cap="flat" cmpd="sng">
              <a:solidFill>
                <a:schemeClr val="dk1"/>
              </a:solidFill>
              <a:prstDash val="solid"/>
              <a:round/>
              <a:headEnd type="none" w="med" len="med"/>
              <a:tailEnd type="none" w="med" len="med"/>
            </a:ln>
          </p:spPr>
        </p:cxnSp>
        <p:cxnSp>
          <p:nvCxnSpPr>
            <p:cNvPr id="208" name="Google Shape;208;p28"/>
            <p:cNvCxnSpPr/>
            <p:nvPr/>
          </p:nvCxnSpPr>
          <p:spPr>
            <a:xfrm>
              <a:off x="714300" y="4604000"/>
              <a:ext cx="7715400" cy="0"/>
            </a:xfrm>
            <a:prstGeom prst="straightConnector1">
              <a:avLst/>
            </a:prstGeom>
            <a:noFill/>
            <a:ln w="19050" cap="flat" cmpd="sng">
              <a:solidFill>
                <a:schemeClr val="dk1"/>
              </a:solidFill>
              <a:prstDash val="solid"/>
              <a:round/>
              <a:headEnd type="none" w="med" len="med"/>
              <a:tailEnd type="none" w="med" len="med"/>
            </a:ln>
          </p:spPr>
        </p:cxnSp>
      </p:grpSp>
      <p:grpSp>
        <p:nvGrpSpPr>
          <p:cNvPr id="209" name="Google Shape;209;p28"/>
          <p:cNvGrpSpPr/>
          <p:nvPr/>
        </p:nvGrpSpPr>
        <p:grpSpPr>
          <a:xfrm>
            <a:off x="5795280" y="1650195"/>
            <a:ext cx="2151618" cy="2059654"/>
            <a:chOff x="4842745" y="972398"/>
            <a:chExt cx="3155328" cy="3020464"/>
          </a:xfrm>
        </p:grpSpPr>
        <p:sp>
          <p:nvSpPr>
            <p:cNvPr id="210" name="Google Shape;210;p28"/>
            <p:cNvSpPr/>
            <p:nvPr/>
          </p:nvSpPr>
          <p:spPr>
            <a:xfrm>
              <a:off x="5299949" y="1277201"/>
              <a:ext cx="2530453" cy="2715660"/>
            </a:xfrm>
            <a:custGeom>
              <a:avLst/>
              <a:gdLst/>
              <a:ahLst/>
              <a:cxnLst/>
              <a:rect l="l" t="t" r="r" b="b"/>
              <a:pathLst>
                <a:path w="48298" h="51833" extrusionOk="0">
                  <a:moveTo>
                    <a:pt x="24144" y="0"/>
                  </a:moveTo>
                  <a:cubicBezTo>
                    <a:pt x="21848" y="0"/>
                    <a:pt x="19631" y="319"/>
                    <a:pt x="17526" y="922"/>
                  </a:cubicBezTo>
                  <a:cubicBezTo>
                    <a:pt x="17208" y="1011"/>
                    <a:pt x="16895" y="1112"/>
                    <a:pt x="16582" y="1212"/>
                  </a:cubicBezTo>
                  <a:cubicBezTo>
                    <a:pt x="16509" y="1229"/>
                    <a:pt x="16437" y="1257"/>
                    <a:pt x="16370" y="1279"/>
                  </a:cubicBezTo>
                  <a:cubicBezTo>
                    <a:pt x="15906" y="1436"/>
                    <a:pt x="15448" y="1609"/>
                    <a:pt x="15002" y="1793"/>
                  </a:cubicBezTo>
                  <a:cubicBezTo>
                    <a:pt x="13778" y="2296"/>
                    <a:pt x="12606" y="2893"/>
                    <a:pt x="11494" y="3580"/>
                  </a:cubicBezTo>
                  <a:cubicBezTo>
                    <a:pt x="11048" y="3854"/>
                    <a:pt x="10612" y="4144"/>
                    <a:pt x="10187" y="4446"/>
                  </a:cubicBezTo>
                  <a:cubicBezTo>
                    <a:pt x="10120" y="4491"/>
                    <a:pt x="10059" y="4535"/>
                    <a:pt x="9998" y="4580"/>
                  </a:cubicBezTo>
                  <a:cubicBezTo>
                    <a:pt x="9456" y="4971"/>
                    <a:pt x="8931" y="5384"/>
                    <a:pt x="8428" y="5820"/>
                  </a:cubicBezTo>
                  <a:cubicBezTo>
                    <a:pt x="8104" y="6099"/>
                    <a:pt x="7786" y="6389"/>
                    <a:pt x="7473" y="6685"/>
                  </a:cubicBezTo>
                  <a:cubicBezTo>
                    <a:pt x="7457" y="6702"/>
                    <a:pt x="7440" y="6713"/>
                    <a:pt x="7423" y="6736"/>
                  </a:cubicBezTo>
                  <a:cubicBezTo>
                    <a:pt x="7384" y="6769"/>
                    <a:pt x="7345" y="6808"/>
                    <a:pt x="7300" y="6859"/>
                  </a:cubicBezTo>
                  <a:cubicBezTo>
                    <a:pt x="7066" y="7076"/>
                    <a:pt x="6842" y="7311"/>
                    <a:pt x="6613" y="7545"/>
                  </a:cubicBezTo>
                  <a:cubicBezTo>
                    <a:pt x="6574" y="7596"/>
                    <a:pt x="6529" y="7640"/>
                    <a:pt x="6485" y="7685"/>
                  </a:cubicBezTo>
                  <a:cubicBezTo>
                    <a:pt x="6206" y="7981"/>
                    <a:pt x="5937" y="8288"/>
                    <a:pt x="5669" y="8601"/>
                  </a:cubicBezTo>
                  <a:cubicBezTo>
                    <a:pt x="5563" y="8735"/>
                    <a:pt x="5452" y="8863"/>
                    <a:pt x="5345" y="8997"/>
                  </a:cubicBezTo>
                  <a:cubicBezTo>
                    <a:pt x="5262" y="9098"/>
                    <a:pt x="5178" y="9210"/>
                    <a:pt x="5094" y="9316"/>
                  </a:cubicBezTo>
                  <a:cubicBezTo>
                    <a:pt x="4888" y="9578"/>
                    <a:pt x="4681" y="9852"/>
                    <a:pt x="4491" y="10131"/>
                  </a:cubicBezTo>
                  <a:cubicBezTo>
                    <a:pt x="4474" y="10148"/>
                    <a:pt x="4458" y="10170"/>
                    <a:pt x="4446" y="10187"/>
                  </a:cubicBezTo>
                  <a:cubicBezTo>
                    <a:pt x="4374" y="10293"/>
                    <a:pt x="4301" y="10394"/>
                    <a:pt x="4229" y="10494"/>
                  </a:cubicBezTo>
                  <a:cubicBezTo>
                    <a:pt x="4156" y="10606"/>
                    <a:pt x="4078" y="10723"/>
                    <a:pt x="4005" y="10829"/>
                  </a:cubicBezTo>
                  <a:cubicBezTo>
                    <a:pt x="3866" y="11047"/>
                    <a:pt x="3726" y="11259"/>
                    <a:pt x="3592" y="11477"/>
                  </a:cubicBezTo>
                  <a:cubicBezTo>
                    <a:pt x="3525" y="11578"/>
                    <a:pt x="3463" y="11678"/>
                    <a:pt x="3408" y="11779"/>
                  </a:cubicBezTo>
                  <a:cubicBezTo>
                    <a:pt x="3084" y="12320"/>
                    <a:pt x="2782" y="12868"/>
                    <a:pt x="2503" y="13437"/>
                  </a:cubicBezTo>
                  <a:cubicBezTo>
                    <a:pt x="1101" y="16263"/>
                    <a:pt x="235" y="19402"/>
                    <a:pt x="46" y="22725"/>
                  </a:cubicBezTo>
                  <a:cubicBezTo>
                    <a:pt x="40" y="22814"/>
                    <a:pt x="34" y="22903"/>
                    <a:pt x="29" y="22993"/>
                  </a:cubicBezTo>
                  <a:cubicBezTo>
                    <a:pt x="12" y="23373"/>
                    <a:pt x="1" y="23758"/>
                    <a:pt x="1" y="24149"/>
                  </a:cubicBezTo>
                  <a:lnTo>
                    <a:pt x="1" y="51832"/>
                  </a:lnTo>
                  <a:lnTo>
                    <a:pt x="48298" y="51832"/>
                  </a:lnTo>
                  <a:lnTo>
                    <a:pt x="48298" y="24149"/>
                  </a:lnTo>
                  <a:cubicBezTo>
                    <a:pt x="48298" y="24093"/>
                    <a:pt x="48298" y="24043"/>
                    <a:pt x="48292" y="23992"/>
                  </a:cubicBezTo>
                  <a:cubicBezTo>
                    <a:pt x="48292" y="23875"/>
                    <a:pt x="48292" y="23758"/>
                    <a:pt x="48287" y="23641"/>
                  </a:cubicBezTo>
                  <a:cubicBezTo>
                    <a:pt x="48287" y="23417"/>
                    <a:pt x="48276" y="23199"/>
                    <a:pt x="48264" y="22982"/>
                  </a:cubicBezTo>
                  <a:cubicBezTo>
                    <a:pt x="48264" y="22915"/>
                    <a:pt x="48259" y="22842"/>
                    <a:pt x="48259" y="22769"/>
                  </a:cubicBezTo>
                  <a:cubicBezTo>
                    <a:pt x="48214" y="22055"/>
                    <a:pt x="48142" y="21345"/>
                    <a:pt x="48041" y="20642"/>
                  </a:cubicBezTo>
                  <a:cubicBezTo>
                    <a:pt x="47851" y="19357"/>
                    <a:pt x="47566" y="18106"/>
                    <a:pt x="47181" y="16900"/>
                  </a:cubicBezTo>
                  <a:cubicBezTo>
                    <a:pt x="47175" y="16872"/>
                    <a:pt x="47170" y="16855"/>
                    <a:pt x="47164" y="16833"/>
                  </a:cubicBezTo>
                  <a:cubicBezTo>
                    <a:pt x="47147" y="16771"/>
                    <a:pt x="47125" y="16710"/>
                    <a:pt x="47108" y="16654"/>
                  </a:cubicBezTo>
                  <a:cubicBezTo>
                    <a:pt x="46796" y="15699"/>
                    <a:pt x="46427" y="14772"/>
                    <a:pt x="46003" y="13879"/>
                  </a:cubicBezTo>
                  <a:cubicBezTo>
                    <a:pt x="45908" y="13672"/>
                    <a:pt x="45807" y="13471"/>
                    <a:pt x="45707" y="13270"/>
                  </a:cubicBezTo>
                  <a:cubicBezTo>
                    <a:pt x="45612" y="13080"/>
                    <a:pt x="45517" y="12901"/>
                    <a:pt x="45422" y="12717"/>
                  </a:cubicBezTo>
                  <a:cubicBezTo>
                    <a:pt x="45399" y="12672"/>
                    <a:pt x="45371" y="12628"/>
                    <a:pt x="45344" y="12577"/>
                  </a:cubicBezTo>
                  <a:cubicBezTo>
                    <a:pt x="45249" y="12404"/>
                    <a:pt x="45148" y="12231"/>
                    <a:pt x="45048" y="12052"/>
                  </a:cubicBezTo>
                  <a:cubicBezTo>
                    <a:pt x="44958" y="11902"/>
                    <a:pt x="44869" y="11745"/>
                    <a:pt x="44779" y="11594"/>
                  </a:cubicBezTo>
                  <a:cubicBezTo>
                    <a:pt x="44740" y="11539"/>
                    <a:pt x="44707" y="11477"/>
                    <a:pt x="44668" y="11421"/>
                  </a:cubicBezTo>
                  <a:cubicBezTo>
                    <a:pt x="44176" y="10623"/>
                    <a:pt x="43635" y="9858"/>
                    <a:pt x="43059" y="9126"/>
                  </a:cubicBezTo>
                  <a:cubicBezTo>
                    <a:pt x="42937" y="8975"/>
                    <a:pt x="42814" y="8830"/>
                    <a:pt x="42696" y="8679"/>
                  </a:cubicBezTo>
                  <a:cubicBezTo>
                    <a:pt x="42417" y="8350"/>
                    <a:pt x="42132" y="8026"/>
                    <a:pt x="41831" y="7713"/>
                  </a:cubicBezTo>
                  <a:cubicBezTo>
                    <a:pt x="41764" y="7629"/>
                    <a:pt x="41691" y="7551"/>
                    <a:pt x="41613" y="7473"/>
                  </a:cubicBezTo>
                  <a:cubicBezTo>
                    <a:pt x="41507" y="7356"/>
                    <a:pt x="41390" y="7244"/>
                    <a:pt x="41278" y="7127"/>
                  </a:cubicBezTo>
                  <a:lnTo>
                    <a:pt x="41222" y="7071"/>
                  </a:lnTo>
                  <a:cubicBezTo>
                    <a:pt x="41038" y="6881"/>
                    <a:pt x="40848" y="6702"/>
                    <a:pt x="40652" y="6518"/>
                  </a:cubicBezTo>
                  <a:cubicBezTo>
                    <a:pt x="40585" y="6456"/>
                    <a:pt x="40518" y="6395"/>
                    <a:pt x="40451" y="6334"/>
                  </a:cubicBezTo>
                  <a:cubicBezTo>
                    <a:pt x="39809" y="5747"/>
                    <a:pt x="39139" y="5194"/>
                    <a:pt x="38441" y="4681"/>
                  </a:cubicBezTo>
                  <a:cubicBezTo>
                    <a:pt x="38162" y="4474"/>
                    <a:pt x="37871" y="4273"/>
                    <a:pt x="37581" y="4083"/>
                  </a:cubicBezTo>
                  <a:cubicBezTo>
                    <a:pt x="37329" y="3904"/>
                    <a:pt x="37067" y="3737"/>
                    <a:pt x="36804" y="3580"/>
                  </a:cubicBezTo>
                  <a:cubicBezTo>
                    <a:pt x="36732" y="3530"/>
                    <a:pt x="36659" y="3491"/>
                    <a:pt x="36587" y="3446"/>
                  </a:cubicBezTo>
                  <a:cubicBezTo>
                    <a:pt x="36503" y="3396"/>
                    <a:pt x="36419" y="3346"/>
                    <a:pt x="36335" y="3301"/>
                  </a:cubicBezTo>
                  <a:cubicBezTo>
                    <a:pt x="36129" y="3178"/>
                    <a:pt x="35916" y="3055"/>
                    <a:pt x="35704" y="2938"/>
                  </a:cubicBezTo>
                  <a:cubicBezTo>
                    <a:pt x="35520" y="2838"/>
                    <a:pt x="35336" y="2743"/>
                    <a:pt x="35146" y="2642"/>
                  </a:cubicBezTo>
                  <a:cubicBezTo>
                    <a:pt x="34543" y="2335"/>
                    <a:pt x="33928" y="2050"/>
                    <a:pt x="33297" y="1793"/>
                  </a:cubicBezTo>
                  <a:cubicBezTo>
                    <a:pt x="32476" y="1458"/>
                    <a:pt x="31627" y="1162"/>
                    <a:pt x="30767" y="922"/>
                  </a:cubicBezTo>
                  <a:cubicBezTo>
                    <a:pt x="30650" y="883"/>
                    <a:pt x="30527" y="855"/>
                    <a:pt x="30410" y="821"/>
                  </a:cubicBezTo>
                  <a:lnTo>
                    <a:pt x="30198" y="766"/>
                  </a:lnTo>
                  <a:cubicBezTo>
                    <a:pt x="28265" y="263"/>
                    <a:pt x="26238" y="0"/>
                    <a:pt x="24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28"/>
            <p:cNvGrpSpPr/>
            <p:nvPr/>
          </p:nvGrpSpPr>
          <p:grpSpPr>
            <a:xfrm flipH="1">
              <a:off x="4842745" y="1363891"/>
              <a:ext cx="1936794" cy="2617320"/>
              <a:chOff x="3449220" y="1651241"/>
              <a:chExt cx="1936794" cy="2617320"/>
            </a:xfrm>
          </p:grpSpPr>
          <p:sp>
            <p:nvSpPr>
              <p:cNvPr id="212" name="Google Shape;212;p28"/>
              <p:cNvSpPr/>
              <p:nvPr/>
            </p:nvSpPr>
            <p:spPr>
              <a:xfrm>
                <a:off x="3503655" y="1651241"/>
                <a:ext cx="1882358" cy="2617320"/>
              </a:xfrm>
              <a:custGeom>
                <a:avLst/>
                <a:gdLst/>
                <a:ahLst/>
                <a:cxnLst/>
                <a:rect l="l" t="t" r="r" b="b"/>
                <a:pathLst>
                  <a:path w="35928" h="49956" extrusionOk="0">
                    <a:moveTo>
                      <a:pt x="8361" y="1"/>
                    </a:moveTo>
                    <a:cubicBezTo>
                      <a:pt x="7573" y="1"/>
                      <a:pt x="6842" y="643"/>
                      <a:pt x="6730" y="1430"/>
                    </a:cubicBezTo>
                    <a:lnTo>
                      <a:pt x="112" y="48526"/>
                    </a:lnTo>
                    <a:cubicBezTo>
                      <a:pt x="0" y="49314"/>
                      <a:pt x="548" y="49956"/>
                      <a:pt x="1341" y="49956"/>
                    </a:cubicBezTo>
                    <a:lnTo>
                      <a:pt x="27567" y="49956"/>
                    </a:lnTo>
                    <a:cubicBezTo>
                      <a:pt x="28354" y="49956"/>
                      <a:pt x="29086" y="49314"/>
                      <a:pt x="29198" y="48526"/>
                    </a:cubicBezTo>
                    <a:lnTo>
                      <a:pt x="35815" y="1430"/>
                    </a:lnTo>
                    <a:cubicBezTo>
                      <a:pt x="35927" y="643"/>
                      <a:pt x="35374" y="1"/>
                      <a:pt x="345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3449220" y="1651241"/>
                <a:ext cx="1882358" cy="2617320"/>
              </a:xfrm>
              <a:custGeom>
                <a:avLst/>
                <a:gdLst/>
                <a:ahLst/>
                <a:cxnLst/>
                <a:rect l="l" t="t" r="r" b="b"/>
                <a:pathLst>
                  <a:path w="35928" h="49956" extrusionOk="0">
                    <a:moveTo>
                      <a:pt x="8361" y="1"/>
                    </a:moveTo>
                    <a:cubicBezTo>
                      <a:pt x="7568" y="1"/>
                      <a:pt x="6842" y="643"/>
                      <a:pt x="6730" y="1430"/>
                    </a:cubicBezTo>
                    <a:lnTo>
                      <a:pt x="112" y="48526"/>
                    </a:lnTo>
                    <a:cubicBezTo>
                      <a:pt x="1" y="49314"/>
                      <a:pt x="548" y="49956"/>
                      <a:pt x="1341" y="49956"/>
                    </a:cubicBezTo>
                    <a:lnTo>
                      <a:pt x="27561" y="49956"/>
                    </a:lnTo>
                    <a:cubicBezTo>
                      <a:pt x="28354" y="49956"/>
                      <a:pt x="29086" y="49314"/>
                      <a:pt x="29198" y="48526"/>
                    </a:cubicBezTo>
                    <a:lnTo>
                      <a:pt x="35816" y="1430"/>
                    </a:lnTo>
                    <a:cubicBezTo>
                      <a:pt x="35927" y="643"/>
                      <a:pt x="35375" y="1"/>
                      <a:pt x="34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3564221" y="1755397"/>
                <a:ext cx="1668177" cy="2295473"/>
              </a:xfrm>
              <a:custGeom>
                <a:avLst/>
                <a:gdLst/>
                <a:ahLst/>
                <a:cxnLst/>
                <a:rect l="l" t="t" r="r" b="b"/>
                <a:pathLst>
                  <a:path w="31840" h="43813" extrusionOk="0">
                    <a:moveTo>
                      <a:pt x="6155" y="1"/>
                    </a:moveTo>
                    <a:lnTo>
                      <a:pt x="0" y="43813"/>
                    </a:lnTo>
                    <a:lnTo>
                      <a:pt x="25685" y="43813"/>
                    </a:lnTo>
                    <a:lnTo>
                      <a:pt x="318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4027999" y="4108502"/>
                <a:ext cx="387443" cy="102427"/>
              </a:xfrm>
              <a:custGeom>
                <a:avLst/>
                <a:gdLst/>
                <a:ahLst/>
                <a:cxnLst/>
                <a:rect l="l" t="t" r="r" b="b"/>
                <a:pathLst>
                  <a:path w="7395" h="1955" extrusionOk="0">
                    <a:moveTo>
                      <a:pt x="6467" y="67"/>
                    </a:moveTo>
                    <a:cubicBezTo>
                      <a:pt x="6970" y="67"/>
                      <a:pt x="7322" y="475"/>
                      <a:pt x="7249" y="977"/>
                    </a:cubicBezTo>
                    <a:cubicBezTo>
                      <a:pt x="7177" y="1480"/>
                      <a:pt x="6713" y="1888"/>
                      <a:pt x="6211" y="1888"/>
                    </a:cubicBezTo>
                    <a:lnTo>
                      <a:pt x="922" y="1888"/>
                    </a:lnTo>
                    <a:cubicBezTo>
                      <a:pt x="425" y="1888"/>
                      <a:pt x="73" y="1480"/>
                      <a:pt x="145" y="977"/>
                    </a:cubicBezTo>
                    <a:cubicBezTo>
                      <a:pt x="213" y="475"/>
                      <a:pt x="676" y="67"/>
                      <a:pt x="1179" y="67"/>
                    </a:cubicBezTo>
                    <a:close/>
                    <a:moveTo>
                      <a:pt x="1190" y="0"/>
                    </a:moveTo>
                    <a:cubicBezTo>
                      <a:pt x="648" y="0"/>
                      <a:pt x="151" y="436"/>
                      <a:pt x="73" y="977"/>
                    </a:cubicBezTo>
                    <a:cubicBezTo>
                      <a:pt x="0" y="1519"/>
                      <a:pt x="374" y="1955"/>
                      <a:pt x="916" y="1955"/>
                    </a:cubicBezTo>
                    <a:lnTo>
                      <a:pt x="6205" y="1955"/>
                    </a:lnTo>
                    <a:cubicBezTo>
                      <a:pt x="6741" y="1955"/>
                      <a:pt x="7244" y="1519"/>
                      <a:pt x="7322" y="977"/>
                    </a:cubicBezTo>
                    <a:cubicBezTo>
                      <a:pt x="7395" y="436"/>
                      <a:pt x="7020" y="0"/>
                      <a:pt x="64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3877581" y="2658068"/>
                <a:ext cx="1068912" cy="1016834"/>
              </a:xfrm>
              <a:custGeom>
                <a:avLst/>
                <a:gdLst/>
                <a:ahLst/>
                <a:cxnLst/>
                <a:rect l="l" t="t" r="r" b="b"/>
                <a:pathLst>
                  <a:path w="20402" h="19408" extrusionOk="0">
                    <a:moveTo>
                      <a:pt x="7049" y="1"/>
                    </a:moveTo>
                    <a:lnTo>
                      <a:pt x="6853" y="5094"/>
                    </a:lnTo>
                    <a:lnTo>
                      <a:pt x="1950" y="3709"/>
                    </a:lnTo>
                    <a:lnTo>
                      <a:pt x="4781" y="7942"/>
                    </a:lnTo>
                    <a:lnTo>
                      <a:pt x="1" y="9707"/>
                    </a:lnTo>
                    <a:lnTo>
                      <a:pt x="4781" y="11466"/>
                    </a:lnTo>
                    <a:lnTo>
                      <a:pt x="1950" y="15705"/>
                    </a:lnTo>
                    <a:lnTo>
                      <a:pt x="6853" y="14314"/>
                    </a:lnTo>
                    <a:lnTo>
                      <a:pt x="7049" y="19408"/>
                    </a:lnTo>
                    <a:lnTo>
                      <a:pt x="10199" y="15403"/>
                    </a:lnTo>
                    <a:lnTo>
                      <a:pt x="13354" y="19408"/>
                    </a:lnTo>
                    <a:lnTo>
                      <a:pt x="13549" y="14314"/>
                    </a:lnTo>
                    <a:lnTo>
                      <a:pt x="18453" y="15705"/>
                    </a:lnTo>
                    <a:lnTo>
                      <a:pt x="15621" y="11466"/>
                    </a:lnTo>
                    <a:lnTo>
                      <a:pt x="20402" y="9707"/>
                    </a:lnTo>
                    <a:lnTo>
                      <a:pt x="15621" y="7942"/>
                    </a:lnTo>
                    <a:lnTo>
                      <a:pt x="18453" y="3709"/>
                    </a:lnTo>
                    <a:lnTo>
                      <a:pt x="13549" y="5094"/>
                    </a:lnTo>
                    <a:lnTo>
                      <a:pt x="13354" y="1"/>
                    </a:lnTo>
                    <a:lnTo>
                      <a:pt x="10199" y="4005"/>
                    </a:lnTo>
                    <a:lnTo>
                      <a:pt x="70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4123092" y="2467307"/>
                <a:ext cx="714267" cy="461473"/>
              </a:xfrm>
              <a:custGeom>
                <a:avLst/>
                <a:gdLst/>
                <a:ahLst/>
                <a:cxnLst/>
                <a:rect l="l" t="t" r="r" b="b"/>
                <a:pathLst>
                  <a:path w="13633" h="8808" extrusionOk="0">
                    <a:moveTo>
                      <a:pt x="1123" y="0"/>
                    </a:moveTo>
                    <a:cubicBezTo>
                      <a:pt x="503" y="0"/>
                      <a:pt x="0" y="509"/>
                      <a:pt x="0" y="1129"/>
                    </a:cubicBezTo>
                    <a:lnTo>
                      <a:pt x="0" y="7679"/>
                    </a:lnTo>
                    <a:cubicBezTo>
                      <a:pt x="0" y="8299"/>
                      <a:pt x="503" y="8808"/>
                      <a:pt x="1123" y="8808"/>
                    </a:cubicBezTo>
                    <a:lnTo>
                      <a:pt x="12510" y="8808"/>
                    </a:lnTo>
                    <a:cubicBezTo>
                      <a:pt x="13130" y="8808"/>
                      <a:pt x="13633" y="8299"/>
                      <a:pt x="13633" y="7679"/>
                    </a:cubicBezTo>
                    <a:lnTo>
                      <a:pt x="13633" y="1129"/>
                    </a:lnTo>
                    <a:cubicBezTo>
                      <a:pt x="13633" y="509"/>
                      <a:pt x="13130" y="0"/>
                      <a:pt x="12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4159976" y="2430160"/>
                <a:ext cx="714267" cy="461159"/>
              </a:xfrm>
              <a:custGeom>
                <a:avLst/>
                <a:gdLst/>
                <a:ahLst/>
                <a:cxnLst/>
                <a:rect l="l" t="t" r="r" b="b"/>
                <a:pathLst>
                  <a:path w="13633" h="8802" extrusionOk="0">
                    <a:moveTo>
                      <a:pt x="1123" y="0"/>
                    </a:moveTo>
                    <a:cubicBezTo>
                      <a:pt x="503" y="0"/>
                      <a:pt x="0" y="503"/>
                      <a:pt x="0" y="1128"/>
                    </a:cubicBezTo>
                    <a:lnTo>
                      <a:pt x="0" y="7674"/>
                    </a:lnTo>
                    <a:cubicBezTo>
                      <a:pt x="0" y="8299"/>
                      <a:pt x="503" y="8802"/>
                      <a:pt x="1123" y="8802"/>
                    </a:cubicBezTo>
                    <a:lnTo>
                      <a:pt x="12510" y="8802"/>
                    </a:lnTo>
                    <a:cubicBezTo>
                      <a:pt x="13130" y="8802"/>
                      <a:pt x="13632" y="8299"/>
                      <a:pt x="13632" y="7674"/>
                    </a:cubicBezTo>
                    <a:lnTo>
                      <a:pt x="13632" y="1128"/>
                    </a:lnTo>
                    <a:cubicBezTo>
                      <a:pt x="13632" y="503"/>
                      <a:pt x="13130" y="0"/>
                      <a:pt x="1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flipH="1">
                <a:off x="4412473" y="2556845"/>
                <a:ext cx="220049" cy="208103"/>
              </a:xfrm>
              <a:custGeom>
                <a:avLst/>
                <a:gdLst/>
                <a:ahLst/>
                <a:cxnLst/>
                <a:rect l="l" t="t" r="r" b="b"/>
                <a:pathLst>
                  <a:path w="4200" h="3972" extrusionOk="0">
                    <a:moveTo>
                      <a:pt x="0" y="0"/>
                    </a:moveTo>
                    <a:lnTo>
                      <a:pt x="0" y="3971"/>
                    </a:lnTo>
                    <a:lnTo>
                      <a:pt x="4200" y="189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4540031" y="3074169"/>
                <a:ext cx="714319" cy="461473"/>
              </a:xfrm>
              <a:custGeom>
                <a:avLst/>
                <a:gdLst/>
                <a:ahLst/>
                <a:cxnLst/>
                <a:rect l="l" t="t" r="r" b="b"/>
                <a:pathLst>
                  <a:path w="13634" h="8808" extrusionOk="0">
                    <a:moveTo>
                      <a:pt x="1123" y="0"/>
                    </a:moveTo>
                    <a:cubicBezTo>
                      <a:pt x="503" y="0"/>
                      <a:pt x="1" y="508"/>
                      <a:pt x="1" y="1128"/>
                    </a:cubicBezTo>
                    <a:lnTo>
                      <a:pt x="1" y="7679"/>
                    </a:lnTo>
                    <a:cubicBezTo>
                      <a:pt x="1" y="8299"/>
                      <a:pt x="503" y="8807"/>
                      <a:pt x="1123" y="8807"/>
                    </a:cubicBezTo>
                    <a:lnTo>
                      <a:pt x="12510" y="8807"/>
                    </a:lnTo>
                    <a:cubicBezTo>
                      <a:pt x="13130" y="8807"/>
                      <a:pt x="13633" y="8299"/>
                      <a:pt x="13633" y="7679"/>
                    </a:cubicBezTo>
                    <a:lnTo>
                      <a:pt x="13633" y="1128"/>
                    </a:lnTo>
                    <a:cubicBezTo>
                      <a:pt x="13633" y="508"/>
                      <a:pt x="13130" y="0"/>
                      <a:pt x="12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4576916" y="3036970"/>
                <a:ext cx="714267" cy="461211"/>
              </a:xfrm>
              <a:custGeom>
                <a:avLst/>
                <a:gdLst/>
                <a:ahLst/>
                <a:cxnLst/>
                <a:rect l="l" t="t" r="r" b="b"/>
                <a:pathLst>
                  <a:path w="13633" h="8803" extrusionOk="0">
                    <a:moveTo>
                      <a:pt x="1123" y="1"/>
                    </a:moveTo>
                    <a:cubicBezTo>
                      <a:pt x="503" y="1"/>
                      <a:pt x="0" y="503"/>
                      <a:pt x="0" y="1129"/>
                    </a:cubicBezTo>
                    <a:lnTo>
                      <a:pt x="0" y="7674"/>
                    </a:lnTo>
                    <a:cubicBezTo>
                      <a:pt x="0" y="8300"/>
                      <a:pt x="503" y="8802"/>
                      <a:pt x="1123" y="8802"/>
                    </a:cubicBezTo>
                    <a:lnTo>
                      <a:pt x="12510" y="8802"/>
                    </a:lnTo>
                    <a:cubicBezTo>
                      <a:pt x="13130" y="8802"/>
                      <a:pt x="13633" y="8300"/>
                      <a:pt x="13633" y="7674"/>
                    </a:cubicBezTo>
                    <a:lnTo>
                      <a:pt x="13633" y="1129"/>
                    </a:lnTo>
                    <a:cubicBezTo>
                      <a:pt x="13633" y="503"/>
                      <a:pt x="13130" y="1"/>
                      <a:pt x="125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4836416" y="3101046"/>
                <a:ext cx="199039" cy="199353"/>
              </a:xfrm>
              <a:custGeom>
                <a:avLst/>
                <a:gdLst/>
                <a:ahLst/>
                <a:cxnLst/>
                <a:rect l="l" t="t" r="r" b="b"/>
                <a:pathLst>
                  <a:path w="3799" h="3805" extrusionOk="0">
                    <a:moveTo>
                      <a:pt x="1" y="1"/>
                    </a:moveTo>
                    <a:lnTo>
                      <a:pt x="1" y="3804"/>
                    </a:lnTo>
                    <a:lnTo>
                      <a:pt x="3799" y="3804"/>
                    </a:lnTo>
                    <a:lnTo>
                      <a:pt x="37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4737551" y="3166327"/>
                <a:ext cx="223611" cy="223611"/>
              </a:xfrm>
              <a:custGeom>
                <a:avLst/>
                <a:gdLst/>
                <a:ahLst/>
                <a:cxnLst/>
                <a:rect l="l" t="t" r="r" b="b"/>
                <a:pathLst>
                  <a:path w="4268" h="4268" extrusionOk="0">
                    <a:moveTo>
                      <a:pt x="2134" y="0"/>
                    </a:moveTo>
                    <a:cubicBezTo>
                      <a:pt x="955" y="0"/>
                      <a:pt x="0" y="961"/>
                      <a:pt x="0" y="2134"/>
                    </a:cubicBezTo>
                    <a:cubicBezTo>
                      <a:pt x="0" y="3312"/>
                      <a:pt x="955" y="4267"/>
                      <a:pt x="2134" y="4267"/>
                    </a:cubicBezTo>
                    <a:cubicBezTo>
                      <a:pt x="3312" y="4267"/>
                      <a:pt x="4267" y="3312"/>
                      <a:pt x="4267" y="2134"/>
                    </a:cubicBezTo>
                    <a:cubicBezTo>
                      <a:pt x="4267" y="961"/>
                      <a:pt x="3312" y="0"/>
                      <a:pt x="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4880897" y="3214581"/>
                <a:ext cx="249650" cy="200192"/>
              </a:xfrm>
              <a:custGeom>
                <a:avLst/>
                <a:gdLst/>
                <a:ahLst/>
                <a:cxnLst/>
                <a:rect l="l" t="t" r="r" b="b"/>
                <a:pathLst>
                  <a:path w="4765" h="3821" extrusionOk="0">
                    <a:moveTo>
                      <a:pt x="2279" y="1"/>
                    </a:moveTo>
                    <a:lnTo>
                      <a:pt x="1" y="3821"/>
                    </a:lnTo>
                    <a:lnTo>
                      <a:pt x="4765" y="3821"/>
                    </a:lnTo>
                    <a:lnTo>
                      <a:pt x="22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28"/>
            <p:cNvGrpSpPr/>
            <p:nvPr/>
          </p:nvGrpSpPr>
          <p:grpSpPr>
            <a:xfrm>
              <a:off x="6146202" y="972398"/>
              <a:ext cx="1851870" cy="1055059"/>
              <a:chOff x="1393175" y="2122875"/>
              <a:chExt cx="772675" cy="440250"/>
            </a:xfrm>
          </p:grpSpPr>
          <p:sp>
            <p:nvSpPr>
              <p:cNvPr id="226" name="Google Shape;226;p28"/>
              <p:cNvSpPr/>
              <p:nvPr/>
            </p:nvSpPr>
            <p:spPr>
              <a:xfrm>
                <a:off x="1393175" y="2136825"/>
                <a:ext cx="734425" cy="426300"/>
              </a:xfrm>
              <a:custGeom>
                <a:avLst/>
                <a:gdLst/>
                <a:ahLst/>
                <a:cxnLst/>
                <a:rect l="l" t="t" r="r" b="b"/>
                <a:pathLst>
                  <a:path w="29377" h="17052" extrusionOk="0">
                    <a:moveTo>
                      <a:pt x="1" y="1"/>
                    </a:moveTo>
                    <a:lnTo>
                      <a:pt x="1" y="2804"/>
                    </a:lnTo>
                    <a:lnTo>
                      <a:pt x="1" y="4407"/>
                    </a:lnTo>
                    <a:lnTo>
                      <a:pt x="1" y="16258"/>
                    </a:lnTo>
                    <a:cubicBezTo>
                      <a:pt x="1" y="16694"/>
                      <a:pt x="353" y="17051"/>
                      <a:pt x="794" y="17051"/>
                    </a:cubicBezTo>
                    <a:lnTo>
                      <a:pt x="28617" y="17051"/>
                    </a:lnTo>
                    <a:cubicBezTo>
                      <a:pt x="29042" y="17034"/>
                      <a:pt x="29377" y="16683"/>
                      <a:pt x="29377" y="16258"/>
                    </a:cubicBezTo>
                    <a:lnTo>
                      <a:pt x="29377" y="4402"/>
                    </a:lnTo>
                    <a:lnTo>
                      <a:pt x="29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1412875" y="2122875"/>
                <a:ext cx="734550" cy="426275"/>
              </a:xfrm>
              <a:custGeom>
                <a:avLst/>
                <a:gdLst/>
                <a:ahLst/>
                <a:cxnLst/>
                <a:rect l="l" t="t" r="r" b="b"/>
                <a:pathLst>
                  <a:path w="29382" h="17051" extrusionOk="0">
                    <a:moveTo>
                      <a:pt x="0" y="0"/>
                    </a:moveTo>
                    <a:lnTo>
                      <a:pt x="0" y="2804"/>
                    </a:lnTo>
                    <a:lnTo>
                      <a:pt x="0" y="4401"/>
                    </a:lnTo>
                    <a:lnTo>
                      <a:pt x="0" y="16252"/>
                    </a:lnTo>
                    <a:cubicBezTo>
                      <a:pt x="0" y="16693"/>
                      <a:pt x="358" y="17051"/>
                      <a:pt x="793" y="17051"/>
                    </a:cubicBezTo>
                    <a:lnTo>
                      <a:pt x="28583" y="17051"/>
                    </a:lnTo>
                    <a:cubicBezTo>
                      <a:pt x="28594" y="17051"/>
                      <a:pt x="28605" y="17051"/>
                      <a:pt x="28617" y="17045"/>
                    </a:cubicBezTo>
                    <a:cubicBezTo>
                      <a:pt x="29041" y="17028"/>
                      <a:pt x="29382" y="16682"/>
                      <a:pt x="29382" y="16252"/>
                    </a:cubicBezTo>
                    <a:lnTo>
                      <a:pt x="29382" y="4401"/>
                    </a:lnTo>
                    <a:lnTo>
                      <a:pt x="293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1412875" y="2122875"/>
                <a:ext cx="734550" cy="58950"/>
              </a:xfrm>
              <a:custGeom>
                <a:avLst/>
                <a:gdLst/>
                <a:ahLst/>
                <a:cxnLst/>
                <a:rect l="l" t="t" r="r" b="b"/>
                <a:pathLst>
                  <a:path w="29382" h="2358" extrusionOk="0">
                    <a:moveTo>
                      <a:pt x="0" y="0"/>
                    </a:moveTo>
                    <a:lnTo>
                      <a:pt x="0" y="2357"/>
                    </a:lnTo>
                    <a:lnTo>
                      <a:pt x="29382" y="2357"/>
                    </a:lnTo>
                    <a:lnTo>
                      <a:pt x="293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2091700" y="2136825"/>
                <a:ext cx="26550" cy="26575"/>
              </a:xfrm>
              <a:custGeom>
                <a:avLst/>
                <a:gdLst/>
                <a:ahLst/>
                <a:cxnLst/>
                <a:rect l="l" t="t" r="r" b="b"/>
                <a:pathLst>
                  <a:path w="1062" h="1063" extrusionOk="0">
                    <a:moveTo>
                      <a:pt x="531" y="1"/>
                    </a:moveTo>
                    <a:cubicBezTo>
                      <a:pt x="240" y="1"/>
                      <a:pt x="0" y="241"/>
                      <a:pt x="0" y="531"/>
                    </a:cubicBezTo>
                    <a:cubicBezTo>
                      <a:pt x="0" y="827"/>
                      <a:pt x="240" y="1062"/>
                      <a:pt x="531" y="1062"/>
                    </a:cubicBezTo>
                    <a:cubicBezTo>
                      <a:pt x="821" y="1062"/>
                      <a:pt x="1061" y="827"/>
                      <a:pt x="1061" y="531"/>
                    </a:cubicBezTo>
                    <a:cubicBezTo>
                      <a:pt x="1061" y="235"/>
                      <a:pt x="821" y="1"/>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2044500" y="2136825"/>
                <a:ext cx="26550" cy="26575"/>
              </a:xfrm>
              <a:custGeom>
                <a:avLst/>
                <a:gdLst/>
                <a:ahLst/>
                <a:cxnLst/>
                <a:rect l="l" t="t" r="r" b="b"/>
                <a:pathLst>
                  <a:path w="1062" h="1063" extrusionOk="0">
                    <a:moveTo>
                      <a:pt x="531" y="1"/>
                    </a:moveTo>
                    <a:cubicBezTo>
                      <a:pt x="235" y="1"/>
                      <a:pt x="1" y="235"/>
                      <a:pt x="1" y="531"/>
                    </a:cubicBezTo>
                    <a:cubicBezTo>
                      <a:pt x="1" y="827"/>
                      <a:pt x="235" y="1062"/>
                      <a:pt x="531" y="1062"/>
                    </a:cubicBezTo>
                    <a:cubicBezTo>
                      <a:pt x="827" y="1062"/>
                      <a:pt x="1062" y="827"/>
                      <a:pt x="1062" y="531"/>
                    </a:cubicBezTo>
                    <a:cubicBezTo>
                      <a:pt x="1062" y="235"/>
                      <a:pt x="827" y="1"/>
                      <a:pt x="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1996625" y="2136825"/>
                <a:ext cx="26550" cy="26575"/>
              </a:xfrm>
              <a:custGeom>
                <a:avLst/>
                <a:gdLst/>
                <a:ahLst/>
                <a:cxnLst/>
                <a:rect l="l" t="t" r="r" b="b"/>
                <a:pathLst>
                  <a:path w="1062" h="1063" extrusionOk="0">
                    <a:moveTo>
                      <a:pt x="531" y="1"/>
                    </a:moveTo>
                    <a:cubicBezTo>
                      <a:pt x="235" y="1"/>
                      <a:pt x="0" y="241"/>
                      <a:pt x="0" y="531"/>
                    </a:cubicBezTo>
                    <a:cubicBezTo>
                      <a:pt x="0" y="827"/>
                      <a:pt x="235" y="1062"/>
                      <a:pt x="531" y="1062"/>
                    </a:cubicBezTo>
                    <a:cubicBezTo>
                      <a:pt x="821" y="1062"/>
                      <a:pt x="1061" y="827"/>
                      <a:pt x="1061" y="531"/>
                    </a:cubicBezTo>
                    <a:cubicBezTo>
                      <a:pt x="1061" y="235"/>
                      <a:pt x="821" y="1"/>
                      <a:pt x="5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1494125" y="2273525"/>
                <a:ext cx="554325" cy="142700"/>
              </a:xfrm>
              <a:custGeom>
                <a:avLst/>
                <a:gdLst/>
                <a:ahLst/>
                <a:cxnLst/>
                <a:rect l="l" t="t" r="r" b="b"/>
                <a:pathLst>
                  <a:path w="22173" h="5708" extrusionOk="0">
                    <a:moveTo>
                      <a:pt x="1" y="0"/>
                    </a:moveTo>
                    <a:lnTo>
                      <a:pt x="1" y="5708"/>
                    </a:lnTo>
                    <a:lnTo>
                      <a:pt x="22172" y="5708"/>
                    </a:lnTo>
                    <a:lnTo>
                      <a:pt x="221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2011700" y="2365100"/>
                <a:ext cx="149275" cy="137425"/>
              </a:xfrm>
              <a:custGeom>
                <a:avLst/>
                <a:gdLst/>
                <a:ahLst/>
                <a:cxnLst/>
                <a:rect l="l" t="t" r="r" b="b"/>
                <a:pathLst>
                  <a:path w="5971" h="5497" extrusionOk="0">
                    <a:moveTo>
                      <a:pt x="0" y="1"/>
                    </a:moveTo>
                    <a:lnTo>
                      <a:pt x="1832" y="4653"/>
                    </a:lnTo>
                    <a:lnTo>
                      <a:pt x="2882" y="3212"/>
                    </a:lnTo>
                    <a:lnTo>
                      <a:pt x="5066" y="5496"/>
                    </a:lnTo>
                    <a:lnTo>
                      <a:pt x="5970" y="4525"/>
                    </a:lnTo>
                    <a:lnTo>
                      <a:pt x="3658" y="2458"/>
                    </a:lnTo>
                    <a:lnTo>
                      <a:pt x="5066" y="144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2017475" y="2346750"/>
                <a:ext cx="148375" cy="136375"/>
              </a:xfrm>
              <a:custGeom>
                <a:avLst/>
                <a:gdLst/>
                <a:ahLst/>
                <a:cxnLst/>
                <a:rect l="l" t="t" r="r" b="b"/>
                <a:pathLst>
                  <a:path w="5935" h="5455" extrusionOk="0">
                    <a:moveTo>
                      <a:pt x="95" y="1"/>
                    </a:moveTo>
                    <a:cubicBezTo>
                      <a:pt x="42" y="1"/>
                      <a:pt x="1" y="55"/>
                      <a:pt x="21" y="109"/>
                    </a:cubicBezTo>
                    <a:lnTo>
                      <a:pt x="1797" y="4611"/>
                    </a:lnTo>
                    <a:lnTo>
                      <a:pt x="2846" y="3170"/>
                    </a:lnTo>
                    <a:lnTo>
                      <a:pt x="5030" y="5454"/>
                    </a:lnTo>
                    <a:lnTo>
                      <a:pt x="5935" y="4477"/>
                    </a:lnTo>
                    <a:lnTo>
                      <a:pt x="3623" y="2416"/>
                    </a:lnTo>
                    <a:lnTo>
                      <a:pt x="5030" y="1405"/>
                    </a:lnTo>
                    <a:lnTo>
                      <a:pt x="116" y="3"/>
                    </a:lnTo>
                    <a:cubicBezTo>
                      <a:pt x="109" y="1"/>
                      <a:pt x="102" y="1"/>
                      <a:pt x="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35"/>
        <p:cNvGrpSpPr/>
        <p:nvPr/>
      </p:nvGrpSpPr>
      <p:grpSpPr>
        <a:xfrm>
          <a:off x="0" y="0"/>
          <a:ext cx="0" cy="0"/>
          <a:chOff x="0" y="0"/>
          <a:chExt cx="0" cy="0"/>
        </a:xfrm>
      </p:grpSpPr>
      <p:grpSp>
        <p:nvGrpSpPr>
          <p:cNvPr id="236" name="Google Shape;236;p29"/>
          <p:cNvGrpSpPr/>
          <p:nvPr/>
        </p:nvGrpSpPr>
        <p:grpSpPr>
          <a:xfrm>
            <a:off x="714300" y="536625"/>
            <a:ext cx="7721625" cy="4067375"/>
            <a:chOff x="714300" y="536625"/>
            <a:chExt cx="7721625" cy="4067375"/>
          </a:xfrm>
        </p:grpSpPr>
        <p:cxnSp>
          <p:nvCxnSpPr>
            <p:cNvPr id="237" name="Google Shape;237;p29"/>
            <p:cNvCxnSpPr/>
            <p:nvPr/>
          </p:nvCxnSpPr>
          <p:spPr>
            <a:xfrm>
              <a:off x="720525" y="536625"/>
              <a:ext cx="7715400" cy="0"/>
            </a:xfrm>
            <a:prstGeom prst="straightConnector1">
              <a:avLst/>
            </a:prstGeom>
            <a:noFill/>
            <a:ln w="19050" cap="flat" cmpd="sng">
              <a:solidFill>
                <a:schemeClr val="dk1"/>
              </a:solidFill>
              <a:prstDash val="solid"/>
              <a:round/>
              <a:headEnd type="none" w="med" len="med"/>
              <a:tailEnd type="none" w="med" len="med"/>
            </a:ln>
          </p:spPr>
        </p:cxnSp>
        <p:cxnSp>
          <p:nvCxnSpPr>
            <p:cNvPr id="238" name="Google Shape;238;p29"/>
            <p:cNvCxnSpPr/>
            <p:nvPr/>
          </p:nvCxnSpPr>
          <p:spPr>
            <a:xfrm>
              <a:off x="714300" y="4604000"/>
              <a:ext cx="77154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805999" y="2389688"/>
            <a:ext cx="31521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4805997" y="1368988"/>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3"/>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17" name="Google Shape;17;p3"/>
          <p:cNvGrpSpPr/>
          <p:nvPr/>
        </p:nvGrpSpPr>
        <p:grpSpPr>
          <a:xfrm>
            <a:off x="714300" y="536625"/>
            <a:ext cx="7721625" cy="4067375"/>
            <a:chOff x="714300" y="536625"/>
            <a:chExt cx="7721625" cy="4067375"/>
          </a:xfrm>
        </p:grpSpPr>
        <p:cxnSp>
          <p:nvCxnSpPr>
            <p:cNvPr id="18" name="Google Shape;18;p3"/>
            <p:cNvCxnSpPr/>
            <p:nvPr/>
          </p:nvCxnSpPr>
          <p:spPr>
            <a:xfrm>
              <a:off x="720525" y="536625"/>
              <a:ext cx="7715400" cy="0"/>
            </a:xfrm>
            <a:prstGeom prst="straightConnector1">
              <a:avLst/>
            </a:prstGeom>
            <a:noFill/>
            <a:ln w="19050" cap="flat" cmpd="sng">
              <a:solidFill>
                <a:schemeClr val="dk1"/>
              </a:solidFill>
              <a:prstDash val="solid"/>
              <a:round/>
              <a:headEnd type="none" w="med" len="med"/>
              <a:tailEnd type="none" w="med" len="med"/>
            </a:ln>
          </p:spPr>
        </p:cxnSp>
        <p:cxnSp>
          <p:nvCxnSpPr>
            <p:cNvPr id="19" name="Google Shape;19;p3"/>
            <p:cNvCxnSpPr/>
            <p:nvPr/>
          </p:nvCxnSpPr>
          <p:spPr>
            <a:xfrm>
              <a:off x="714300" y="4604000"/>
              <a:ext cx="77154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Poppins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22" name="Google Shape;22;p4"/>
          <p:cNvGrpSpPr/>
          <p:nvPr/>
        </p:nvGrpSpPr>
        <p:grpSpPr>
          <a:xfrm>
            <a:off x="714300" y="536625"/>
            <a:ext cx="7721625" cy="4067375"/>
            <a:chOff x="714300" y="536625"/>
            <a:chExt cx="7721625" cy="4067375"/>
          </a:xfrm>
        </p:grpSpPr>
        <p:cxnSp>
          <p:nvCxnSpPr>
            <p:cNvPr id="23" name="Google Shape;23;p4"/>
            <p:cNvCxnSpPr/>
            <p:nvPr/>
          </p:nvCxnSpPr>
          <p:spPr>
            <a:xfrm>
              <a:off x="720525" y="536625"/>
              <a:ext cx="7715400" cy="0"/>
            </a:xfrm>
            <a:prstGeom prst="straightConnector1">
              <a:avLst/>
            </a:prstGeom>
            <a:noFill/>
            <a:ln w="19050" cap="flat" cmpd="sng">
              <a:solidFill>
                <a:schemeClr val="dk1"/>
              </a:solidFill>
              <a:prstDash val="solid"/>
              <a:round/>
              <a:headEnd type="none" w="med" len="med"/>
              <a:tailEnd type="none" w="med" len="med"/>
            </a:ln>
          </p:spPr>
        </p:cxnSp>
        <p:cxnSp>
          <p:nvCxnSpPr>
            <p:cNvPr id="24" name="Google Shape;24;p4"/>
            <p:cNvCxnSpPr/>
            <p:nvPr/>
          </p:nvCxnSpPr>
          <p:spPr>
            <a:xfrm>
              <a:off x="714300" y="4604000"/>
              <a:ext cx="7715400" cy="0"/>
            </a:xfrm>
            <a:prstGeom prst="straightConnector1">
              <a:avLst/>
            </a:prstGeom>
            <a:noFill/>
            <a:ln w="19050" cap="flat" cmpd="sng">
              <a:solidFill>
                <a:schemeClr val="dk1"/>
              </a:solidFill>
              <a:prstDash val="solid"/>
              <a:round/>
              <a:headEnd type="none" w="med" len="med"/>
              <a:tailEnd type="none" w="med" len="med"/>
            </a:ln>
          </p:spPr>
        </p:cxnSp>
      </p:grpSp>
      <p:sp>
        <p:nvSpPr>
          <p:cNvPr id="25" name="Google Shape;25;p4"/>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7"/>
          <p:cNvSpPr txBox="1">
            <a:spLocks noGrp="1"/>
          </p:cNvSpPr>
          <p:nvPr>
            <p:ph type="subTitle" idx="1"/>
          </p:nvPr>
        </p:nvSpPr>
        <p:spPr>
          <a:xfrm>
            <a:off x="720000" y="2242900"/>
            <a:ext cx="4294800" cy="1759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grpSp>
        <p:nvGrpSpPr>
          <p:cNvPr id="42" name="Google Shape;42;p7"/>
          <p:cNvGrpSpPr/>
          <p:nvPr/>
        </p:nvGrpSpPr>
        <p:grpSpPr>
          <a:xfrm>
            <a:off x="714300" y="536625"/>
            <a:ext cx="7721625" cy="4067375"/>
            <a:chOff x="714300" y="536625"/>
            <a:chExt cx="7721625" cy="4067375"/>
          </a:xfrm>
        </p:grpSpPr>
        <p:cxnSp>
          <p:nvCxnSpPr>
            <p:cNvPr id="43" name="Google Shape;43;p7"/>
            <p:cNvCxnSpPr/>
            <p:nvPr/>
          </p:nvCxnSpPr>
          <p:spPr>
            <a:xfrm>
              <a:off x="720525" y="536625"/>
              <a:ext cx="7715400" cy="0"/>
            </a:xfrm>
            <a:prstGeom prst="straightConnector1">
              <a:avLst/>
            </a:prstGeom>
            <a:noFill/>
            <a:ln w="19050" cap="flat" cmpd="sng">
              <a:solidFill>
                <a:schemeClr val="dk1"/>
              </a:solidFill>
              <a:prstDash val="solid"/>
              <a:round/>
              <a:headEnd type="none" w="med" len="med"/>
              <a:tailEnd type="none" w="med" len="med"/>
            </a:ln>
          </p:spPr>
        </p:cxnSp>
        <p:cxnSp>
          <p:nvCxnSpPr>
            <p:cNvPr id="44" name="Google Shape;44;p7"/>
            <p:cNvCxnSpPr/>
            <p:nvPr/>
          </p:nvCxnSpPr>
          <p:spPr>
            <a:xfrm>
              <a:off x="714300" y="4604000"/>
              <a:ext cx="7715400" cy="0"/>
            </a:xfrm>
            <a:prstGeom prst="straightConnector1">
              <a:avLst/>
            </a:prstGeom>
            <a:noFill/>
            <a:ln w="19050" cap="flat" cmpd="sng">
              <a:solidFill>
                <a:schemeClr val="dk1"/>
              </a:solidFill>
              <a:prstDash val="solid"/>
              <a:round/>
              <a:headEnd type="none" w="med" len="med"/>
              <a:tailEnd type="none" w="med" len="med"/>
            </a:ln>
          </p:spPr>
        </p:cxnSp>
      </p:grpSp>
      <p:sp>
        <p:nvSpPr>
          <p:cNvPr id="45" name="Google Shape;45;p7"/>
          <p:cNvSpPr txBox="1">
            <a:spLocks noGrp="1"/>
          </p:cNvSpPr>
          <p:nvPr>
            <p:ph type="title"/>
          </p:nvPr>
        </p:nvSpPr>
        <p:spPr>
          <a:xfrm>
            <a:off x="720000" y="1140800"/>
            <a:ext cx="4294800" cy="1106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7"/>
        <p:cNvGrpSpPr/>
        <p:nvPr/>
      </p:nvGrpSpPr>
      <p:grpSpPr>
        <a:xfrm>
          <a:off x="0" y="0"/>
          <a:ext cx="0" cy="0"/>
          <a:chOff x="0" y="0"/>
          <a:chExt cx="0" cy="0"/>
        </a:xfrm>
      </p:grpSpPr>
      <p:sp>
        <p:nvSpPr>
          <p:cNvPr id="68" name="Google Shape;68;p13"/>
          <p:cNvSpPr txBox="1">
            <a:spLocks noGrp="1"/>
          </p:cNvSpPr>
          <p:nvPr>
            <p:ph type="title" hasCustomPrompt="1"/>
          </p:nvPr>
        </p:nvSpPr>
        <p:spPr>
          <a:xfrm>
            <a:off x="720000" y="1504575"/>
            <a:ext cx="820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title" idx="2" hasCustomPrompt="1"/>
          </p:nvPr>
        </p:nvSpPr>
        <p:spPr>
          <a:xfrm>
            <a:off x="720000" y="3059195"/>
            <a:ext cx="8205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title" idx="3" hasCustomPrompt="1"/>
          </p:nvPr>
        </p:nvSpPr>
        <p:spPr>
          <a:xfrm>
            <a:off x="3294600" y="1504575"/>
            <a:ext cx="8202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title" idx="4" hasCustomPrompt="1"/>
          </p:nvPr>
        </p:nvSpPr>
        <p:spPr>
          <a:xfrm>
            <a:off x="3294600" y="3059195"/>
            <a:ext cx="8202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subTitle" idx="1"/>
          </p:nvPr>
        </p:nvSpPr>
        <p:spPr>
          <a:xfrm>
            <a:off x="720000" y="1973664"/>
            <a:ext cx="2574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3" name="Google Shape;73;p13"/>
          <p:cNvSpPr txBox="1">
            <a:spLocks noGrp="1"/>
          </p:cNvSpPr>
          <p:nvPr>
            <p:ph type="subTitle" idx="5"/>
          </p:nvPr>
        </p:nvSpPr>
        <p:spPr>
          <a:xfrm>
            <a:off x="3294600" y="1973664"/>
            <a:ext cx="2574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4" name="Google Shape;74;p13"/>
          <p:cNvSpPr txBox="1">
            <a:spLocks noGrp="1"/>
          </p:cNvSpPr>
          <p:nvPr>
            <p:ph type="subTitle" idx="6"/>
          </p:nvPr>
        </p:nvSpPr>
        <p:spPr>
          <a:xfrm>
            <a:off x="720000" y="3528351"/>
            <a:ext cx="2574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5" name="Google Shape;75;p13"/>
          <p:cNvSpPr txBox="1">
            <a:spLocks noGrp="1"/>
          </p:cNvSpPr>
          <p:nvPr>
            <p:ph type="subTitle" idx="7"/>
          </p:nvPr>
        </p:nvSpPr>
        <p:spPr>
          <a:xfrm>
            <a:off x="3294600" y="3528351"/>
            <a:ext cx="2574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76" name="Google Shape;76;p13"/>
          <p:cNvGrpSpPr/>
          <p:nvPr/>
        </p:nvGrpSpPr>
        <p:grpSpPr>
          <a:xfrm>
            <a:off x="714300" y="536625"/>
            <a:ext cx="7721625" cy="4067375"/>
            <a:chOff x="714300" y="536625"/>
            <a:chExt cx="7721625" cy="4067375"/>
          </a:xfrm>
        </p:grpSpPr>
        <p:cxnSp>
          <p:nvCxnSpPr>
            <p:cNvPr id="77" name="Google Shape;77;p13"/>
            <p:cNvCxnSpPr/>
            <p:nvPr/>
          </p:nvCxnSpPr>
          <p:spPr>
            <a:xfrm>
              <a:off x="720525" y="536625"/>
              <a:ext cx="7715400" cy="0"/>
            </a:xfrm>
            <a:prstGeom prst="straightConnector1">
              <a:avLst/>
            </a:prstGeom>
            <a:noFill/>
            <a:ln w="19050" cap="flat" cmpd="sng">
              <a:solidFill>
                <a:schemeClr val="dk1"/>
              </a:solidFill>
              <a:prstDash val="solid"/>
              <a:round/>
              <a:headEnd type="none" w="med" len="med"/>
              <a:tailEnd type="none" w="med" len="med"/>
            </a:ln>
          </p:spPr>
        </p:cxnSp>
        <p:cxnSp>
          <p:nvCxnSpPr>
            <p:cNvPr id="78" name="Google Shape;78;p13"/>
            <p:cNvCxnSpPr/>
            <p:nvPr/>
          </p:nvCxnSpPr>
          <p:spPr>
            <a:xfrm>
              <a:off x="714300" y="4604000"/>
              <a:ext cx="7715400" cy="0"/>
            </a:xfrm>
            <a:prstGeom prst="straightConnector1">
              <a:avLst/>
            </a:prstGeom>
            <a:noFill/>
            <a:ln w="19050" cap="flat" cmpd="sng">
              <a:solidFill>
                <a:schemeClr val="dk1"/>
              </a:solidFill>
              <a:prstDash val="solid"/>
              <a:round/>
              <a:headEnd type="none" w="med" len="med"/>
              <a:tailEnd type="none" w="med" len="med"/>
            </a:ln>
          </p:spPr>
        </p:cxnSp>
      </p:grpSp>
      <p:sp>
        <p:nvSpPr>
          <p:cNvPr id="79" name="Google Shape;79;p13"/>
          <p:cNvSpPr txBox="1">
            <a:spLocks noGrp="1"/>
          </p:cNvSpPr>
          <p:nvPr>
            <p:ph type="title" idx="8"/>
          </p:nvPr>
        </p:nvSpPr>
        <p:spPr>
          <a:xfrm>
            <a:off x="720000" y="597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4365925" y="3450625"/>
            <a:ext cx="3932700" cy="45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82" name="Google Shape;82;p14"/>
          <p:cNvSpPr txBox="1">
            <a:spLocks noGrp="1"/>
          </p:cNvSpPr>
          <p:nvPr>
            <p:ph type="subTitle" idx="1"/>
          </p:nvPr>
        </p:nvSpPr>
        <p:spPr>
          <a:xfrm>
            <a:off x="4366050" y="1234475"/>
            <a:ext cx="3932700" cy="2105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83" name="Google Shape;83;p14"/>
          <p:cNvGrpSpPr/>
          <p:nvPr/>
        </p:nvGrpSpPr>
        <p:grpSpPr>
          <a:xfrm>
            <a:off x="714300" y="536625"/>
            <a:ext cx="7721625" cy="4067375"/>
            <a:chOff x="714300" y="536625"/>
            <a:chExt cx="7721625" cy="4067375"/>
          </a:xfrm>
        </p:grpSpPr>
        <p:cxnSp>
          <p:nvCxnSpPr>
            <p:cNvPr id="84" name="Google Shape;84;p14"/>
            <p:cNvCxnSpPr/>
            <p:nvPr/>
          </p:nvCxnSpPr>
          <p:spPr>
            <a:xfrm>
              <a:off x="720525" y="536625"/>
              <a:ext cx="7715400" cy="0"/>
            </a:xfrm>
            <a:prstGeom prst="straightConnector1">
              <a:avLst/>
            </a:prstGeom>
            <a:noFill/>
            <a:ln w="19050" cap="flat" cmpd="sng">
              <a:solidFill>
                <a:schemeClr val="dk1"/>
              </a:solidFill>
              <a:prstDash val="solid"/>
              <a:round/>
              <a:headEnd type="none" w="med" len="med"/>
              <a:tailEnd type="none" w="med" len="med"/>
            </a:ln>
          </p:spPr>
        </p:cxnSp>
        <p:cxnSp>
          <p:nvCxnSpPr>
            <p:cNvPr id="85" name="Google Shape;85;p14"/>
            <p:cNvCxnSpPr/>
            <p:nvPr/>
          </p:nvCxnSpPr>
          <p:spPr>
            <a:xfrm>
              <a:off x="714300" y="4604000"/>
              <a:ext cx="77154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17"/>
        <p:cNvGrpSpPr/>
        <p:nvPr/>
      </p:nvGrpSpPr>
      <p:grpSpPr>
        <a:xfrm>
          <a:off x="0" y="0"/>
          <a:ext cx="0" cy="0"/>
          <a:chOff x="0" y="0"/>
          <a:chExt cx="0" cy="0"/>
        </a:xfrm>
      </p:grpSpPr>
      <p:sp>
        <p:nvSpPr>
          <p:cNvPr id="118" name="Google Shape;118;p20"/>
          <p:cNvSpPr txBox="1">
            <a:spLocks noGrp="1"/>
          </p:cNvSpPr>
          <p:nvPr>
            <p:ph type="subTitle" idx="1"/>
          </p:nvPr>
        </p:nvSpPr>
        <p:spPr>
          <a:xfrm>
            <a:off x="5131512" y="2759852"/>
            <a:ext cx="3124200" cy="1497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9" name="Google Shape;119;p20"/>
          <p:cNvSpPr txBox="1">
            <a:spLocks noGrp="1"/>
          </p:cNvSpPr>
          <p:nvPr>
            <p:ph type="subTitle" idx="2"/>
          </p:nvPr>
        </p:nvSpPr>
        <p:spPr>
          <a:xfrm>
            <a:off x="888288" y="2759852"/>
            <a:ext cx="3124200" cy="1497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0" name="Google Shape;120;p20"/>
          <p:cNvSpPr txBox="1">
            <a:spLocks noGrp="1"/>
          </p:cNvSpPr>
          <p:nvPr>
            <p:ph type="subTitle" idx="3"/>
          </p:nvPr>
        </p:nvSpPr>
        <p:spPr>
          <a:xfrm>
            <a:off x="888289" y="2200952"/>
            <a:ext cx="31242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solidFill>
                  <a:schemeClr val="dk1"/>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1" name="Google Shape;121;p20"/>
          <p:cNvSpPr txBox="1">
            <a:spLocks noGrp="1"/>
          </p:cNvSpPr>
          <p:nvPr>
            <p:ph type="subTitle" idx="4"/>
          </p:nvPr>
        </p:nvSpPr>
        <p:spPr>
          <a:xfrm>
            <a:off x="5131482" y="2200952"/>
            <a:ext cx="31242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solidFill>
                  <a:schemeClr val="dk1"/>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22" name="Google Shape;122;p20"/>
          <p:cNvGrpSpPr/>
          <p:nvPr/>
        </p:nvGrpSpPr>
        <p:grpSpPr>
          <a:xfrm>
            <a:off x="714300" y="536625"/>
            <a:ext cx="7721625" cy="4067375"/>
            <a:chOff x="714300" y="536625"/>
            <a:chExt cx="7721625" cy="4067375"/>
          </a:xfrm>
        </p:grpSpPr>
        <p:cxnSp>
          <p:nvCxnSpPr>
            <p:cNvPr id="123" name="Google Shape;123;p20"/>
            <p:cNvCxnSpPr/>
            <p:nvPr/>
          </p:nvCxnSpPr>
          <p:spPr>
            <a:xfrm>
              <a:off x="720525" y="536625"/>
              <a:ext cx="7715400" cy="0"/>
            </a:xfrm>
            <a:prstGeom prst="straightConnector1">
              <a:avLst/>
            </a:prstGeom>
            <a:noFill/>
            <a:ln w="19050" cap="flat" cmpd="sng">
              <a:solidFill>
                <a:schemeClr val="dk1"/>
              </a:solidFill>
              <a:prstDash val="solid"/>
              <a:round/>
              <a:headEnd type="none" w="med" len="med"/>
              <a:tailEnd type="none" w="med" len="med"/>
            </a:ln>
          </p:spPr>
        </p:cxnSp>
        <p:cxnSp>
          <p:nvCxnSpPr>
            <p:cNvPr id="124" name="Google Shape;124;p20"/>
            <p:cNvCxnSpPr/>
            <p:nvPr/>
          </p:nvCxnSpPr>
          <p:spPr>
            <a:xfrm>
              <a:off x="714300" y="4604000"/>
              <a:ext cx="7715400" cy="0"/>
            </a:xfrm>
            <a:prstGeom prst="straightConnector1">
              <a:avLst/>
            </a:prstGeom>
            <a:noFill/>
            <a:ln w="19050" cap="flat" cmpd="sng">
              <a:solidFill>
                <a:schemeClr val="dk1"/>
              </a:solidFill>
              <a:prstDash val="solid"/>
              <a:round/>
              <a:headEnd type="none" w="med" len="med"/>
              <a:tailEnd type="none" w="med" len="med"/>
            </a:ln>
          </p:spPr>
        </p:cxnSp>
      </p:grpSp>
      <p:sp>
        <p:nvSpPr>
          <p:cNvPr id="125" name="Google Shape;125;p20"/>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3"/>
        <p:cNvGrpSpPr/>
        <p:nvPr/>
      </p:nvGrpSpPr>
      <p:grpSpPr>
        <a:xfrm>
          <a:off x="0" y="0"/>
          <a:ext cx="0" cy="0"/>
          <a:chOff x="0" y="0"/>
          <a:chExt cx="0" cy="0"/>
        </a:xfrm>
      </p:grpSpPr>
      <p:sp>
        <p:nvSpPr>
          <p:cNvPr id="134" name="Google Shape;134;p22"/>
          <p:cNvSpPr txBox="1">
            <a:spLocks noGrp="1"/>
          </p:cNvSpPr>
          <p:nvPr>
            <p:ph type="subTitle" idx="1"/>
          </p:nvPr>
        </p:nvSpPr>
        <p:spPr>
          <a:xfrm>
            <a:off x="739650" y="2741151"/>
            <a:ext cx="23442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5" name="Google Shape;135;p22"/>
          <p:cNvSpPr txBox="1">
            <a:spLocks noGrp="1"/>
          </p:cNvSpPr>
          <p:nvPr>
            <p:ph type="subTitle" idx="2"/>
          </p:nvPr>
        </p:nvSpPr>
        <p:spPr>
          <a:xfrm>
            <a:off x="3329078" y="2741151"/>
            <a:ext cx="23442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 name="Google Shape;136;p22"/>
          <p:cNvSpPr txBox="1">
            <a:spLocks noGrp="1"/>
          </p:cNvSpPr>
          <p:nvPr>
            <p:ph type="subTitle" idx="3"/>
          </p:nvPr>
        </p:nvSpPr>
        <p:spPr>
          <a:xfrm>
            <a:off x="5918506" y="2741151"/>
            <a:ext cx="23442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7" name="Google Shape;137;p22"/>
          <p:cNvSpPr txBox="1">
            <a:spLocks noGrp="1"/>
          </p:cNvSpPr>
          <p:nvPr>
            <p:ph type="subTitle" idx="4"/>
          </p:nvPr>
        </p:nvSpPr>
        <p:spPr>
          <a:xfrm>
            <a:off x="739650" y="2253050"/>
            <a:ext cx="2344200" cy="48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8" name="Google Shape;138;p22"/>
          <p:cNvSpPr txBox="1">
            <a:spLocks noGrp="1"/>
          </p:cNvSpPr>
          <p:nvPr>
            <p:ph type="subTitle" idx="5"/>
          </p:nvPr>
        </p:nvSpPr>
        <p:spPr>
          <a:xfrm>
            <a:off x="3329078" y="2253050"/>
            <a:ext cx="2344200" cy="48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9" name="Google Shape;139;p22"/>
          <p:cNvSpPr txBox="1">
            <a:spLocks noGrp="1"/>
          </p:cNvSpPr>
          <p:nvPr>
            <p:ph type="subTitle" idx="6"/>
          </p:nvPr>
        </p:nvSpPr>
        <p:spPr>
          <a:xfrm>
            <a:off x="5918507" y="2253050"/>
            <a:ext cx="2344200" cy="48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40" name="Google Shape;140;p22"/>
          <p:cNvGrpSpPr/>
          <p:nvPr/>
        </p:nvGrpSpPr>
        <p:grpSpPr>
          <a:xfrm>
            <a:off x="714300" y="536625"/>
            <a:ext cx="7721625" cy="4067375"/>
            <a:chOff x="714300" y="536625"/>
            <a:chExt cx="7721625" cy="4067375"/>
          </a:xfrm>
        </p:grpSpPr>
        <p:cxnSp>
          <p:nvCxnSpPr>
            <p:cNvPr id="141" name="Google Shape;141;p22"/>
            <p:cNvCxnSpPr/>
            <p:nvPr/>
          </p:nvCxnSpPr>
          <p:spPr>
            <a:xfrm>
              <a:off x="720525" y="536625"/>
              <a:ext cx="7715400" cy="0"/>
            </a:xfrm>
            <a:prstGeom prst="straightConnector1">
              <a:avLst/>
            </a:prstGeom>
            <a:noFill/>
            <a:ln w="19050" cap="flat" cmpd="sng">
              <a:solidFill>
                <a:schemeClr val="dk1"/>
              </a:solidFill>
              <a:prstDash val="solid"/>
              <a:round/>
              <a:headEnd type="none" w="med" len="med"/>
              <a:tailEnd type="none" w="med" len="med"/>
            </a:ln>
          </p:spPr>
        </p:cxnSp>
        <p:cxnSp>
          <p:nvCxnSpPr>
            <p:cNvPr id="142" name="Google Shape;142;p22"/>
            <p:cNvCxnSpPr/>
            <p:nvPr/>
          </p:nvCxnSpPr>
          <p:spPr>
            <a:xfrm>
              <a:off x="714300" y="4604000"/>
              <a:ext cx="7715400" cy="0"/>
            </a:xfrm>
            <a:prstGeom prst="straightConnector1">
              <a:avLst/>
            </a:prstGeom>
            <a:noFill/>
            <a:ln w="19050" cap="flat" cmpd="sng">
              <a:solidFill>
                <a:schemeClr val="dk1"/>
              </a:solidFill>
              <a:prstDash val="solid"/>
              <a:round/>
              <a:headEnd type="none" w="med" len="med"/>
              <a:tailEnd type="none" w="med" len="med"/>
            </a:ln>
          </p:spPr>
        </p:cxnSp>
      </p:grpSp>
      <p:sp>
        <p:nvSpPr>
          <p:cNvPr id="143" name="Google Shape;143;p22"/>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marL="914400" lvl="1"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marL="1371600" lvl="2"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marL="1828800" lvl="3"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marL="2286000" lvl="4"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marL="2743200" lvl="5"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marL="3200400" lvl="6"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marL="3657600" lvl="7"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marL="4114800" lvl="8"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60" r:id="rId7"/>
    <p:sldLayoutId id="2147483666" r:id="rId8"/>
    <p:sldLayoutId id="2147483668" r:id="rId9"/>
    <p:sldLayoutId id="2147483674" r:id="rId10"/>
    <p:sldLayoutId id="214748367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3"/>
          <p:cNvSpPr txBox="1">
            <a:spLocks noGrp="1"/>
          </p:cNvSpPr>
          <p:nvPr>
            <p:ph type="ctrTitle"/>
          </p:nvPr>
        </p:nvSpPr>
        <p:spPr>
          <a:xfrm>
            <a:off x="861485" y="1237674"/>
            <a:ext cx="4594500" cy="221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a:solidFill>
                  <a:schemeClr val="tx1"/>
                </a:solidFill>
              </a:rPr>
              <a:t>OPTIMIZING SALES STRATEGY</a:t>
            </a:r>
            <a:endParaRPr lang="en-US">
              <a:solidFill>
                <a:schemeClr val="tx1"/>
              </a:solidFill>
            </a:endParaRPr>
          </a:p>
        </p:txBody>
      </p:sp>
      <p:sp>
        <p:nvSpPr>
          <p:cNvPr id="250" name="Google Shape;250;p33"/>
          <p:cNvSpPr txBox="1">
            <a:spLocks noGrp="1"/>
          </p:cNvSpPr>
          <p:nvPr>
            <p:ph type="subTitle" idx="1"/>
          </p:nvPr>
        </p:nvSpPr>
        <p:spPr>
          <a:xfrm>
            <a:off x="952521" y="3625350"/>
            <a:ext cx="4677000" cy="367500"/>
          </a:xfrm>
          <a:prstGeom prst="rect">
            <a:avLst/>
          </a:prstGeom>
          <a:solidFill>
            <a:schemeClr val="accent4"/>
          </a:solidFill>
        </p:spPr>
        <p:txBody>
          <a:bodyPr spcFirstLastPara="1" wrap="square" lIns="91425" tIns="91425" rIns="91425" bIns="91425" anchor="ctr" anchorCtr="0">
            <a:noAutofit/>
          </a:bodyPr>
          <a:lstStyle/>
          <a:p>
            <a:pPr marL="0" lvl="0" indent="0" algn="l" rtl="0">
              <a:spcBef>
                <a:spcPts val="0"/>
              </a:spcBef>
              <a:spcAft>
                <a:spcPts val="0"/>
              </a:spcAft>
              <a:buNone/>
            </a:pPr>
            <a:r>
              <a:rPr lang="en-US" sz="1600">
                <a:solidFill>
                  <a:schemeClr val="tx1"/>
                </a:solidFill>
              </a:rPr>
              <a:t>Pascal Brilliandy K</a:t>
            </a:r>
            <a:endParaRPr lang="en-US">
              <a:solidFill>
                <a:schemeClr val="tx1"/>
              </a:solidFill>
            </a:endParaRPr>
          </a:p>
        </p:txBody>
      </p:sp>
      <p:grpSp>
        <p:nvGrpSpPr>
          <p:cNvPr id="251" name="Google Shape;251;p33"/>
          <p:cNvGrpSpPr/>
          <p:nvPr/>
        </p:nvGrpSpPr>
        <p:grpSpPr>
          <a:xfrm>
            <a:off x="4547447" y="1277201"/>
            <a:ext cx="3812078" cy="2715660"/>
            <a:chOff x="10426265" y="3487301"/>
            <a:chExt cx="3812078" cy="2715660"/>
          </a:xfrm>
        </p:grpSpPr>
        <p:sp>
          <p:nvSpPr>
            <p:cNvPr id="252" name="Google Shape;252;p33"/>
            <p:cNvSpPr/>
            <p:nvPr/>
          </p:nvSpPr>
          <p:spPr>
            <a:xfrm>
              <a:off x="10695457" y="3487301"/>
              <a:ext cx="2530453" cy="2715660"/>
            </a:xfrm>
            <a:custGeom>
              <a:avLst/>
              <a:gdLst/>
              <a:ahLst/>
              <a:cxnLst/>
              <a:rect l="l" t="t" r="r" b="b"/>
              <a:pathLst>
                <a:path w="48298" h="51833" extrusionOk="0">
                  <a:moveTo>
                    <a:pt x="24144" y="0"/>
                  </a:moveTo>
                  <a:cubicBezTo>
                    <a:pt x="21848" y="0"/>
                    <a:pt x="19631" y="319"/>
                    <a:pt x="17526" y="922"/>
                  </a:cubicBezTo>
                  <a:cubicBezTo>
                    <a:pt x="17208" y="1011"/>
                    <a:pt x="16895" y="1112"/>
                    <a:pt x="16582" y="1212"/>
                  </a:cubicBezTo>
                  <a:cubicBezTo>
                    <a:pt x="16509" y="1229"/>
                    <a:pt x="16437" y="1257"/>
                    <a:pt x="16370" y="1279"/>
                  </a:cubicBezTo>
                  <a:cubicBezTo>
                    <a:pt x="15906" y="1436"/>
                    <a:pt x="15448" y="1609"/>
                    <a:pt x="15002" y="1793"/>
                  </a:cubicBezTo>
                  <a:cubicBezTo>
                    <a:pt x="13778" y="2296"/>
                    <a:pt x="12606" y="2893"/>
                    <a:pt x="11494" y="3580"/>
                  </a:cubicBezTo>
                  <a:cubicBezTo>
                    <a:pt x="11048" y="3854"/>
                    <a:pt x="10612" y="4144"/>
                    <a:pt x="10187" y="4446"/>
                  </a:cubicBezTo>
                  <a:cubicBezTo>
                    <a:pt x="10120" y="4491"/>
                    <a:pt x="10059" y="4535"/>
                    <a:pt x="9998" y="4580"/>
                  </a:cubicBezTo>
                  <a:cubicBezTo>
                    <a:pt x="9456" y="4971"/>
                    <a:pt x="8931" y="5384"/>
                    <a:pt x="8428" y="5820"/>
                  </a:cubicBezTo>
                  <a:cubicBezTo>
                    <a:pt x="8104" y="6099"/>
                    <a:pt x="7786" y="6389"/>
                    <a:pt x="7473" y="6685"/>
                  </a:cubicBezTo>
                  <a:cubicBezTo>
                    <a:pt x="7457" y="6702"/>
                    <a:pt x="7440" y="6713"/>
                    <a:pt x="7423" y="6736"/>
                  </a:cubicBezTo>
                  <a:cubicBezTo>
                    <a:pt x="7384" y="6769"/>
                    <a:pt x="7345" y="6808"/>
                    <a:pt x="7300" y="6859"/>
                  </a:cubicBezTo>
                  <a:cubicBezTo>
                    <a:pt x="7066" y="7076"/>
                    <a:pt x="6842" y="7311"/>
                    <a:pt x="6613" y="7545"/>
                  </a:cubicBezTo>
                  <a:cubicBezTo>
                    <a:pt x="6574" y="7596"/>
                    <a:pt x="6529" y="7640"/>
                    <a:pt x="6485" y="7685"/>
                  </a:cubicBezTo>
                  <a:cubicBezTo>
                    <a:pt x="6206" y="7981"/>
                    <a:pt x="5937" y="8288"/>
                    <a:pt x="5669" y="8601"/>
                  </a:cubicBezTo>
                  <a:cubicBezTo>
                    <a:pt x="5563" y="8735"/>
                    <a:pt x="5452" y="8863"/>
                    <a:pt x="5345" y="8997"/>
                  </a:cubicBezTo>
                  <a:cubicBezTo>
                    <a:pt x="5262" y="9098"/>
                    <a:pt x="5178" y="9210"/>
                    <a:pt x="5094" y="9316"/>
                  </a:cubicBezTo>
                  <a:cubicBezTo>
                    <a:pt x="4888" y="9578"/>
                    <a:pt x="4681" y="9852"/>
                    <a:pt x="4491" y="10131"/>
                  </a:cubicBezTo>
                  <a:cubicBezTo>
                    <a:pt x="4474" y="10148"/>
                    <a:pt x="4458" y="10170"/>
                    <a:pt x="4446" y="10187"/>
                  </a:cubicBezTo>
                  <a:cubicBezTo>
                    <a:pt x="4374" y="10293"/>
                    <a:pt x="4301" y="10394"/>
                    <a:pt x="4229" y="10494"/>
                  </a:cubicBezTo>
                  <a:cubicBezTo>
                    <a:pt x="4156" y="10606"/>
                    <a:pt x="4078" y="10723"/>
                    <a:pt x="4005" y="10829"/>
                  </a:cubicBezTo>
                  <a:cubicBezTo>
                    <a:pt x="3866" y="11047"/>
                    <a:pt x="3726" y="11259"/>
                    <a:pt x="3592" y="11477"/>
                  </a:cubicBezTo>
                  <a:cubicBezTo>
                    <a:pt x="3525" y="11578"/>
                    <a:pt x="3463" y="11678"/>
                    <a:pt x="3408" y="11779"/>
                  </a:cubicBezTo>
                  <a:cubicBezTo>
                    <a:pt x="3084" y="12320"/>
                    <a:pt x="2782" y="12868"/>
                    <a:pt x="2503" y="13437"/>
                  </a:cubicBezTo>
                  <a:cubicBezTo>
                    <a:pt x="1101" y="16263"/>
                    <a:pt x="235" y="19402"/>
                    <a:pt x="46" y="22725"/>
                  </a:cubicBezTo>
                  <a:cubicBezTo>
                    <a:pt x="40" y="22814"/>
                    <a:pt x="34" y="22903"/>
                    <a:pt x="29" y="22993"/>
                  </a:cubicBezTo>
                  <a:cubicBezTo>
                    <a:pt x="12" y="23373"/>
                    <a:pt x="1" y="23758"/>
                    <a:pt x="1" y="24149"/>
                  </a:cubicBezTo>
                  <a:lnTo>
                    <a:pt x="1" y="51832"/>
                  </a:lnTo>
                  <a:lnTo>
                    <a:pt x="48298" y="51832"/>
                  </a:lnTo>
                  <a:lnTo>
                    <a:pt x="48298" y="24149"/>
                  </a:lnTo>
                  <a:cubicBezTo>
                    <a:pt x="48298" y="24093"/>
                    <a:pt x="48298" y="24043"/>
                    <a:pt x="48292" y="23992"/>
                  </a:cubicBezTo>
                  <a:cubicBezTo>
                    <a:pt x="48292" y="23875"/>
                    <a:pt x="48292" y="23758"/>
                    <a:pt x="48287" y="23641"/>
                  </a:cubicBezTo>
                  <a:cubicBezTo>
                    <a:pt x="48287" y="23417"/>
                    <a:pt x="48276" y="23199"/>
                    <a:pt x="48264" y="22982"/>
                  </a:cubicBezTo>
                  <a:cubicBezTo>
                    <a:pt x="48264" y="22915"/>
                    <a:pt x="48259" y="22842"/>
                    <a:pt x="48259" y="22769"/>
                  </a:cubicBezTo>
                  <a:cubicBezTo>
                    <a:pt x="48214" y="22055"/>
                    <a:pt x="48142" y="21345"/>
                    <a:pt x="48041" y="20642"/>
                  </a:cubicBezTo>
                  <a:cubicBezTo>
                    <a:pt x="47851" y="19357"/>
                    <a:pt x="47566" y="18106"/>
                    <a:pt x="47181" y="16900"/>
                  </a:cubicBezTo>
                  <a:cubicBezTo>
                    <a:pt x="47175" y="16872"/>
                    <a:pt x="47170" y="16855"/>
                    <a:pt x="47164" y="16833"/>
                  </a:cubicBezTo>
                  <a:cubicBezTo>
                    <a:pt x="47147" y="16771"/>
                    <a:pt x="47125" y="16710"/>
                    <a:pt x="47108" y="16654"/>
                  </a:cubicBezTo>
                  <a:cubicBezTo>
                    <a:pt x="46796" y="15699"/>
                    <a:pt x="46427" y="14772"/>
                    <a:pt x="46003" y="13879"/>
                  </a:cubicBezTo>
                  <a:cubicBezTo>
                    <a:pt x="45908" y="13672"/>
                    <a:pt x="45807" y="13471"/>
                    <a:pt x="45707" y="13270"/>
                  </a:cubicBezTo>
                  <a:cubicBezTo>
                    <a:pt x="45612" y="13080"/>
                    <a:pt x="45517" y="12901"/>
                    <a:pt x="45422" y="12717"/>
                  </a:cubicBezTo>
                  <a:cubicBezTo>
                    <a:pt x="45399" y="12672"/>
                    <a:pt x="45371" y="12628"/>
                    <a:pt x="45344" y="12577"/>
                  </a:cubicBezTo>
                  <a:cubicBezTo>
                    <a:pt x="45249" y="12404"/>
                    <a:pt x="45148" y="12231"/>
                    <a:pt x="45048" y="12052"/>
                  </a:cubicBezTo>
                  <a:cubicBezTo>
                    <a:pt x="44958" y="11902"/>
                    <a:pt x="44869" y="11745"/>
                    <a:pt x="44779" y="11594"/>
                  </a:cubicBezTo>
                  <a:cubicBezTo>
                    <a:pt x="44740" y="11539"/>
                    <a:pt x="44707" y="11477"/>
                    <a:pt x="44668" y="11421"/>
                  </a:cubicBezTo>
                  <a:cubicBezTo>
                    <a:pt x="44176" y="10623"/>
                    <a:pt x="43635" y="9858"/>
                    <a:pt x="43059" y="9126"/>
                  </a:cubicBezTo>
                  <a:cubicBezTo>
                    <a:pt x="42937" y="8975"/>
                    <a:pt x="42814" y="8830"/>
                    <a:pt x="42696" y="8679"/>
                  </a:cubicBezTo>
                  <a:cubicBezTo>
                    <a:pt x="42417" y="8350"/>
                    <a:pt x="42132" y="8026"/>
                    <a:pt x="41831" y="7713"/>
                  </a:cubicBezTo>
                  <a:cubicBezTo>
                    <a:pt x="41764" y="7629"/>
                    <a:pt x="41691" y="7551"/>
                    <a:pt x="41613" y="7473"/>
                  </a:cubicBezTo>
                  <a:cubicBezTo>
                    <a:pt x="41507" y="7356"/>
                    <a:pt x="41390" y="7244"/>
                    <a:pt x="41278" y="7127"/>
                  </a:cubicBezTo>
                  <a:lnTo>
                    <a:pt x="41222" y="7071"/>
                  </a:lnTo>
                  <a:cubicBezTo>
                    <a:pt x="41038" y="6881"/>
                    <a:pt x="40848" y="6702"/>
                    <a:pt x="40652" y="6518"/>
                  </a:cubicBezTo>
                  <a:cubicBezTo>
                    <a:pt x="40585" y="6456"/>
                    <a:pt x="40518" y="6395"/>
                    <a:pt x="40451" y="6334"/>
                  </a:cubicBezTo>
                  <a:cubicBezTo>
                    <a:pt x="39809" y="5747"/>
                    <a:pt x="39139" y="5194"/>
                    <a:pt x="38441" y="4681"/>
                  </a:cubicBezTo>
                  <a:cubicBezTo>
                    <a:pt x="38162" y="4474"/>
                    <a:pt x="37871" y="4273"/>
                    <a:pt x="37581" y="4083"/>
                  </a:cubicBezTo>
                  <a:cubicBezTo>
                    <a:pt x="37329" y="3904"/>
                    <a:pt x="37067" y="3737"/>
                    <a:pt x="36804" y="3580"/>
                  </a:cubicBezTo>
                  <a:cubicBezTo>
                    <a:pt x="36732" y="3530"/>
                    <a:pt x="36659" y="3491"/>
                    <a:pt x="36587" y="3446"/>
                  </a:cubicBezTo>
                  <a:cubicBezTo>
                    <a:pt x="36503" y="3396"/>
                    <a:pt x="36419" y="3346"/>
                    <a:pt x="36335" y="3301"/>
                  </a:cubicBezTo>
                  <a:cubicBezTo>
                    <a:pt x="36129" y="3178"/>
                    <a:pt x="35916" y="3055"/>
                    <a:pt x="35704" y="2938"/>
                  </a:cubicBezTo>
                  <a:cubicBezTo>
                    <a:pt x="35520" y="2838"/>
                    <a:pt x="35336" y="2743"/>
                    <a:pt x="35146" y="2642"/>
                  </a:cubicBezTo>
                  <a:cubicBezTo>
                    <a:pt x="34543" y="2335"/>
                    <a:pt x="33928" y="2050"/>
                    <a:pt x="33297" y="1793"/>
                  </a:cubicBezTo>
                  <a:cubicBezTo>
                    <a:pt x="32476" y="1458"/>
                    <a:pt x="31627" y="1162"/>
                    <a:pt x="30767" y="922"/>
                  </a:cubicBezTo>
                  <a:cubicBezTo>
                    <a:pt x="30650" y="883"/>
                    <a:pt x="30527" y="855"/>
                    <a:pt x="30410" y="821"/>
                  </a:cubicBezTo>
                  <a:lnTo>
                    <a:pt x="30198" y="766"/>
                  </a:lnTo>
                  <a:cubicBezTo>
                    <a:pt x="28265" y="263"/>
                    <a:pt x="26238" y="0"/>
                    <a:pt x="24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12355985" y="3577416"/>
              <a:ext cx="1882358" cy="2617320"/>
            </a:xfrm>
            <a:custGeom>
              <a:avLst/>
              <a:gdLst/>
              <a:ahLst/>
              <a:cxnLst/>
              <a:rect l="l" t="t" r="r" b="b"/>
              <a:pathLst>
                <a:path w="35928" h="49956" extrusionOk="0">
                  <a:moveTo>
                    <a:pt x="8361" y="1"/>
                  </a:moveTo>
                  <a:cubicBezTo>
                    <a:pt x="7573" y="1"/>
                    <a:pt x="6842" y="643"/>
                    <a:pt x="6730" y="1430"/>
                  </a:cubicBezTo>
                  <a:lnTo>
                    <a:pt x="112" y="48526"/>
                  </a:lnTo>
                  <a:cubicBezTo>
                    <a:pt x="0" y="49314"/>
                    <a:pt x="548" y="49956"/>
                    <a:pt x="1341" y="49956"/>
                  </a:cubicBezTo>
                  <a:lnTo>
                    <a:pt x="27567" y="49956"/>
                  </a:lnTo>
                  <a:cubicBezTo>
                    <a:pt x="28354" y="49956"/>
                    <a:pt x="29086" y="49314"/>
                    <a:pt x="29198" y="48526"/>
                  </a:cubicBezTo>
                  <a:lnTo>
                    <a:pt x="35815" y="1430"/>
                  </a:lnTo>
                  <a:cubicBezTo>
                    <a:pt x="35927" y="643"/>
                    <a:pt x="35374" y="1"/>
                    <a:pt x="345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12301549" y="3577416"/>
              <a:ext cx="1882358" cy="2617320"/>
            </a:xfrm>
            <a:custGeom>
              <a:avLst/>
              <a:gdLst/>
              <a:ahLst/>
              <a:cxnLst/>
              <a:rect l="l" t="t" r="r" b="b"/>
              <a:pathLst>
                <a:path w="35928" h="49956" extrusionOk="0">
                  <a:moveTo>
                    <a:pt x="8361" y="1"/>
                  </a:moveTo>
                  <a:cubicBezTo>
                    <a:pt x="7568" y="1"/>
                    <a:pt x="6842" y="643"/>
                    <a:pt x="6730" y="1430"/>
                  </a:cubicBezTo>
                  <a:lnTo>
                    <a:pt x="112" y="48526"/>
                  </a:lnTo>
                  <a:cubicBezTo>
                    <a:pt x="1" y="49314"/>
                    <a:pt x="548" y="49956"/>
                    <a:pt x="1341" y="49956"/>
                  </a:cubicBezTo>
                  <a:lnTo>
                    <a:pt x="27561" y="49956"/>
                  </a:lnTo>
                  <a:cubicBezTo>
                    <a:pt x="28354" y="49956"/>
                    <a:pt x="29086" y="49314"/>
                    <a:pt x="29198" y="48526"/>
                  </a:cubicBezTo>
                  <a:lnTo>
                    <a:pt x="35816" y="1430"/>
                  </a:lnTo>
                  <a:cubicBezTo>
                    <a:pt x="35927" y="643"/>
                    <a:pt x="35375" y="1"/>
                    <a:pt x="34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12416551" y="3681572"/>
              <a:ext cx="1668177" cy="2295473"/>
            </a:xfrm>
            <a:custGeom>
              <a:avLst/>
              <a:gdLst/>
              <a:ahLst/>
              <a:cxnLst/>
              <a:rect l="l" t="t" r="r" b="b"/>
              <a:pathLst>
                <a:path w="31840" h="43813" extrusionOk="0">
                  <a:moveTo>
                    <a:pt x="6155" y="1"/>
                  </a:moveTo>
                  <a:lnTo>
                    <a:pt x="0" y="43813"/>
                  </a:lnTo>
                  <a:lnTo>
                    <a:pt x="25685" y="43813"/>
                  </a:lnTo>
                  <a:lnTo>
                    <a:pt x="318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12880329" y="6034677"/>
              <a:ext cx="387443" cy="102427"/>
            </a:xfrm>
            <a:custGeom>
              <a:avLst/>
              <a:gdLst/>
              <a:ahLst/>
              <a:cxnLst/>
              <a:rect l="l" t="t" r="r" b="b"/>
              <a:pathLst>
                <a:path w="7395" h="1955" extrusionOk="0">
                  <a:moveTo>
                    <a:pt x="6467" y="67"/>
                  </a:moveTo>
                  <a:cubicBezTo>
                    <a:pt x="6970" y="67"/>
                    <a:pt x="7322" y="475"/>
                    <a:pt x="7249" y="977"/>
                  </a:cubicBezTo>
                  <a:cubicBezTo>
                    <a:pt x="7177" y="1480"/>
                    <a:pt x="6713" y="1888"/>
                    <a:pt x="6211" y="1888"/>
                  </a:cubicBezTo>
                  <a:lnTo>
                    <a:pt x="922" y="1888"/>
                  </a:lnTo>
                  <a:cubicBezTo>
                    <a:pt x="425" y="1888"/>
                    <a:pt x="73" y="1480"/>
                    <a:pt x="145" y="977"/>
                  </a:cubicBezTo>
                  <a:cubicBezTo>
                    <a:pt x="213" y="475"/>
                    <a:pt x="676" y="67"/>
                    <a:pt x="1179" y="67"/>
                  </a:cubicBezTo>
                  <a:close/>
                  <a:moveTo>
                    <a:pt x="1190" y="0"/>
                  </a:moveTo>
                  <a:cubicBezTo>
                    <a:pt x="648" y="0"/>
                    <a:pt x="151" y="436"/>
                    <a:pt x="73" y="977"/>
                  </a:cubicBezTo>
                  <a:cubicBezTo>
                    <a:pt x="0" y="1519"/>
                    <a:pt x="374" y="1955"/>
                    <a:pt x="916" y="1955"/>
                  </a:cubicBezTo>
                  <a:lnTo>
                    <a:pt x="6205" y="1955"/>
                  </a:lnTo>
                  <a:cubicBezTo>
                    <a:pt x="6741" y="1955"/>
                    <a:pt x="7244" y="1519"/>
                    <a:pt x="7322" y="977"/>
                  </a:cubicBezTo>
                  <a:cubicBezTo>
                    <a:pt x="7395" y="436"/>
                    <a:pt x="7020" y="0"/>
                    <a:pt x="64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12729910" y="4584243"/>
              <a:ext cx="1068912" cy="1016834"/>
            </a:xfrm>
            <a:custGeom>
              <a:avLst/>
              <a:gdLst/>
              <a:ahLst/>
              <a:cxnLst/>
              <a:rect l="l" t="t" r="r" b="b"/>
              <a:pathLst>
                <a:path w="20402" h="19408" extrusionOk="0">
                  <a:moveTo>
                    <a:pt x="7049" y="1"/>
                  </a:moveTo>
                  <a:lnTo>
                    <a:pt x="6853" y="5094"/>
                  </a:lnTo>
                  <a:lnTo>
                    <a:pt x="1950" y="3709"/>
                  </a:lnTo>
                  <a:lnTo>
                    <a:pt x="4781" y="7942"/>
                  </a:lnTo>
                  <a:lnTo>
                    <a:pt x="1" y="9707"/>
                  </a:lnTo>
                  <a:lnTo>
                    <a:pt x="4781" y="11466"/>
                  </a:lnTo>
                  <a:lnTo>
                    <a:pt x="1950" y="15705"/>
                  </a:lnTo>
                  <a:lnTo>
                    <a:pt x="6853" y="14314"/>
                  </a:lnTo>
                  <a:lnTo>
                    <a:pt x="7049" y="19408"/>
                  </a:lnTo>
                  <a:lnTo>
                    <a:pt x="10199" y="15403"/>
                  </a:lnTo>
                  <a:lnTo>
                    <a:pt x="13354" y="19408"/>
                  </a:lnTo>
                  <a:lnTo>
                    <a:pt x="13549" y="14314"/>
                  </a:lnTo>
                  <a:lnTo>
                    <a:pt x="18453" y="15705"/>
                  </a:lnTo>
                  <a:lnTo>
                    <a:pt x="15621" y="11466"/>
                  </a:lnTo>
                  <a:lnTo>
                    <a:pt x="20402" y="9707"/>
                  </a:lnTo>
                  <a:lnTo>
                    <a:pt x="15621" y="7942"/>
                  </a:lnTo>
                  <a:lnTo>
                    <a:pt x="18453" y="3709"/>
                  </a:lnTo>
                  <a:lnTo>
                    <a:pt x="13549" y="5094"/>
                  </a:lnTo>
                  <a:lnTo>
                    <a:pt x="13354" y="1"/>
                  </a:lnTo>
                  <a:lnTo>
                    <a:pt x="10199" y="4005"/>
                  </a:lnTo>
                  <a:lnTo>
                    <a:pt x="70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10426265" y="4175214"/>
              <a:ext cx="1276962" cy="740882"/>
            </a:xfrm>
            <a:custGeom>
              <a:avLst/>
              <a:gdLst/>
              <a:ahLst/>
              <a:cxnLst/>
              <a:rect l="l" t="t" r="r" b="b"/>
              <a:pathLst>
                <a:path w="24373" h="14141" extrusionOk="0">
                  <a:moveTo>
                    <a:pt x="1" y="0"/>
                  </a:moveTo>
                  <a:lnTo>
                    <a:pt x="1" y="2323"/>
                  </a:lnTo>
                  <a:lnTo>
                    <a:pt x="1" y="3653"/>
                  </a:lnTo>
                  <a:lnTo>
                    <a:pt x="1" y="13482"/>
                  </a:lnTo>
                  <a:cubicBezTo>
                    <a:pt x="1" y="13845"/>
                    <a:pt x="297" y="14141"/>
                    <a:pt x="660" y="14141"/>
                  </a:cubicBezTo>
                  <a:lnTo>
                    <a:pt x="23736" y="14141"/>
                  </a:lnTo>
                  <a:cubicBezTo>
                    <a:pt x="24088" y="14124"/>
                    <a:pt x="24373" y="13834"/>
                    <a:pt x="24373" y="13482"/>
                  </a:cubicBezTo>
                  <a:lnTo>
                    <a:pt x="24373" y="3653"/>
                  </a:lnTo>
                  <a:lnTo>
                    <a:pt x="243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3"/>
            <p:cNvSpPr/>
            <p:nvPr/>
          </p:nvSpPr>
          <p:spPr>
            <a:xfrm>
              <a:off x="10460529" y="4150904"/>
              <a:ext cx="1276962" cy="740935"/>
            </a:xfrm>
            <a:custGeom>
              <a:avLst/>
              <a:gdLst/>
              <a:ahLst/>
              <a:cxnLst/>
              <a:rect l="l" t="t" r="r" b="b"/>
              <a:pathLst>
                <a:path w="24373" h="14142" extrusionOk="0">
                  <a:moveTo>
                    <a:pt x="0" y="1"/>
                  </a:moveTo>
                  <a:lnTo>
                    <a:pt x="0" y="2324"/>
                  </a:lnTo>
                  <a:lnTo>
                    <a:pt x="0" y="3653"/>
                  </a:lnTo>
                  <a:lnTo>
                    <a:pt x="0" y="13482"/>
                  </a:lnTo>
                  <a:cubicBezTo>
                    <a:pt x="0" y="13845"/>
                    <a:pt x="296" y="14141"/>
                    <a:pt x="665" y="14141"/>
                  </a:cubicBezTo>
                  <a:lnTo>
                    <a:pt x="23741" y="14141"/>
                  </a:lnTo>
                  <a:cubicBezTo>
                    <a:pt x="24093" y="14124"/>
                    <a:pt x="24372" y="13834"/>
                    <a:pt x="24372" y="13482"/>
                  </a:cubicBezTo>
                  <a:lnTo>
                    <a:pt x="24372" y="3653"/>
                  </a:lnTo>
                  <a:lnTo>
                    <a:pt x="243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10460529" y="4150904"/>
              <a:ext cx="1276962" cy="102480"/>
            </a:xfrm>
            <a:custGeom>
              <a:avLst/>
              <a:gdLst/>
              <a:ahLst/>
              <a:cxnLst/>
              <a:rect l="l" t="t" r="r" b="b"/>
              <a:pathLst>
                <a:path w="24373" h="1956" extrusionOk="0">
                  <a:moveTo>
                    <a:pt x="0" y="1"/>
                  </a:moveTo>
                  <a:lnTo>
                    <a:pt x="0" y="1955"/>
                  </a:lnTo>
                  <a:lnTo>
                    <a:pt x="24372" y="1955"/>
                  </a:lnTo>
                  <a:lnTo>
                    <a:pt x="243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11640566" y="4175214"/>
              <a:ext cx="46315" cy="46263"/>
            </a:xfrm>
            <a:custGeom>
              <a:avLst/>
              <a:gdLst/>
              <a:ahLst/>
              <a:cxnLst/>
              <a:rect l="l" t="t" r="r" b="b"/>
              <a:pathLst>
                <a:path w="884" h="883" extrusionOk="0">
                  <a:moveTo>
                    <a:pt x="442" y="0"/>
                  </a:moveTo>
                  <a:cubicBezTo>
                    <a:pt x="202" y="0"/>
                    <a:pt x="1" y="196"/>
                    <a:pt x="1" y="441"/>
                  </a:cubicBezTo>
                  <a:cubicBezTo>
                    <a:pt x="1" y="682"/>
                    <a:pt x="202" y="883"/>
                    <a:pt x="442" y="883"/>
                  </a:cubicBezTo>
                  <a:cubicBezTo>
                    <a:pt x="688" y="883"/>
                    <a:pt x="883" y="682"/>
                    <a:pt x="883" y="441"/>
                  </a:cubicBezTo>
                  <a:cubicBezTo>
                    <a:pt x="883" y="196"/>
                    <a:pt x="688" y="0"/>
                    <a:pt x="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11558624" y="4175214"/>
              <a:ext cx="46315" cy="46263"/>
            </a:xfrm>
            <a:custGeom>
              <a:avLst/>
              <a:gdLst/>
              <a:ahLst/>
              <a:cxnLst/>
              <a:rect l="l" t="t" r="r" b="b"/>
              <a:pathLst>
                <a:path w="884" h="883" extrusionOk="0">
                  <a:moveTo>
                    <a:pt x="442" y="0"/>
                  </a:moveTo>
                  <a:cubicBezTo>
                    <a:pt x="196" y="0"/>
                    <a:pt x="1" y="196"/>
                    <a:pt x="1" y="441"/>
                  </a:cubicBezTo>
                  <a:cubicBezTo>
                    <a:pt x="1" y="682"/>
                    <a:pt x="196" y="883"/>
                    <a:pt x="442" y="883"/>
                  </a:cubicBezTo>
                  <a:cubicBezTo>
                    <a:pt x="682" y="883"/>
                    <a:pt x="883" y="682"/>
                    <a:pt x="883" y="441"/>
                  </a:cubicBezTo>
                  <a:cubicBezTo>
                    <a:pt x="883" y="196"/>
                    <a:pt x="682" y="0"/>
                    <a:pt x="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11475267" y="4175214"/>
              <a:ext cx="46263" cy="46263"/>
            </a:xfrm>
            <a:custGeom>
              <a:avLst/>
              <a:gdLst/>
              <a:ahLst/>
              <a:cxnLst/>
              <a:rect l="l" t="t" r="r" b="b"/>
              <a:pathLst>
                <a:path w="883" h="883" extrusionOk="0">
                  <a:moveTo>
                    <a:pt x="441" y="0"/>
                  </a:moveTo>
                  <a:cubicBezTo>
                    <a:pt x="196" y="0"/>
                    <a:pt x="0" y="196"/>
                    <a:pt x="0" y="441"/>
                  </a:cubicBezTo>
                  <a:cubicBezTo>
                    <a:pt x="0" y="682"/>
                    <a:pt x="196" y="883"/>
                    <a:pt x="441" y="883"/>
                  </a:cubicBezTo>
                  <a:cubicBezTo>
                    <a:pt x="682" y="883"/>
                    <a:pt x="883" y="682"/>
                    <a:pt x="883" y="441"/>
                  </a:cubicBezTo>
                  <a:cubicBezTo>
                    <a:pt x="883" y="196"/>
                    <a:pt x="682" y="0"/>
                    <a:pt x="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3"/>
            <p:cNvSpPr/>
            <p:nvPr/>
          </p:nvSpPr>
          <p:spPr>
            <a:xfrm>
              <a:off x="10602146" y="4412762"/>
              <a:ext cx="963289" cy="248183"/>
            </a:xfrm>
            <a:custGeom>
              <a:avLst/>
              <a:gdLst/>
              <a:ahLst/>
              <a:cxnLst/>
              <a:rect l="l" t="t" r="r" b="b"/>
              <a:pathLst>
                <a:path w="18386" h="4737" extrusionOk="0">
                  <a:moveTo>
                    <a:pt x="0" y="1"/>
                  </a:moveTo>
                  <a:lnTo>
                    <a:pt x="0" y="4737"/>
                  </a:lnTo>
                  <a:lnTo>
                    <a:pt x="18385" y="4737"/>
                  </a:lnTo>
                  <a:lnTo>
                    <a:pt x="183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12975422" y="4393482"/>
              <a:ext cx="714267" cy="461473"/>
            </a:xfrm>
            <a:custGeom>
              <a:avLst/>
              <a:gdLst/>
              <a:ahLst/>
              <a:cxnLst/>
              <a:rect l="l" t="t" r="r" b="b"/>
              <a:pathLst>
                <a:path w="13633" h="8808" extrusionOk="0">
                  <a:moveTo>
                    <a:pt x="1123" y="0"/>
                  </a:moveTo>
                  <a:cubicBezTo>
                    <a:pt x="503" y="0"/>
                    <a:pt x="0" y="509"/>
                    <a:pt x="0" y="1129"/>
                  </a:cubicBezTo>
                  <a:lnTo>
                    <a:pt x="0" y="7679"/>
                  </a:lnTo>
                  <a:cubicBezTo>
                    <a:pt x="0" y="8299"/>
                    <a:pt x="503" y="8808"/>
                    <a:pt x="1123" y="8808"/>
                  </a:cubicBezTo>
                  <a:lnTo>
                    <a:pt x="12510" y="8808"/>
                  </a:lnTo>
                  <a:cubicBezTo>
                    <a:pt x="13130" y="8808"/>
                    <a:pt x="13633" y="8299"/>
                    <a:pt x="13633" y="7679"/>
                  </a:cubicBezTo>
                  <a:lnTo>
                    <a:pt x="13633" y="1129"/>
                  </a:lnTo>
                  <a:cubicBezTo>
                    <a:pt x="13633" y="509"/>
                    <a:pt x="13130" y="0"/>
                    <a:pt x="12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13012306" y="4356335"/>
              <a:ext cx="714267" cy="461159"/>
            </a:xfrm>
            <a:custGeom>
              <a:avLst/>
              <a:gdLst/>
              <a:ahLst/>
              <a:cxnLst/>
              <a:rect l="l" t="t" r="r" b="b"/>
              <a:pathLst>
                <a:path w="13633" h="8802" extrusionOk="0">
                  <a:moveTo>
                    <a:pt x="1123" y="0"/>
                  </a:moveTo>
                  <a:cubicBezTo>
                    <a:pt x="503" y="0"/>
                    <a:pt x="0" y="503"/>
                    <a:pt x="0" y="1128"/>
                  </a:cubicBezTo>
                  <a:lnTo>
                    <a:pt x="0" y="7674"/>
                  </a:lnTo>
                  <a:cubicBezTo>
                    <a:pt x="0" y="8299"/>
                    <a:pt x="503" y="8802"/>
                    <a:pt x="1123" y="8802"/>
                  </a:cubicBezTo>
                  <a:lnTo>
                    <a:pt x="12510" y="8802"/>
                  </a:lnTo>
                  <a:cubicBezTo>
                    <a:pt x="13130" y="8802"/>
                    <a:pt x="13632" y="8299"/>
                    <a:pt x="13632" y="7674"/>
                  </a:cubicBezTo>
                  <a:lnTo>
                    <a:pt x="13632" y="1128"/>
                  </a:lnTo>
                  <a:cubicBezTo>
                    <a:pt x="13632" y="503"/>
                    <a:pt x="13130" y="0"/>
                    <a:pt x="1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13292606" y="4483020"/>
              <a:ext cx="220048" cy="208103"/>
            </a:xfrm>
            <a:custGeom>
              <a:avLst/>
              <a:gdLst/>
              <a:ahLst/>
              <a:cxnLst/>
              <a:rect l="l" t="t" r="r" b="b"/>
              <a:pathLst>
                <a:path w="4200" h="3972" extrusionOk="0">
                  <a:moveTo>
                    <a:pt x="0" y="0"/>
                  </a:moveTo>
                  <a:lnTo>
                    <a:pt x="0" y="3971"/>
                  </a:lnTo>
                  <a:lnTo>
                    <a:pt x="4200" y="189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3392361" y="5000344"/>
              <a:ext cx="714319" cy="461473"/>
            </a:xfrm>
            <a:custGeom>
              <a:avLst/>
              <a:gdLst/>
              <a:ahLst/>
              <a:cxnLst/>
              <a:rect l="l" t="t" r="r" b="b"/>
              <a:pathLst>
                <a:path w="13634" h="8808" extrusionOk="0">
                  <a:moveTo>
                    <a:pt x="1123" y="0"/>
                  </a:moveTo>
                  <a:cubicBezTo>
                    <a:pt x="503" y="0"/>
                    <a:pt x="1" y="508"/>
                    <a:pt x="1" y="1128"/>
                  </a:cubicBezTo>
                  <a:lnTo>
                    <a:pt x="1" y="7679"/>
                  </a:lnTo>
                  <a:cubicBezTo>
                    <a:pt x="1" y="8299"/>
                    <a:pt x="503" y="8807"/>
                    <a:pt x="1123" y="8807"/>
                  </a:cubicBezTo>
                  <a:lnTo>
                    <a:pt x="12510" y="8807"/>
                  </a:lnTo>
                  <a:cubicBezTo>
                    <a:pt x="13130" y="8807"/>
                    <a:pt x="13633" y="8299"/>
                    <a:pt x="13633" y="7679"/>
                  </a:cubicBezTo>
                  <a:lnTo>
                    <a:pt x="13633" y="1128"/>
                  </a:lnTo>
                  <a:cubicBezTo>
                    <a:pt x="13633" y="508"/>
                    <a:pt x="13130" y="0"/>
                    <a:pt x="12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13429246" y="4963145"/>
              <a:ext cx="714267" cy="461211"/>
            </a:xfrm>
            <a:custGeom>
              <a:avLst/>
              <a:gdLst/>
              <a:ahLst/>
              <a:cxnLst/>
              <a:rect l="l" t="t" r="r" b="b"/>
              <a:pathLst>
                <a:path w="13633" h="8803" extrusionOk="0">
                  <a:moveTo>
                    <a:pt x="1123" y="1"/>
                  </a:moveTo>
                  <a:cubicBezTo>
                    <a:pt x="503" y="1"/>
                    <a:pt x="0" y="503"/>
                    <a:pt x="0" y="1129"/>
                  </a:cubicBezTo>
                  <a:lnTo>
                    <a:pt x="0" y="7674"/>
                  </a:lnTo>
                  <a:cubicBezTo>
                    <a:pt x="0" y="8300"/>
                    <a:pt x="503" y="8802"/>
                    <a:pt x="1123" y="8802"/>
                  </a:cubicBezTo>
                  <a:lnTo>
                    <a:pt x="12510" y="8802"/>
                  </a:lnTo>
                  <a:cubicBezTo>
                    <a:pt x="13130" y="8802"/>
                    <a:pt x="13633" y="8300"/>
                    <a:pt x="13633" y="7674"/>
                  </a:cubicBezTo>
                  <a:lnTo>
                    <a:pt x="13633" y="1129"/>
                  </a:lnTo>
                  <a:cubicBezTo>
                    <a:pt x="13633" y="503"/>
                    <a:pt x="13130" y="1"/>
                    <a:pt x="125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13688746" y="5027221"/>
              <a:ext cx="199039" cy="199353"/>
            </a:xfrm>
            <a:custGeom>
              <a:avLst/>
              <a:gdLst/>
              <a:ahLst/>
              <a:cxnLst/>
              <a:rect l="l" t="t" r="r" b="b"/>
              <a:pathLst>
                <a:path w="3799" h="3805" extrusionOk="0">
                  <a:moveTo>
                    <a:pt x="1" y="1"/>
                  </a:moveTo>
                  <a:lnTo>
                    <a:pt x="1" y="3804"/>
                  </a:lnTo>
                  <a:lnTo>
                    <a:pt x="3799" y="3804"/>
                  </a:lnTo>
                  <a:lnTo>
                    <a:pt x="37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13589881" y="5092502"/>
              <a:ext cx="223611" cy="223611"/>
            </a:xfrm>
            <a:custGeom>
              <a:avLst/>
              <a:gdLst/>
              <a:ahLst/>
              <a:cxnLst/>
              <a:rect l="l" t="t" r="r" b="b"/>
              <a:pathLst>
                <a:path w="4268" h="4268" extrusionOk="0">
                  <a:moveTo>
                    <a:pt x="2134" y="0"/>
                  </a:moveTo>
                  <a:cubicBezTo>
                    <a:pt x="955" y="0"/>
                    <a:pt x="0" y="961"/>
                    <a:pt x="0" y="2134"/>
                  </a:cubicBezTo>
                  <a:cubicBezTo>
                    <a:pt x="0" y="3312"/>
                    <a:pt x="955" y="4267"/>
                    <a:pt x="2134" y="4267"/>
                  </a:cubicBezTo>
                  <a:cubicBezTo>
                    <a:pt x="3312" y="4267"/>
                    <a:pt x="4267" y="3312"/>
                    <a:pt x="4267" y="2134"/>
                  </a:cubicBezTo>
                  <a:cubicBezTo>
                    <a:pt x="4267" y="961"/>
                    <a:pt x="3312" y="0"/>
                    <a:pt x="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13733227" y="5140756"/>
              <a:ext cx="249650" cy="200192"/>
            </a:xfrm>
            <a:custGeom>
              <a:avLst/>
              <a:gdLst/>
              <a:ahLst/>
              <a:cxnLst/>
              <a:rect l="l" t="t" r="r" b="b"/>
              <a:pathLst>
                <a:path w="4765" h="3821" extrusionOk="0">
                  <a:moveTo>
                    <a:pt x="2279" y="1"/>
                  </a:moveTo>
                  <a:lnTo>
                    <a:pt x="1" y="3821"/>
                  </a:lnTo>
                  <a:lnTo>
                    <a:pt x="4765" y="3821"/>
                  </a:lnTo>
                  <a:lnTo>
                    <a:pt x="22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12954622" y="3851010"/>
              <a:ext cx="256409" cy="256357"/>
            </a:xfrm>
            <a:custGeom>
              <a:avLst/>
              <a:gdLst/>
              <a:ahLst/>
              <a:cxnLst/>
              <a:rect l="l" t="t" r="r" b="b"/>
              <a:pathLst>
                <a:path w="4894" h="4893" extrusionOk="0">
                  <a:moveTo>
                    <a:pt x="2447" y="0"/>
                  </a:moveTo>
                  <a:cubicBezTo>
                    <a:pt x="1095" y="0"/>
                    <a:pt x="1" y="1095"/>
                    <a:pt x="1" y="2446"/>
                  </a:cubicBezTo>
                  <a:cubicBezTo>
                    <a:pt x="1" y="3798"/>
                    <a:pt x="1095" y="4893"/>
                    <a:pt x="2447" y="4893"/>
                  </a:cubicBezTo>
                  <a:cubicBezTo>
                    <a:pt x="3798" y="4893"/>
                    <a:pt x="4893" y="3798"/>
                    <a:pt x="4893" y="2446"/>
                  </a:cubicBezTo>
                  <a:cubicBezTo>
                    <a:pt x="4893" y="1095"/>
                    <a:pt x="3798" y="0"/>
                    <a:pt x="24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3"/>
            <p:cNvSpPr/>
            <p:nvPr/>
          </p:nvSpPr>
          <p:spPr>
            <a:xfrm>
              <a:off x="13241680" y="3851010"/>
              <a:ext cx="256357" cy="256357"/>
            </a:xfrm>
            <a:custGeom>
              <a:avLst/>
              <a:gdLst/>
              <a:ahLst/>
              <a:cxnLst/>
              <a:rect l="l" t="t" r="r" b="b"/>
              <a:pathLst>
                <a:path w="4893" h="4893" extrusionOk="0">
                  <a:moveTo>
                    <a:pt x="2447" y="0"/>
                  </a:moveTo>
                  <a:cubicBezTo>
                    <a:pt x="1095" y="0"/>
                    <a:pt x="0" y="1095"/>
                    <a:pt x="0" y="2446"/>
                  </a:cubicBezTo>
                  <a:cubicBezTo>
                    <a:pt x="0" y="3798"/>
                    <a:pt x="1095" y="4893"/>
                    <a:pt x="2447" y="4893"/>
                  </a:cubicBezTo>
                  <a:cubicBezTo>
                    <a:pt x="3798" y="4893"/>
                    <a:pt x="4893" y="3798"/>
                    <a:pt x="4893" y="2446"/>
                  </a:cubicBezTo>
                  <a:cubicBezTo>
                    <a:pt x="4893" y="1095"/>
                    <a:pt x="3798" y="0"/>
                    <a:pt x="24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3"/>
            <p:cNvSpPr/>
            <p:nvPr/>
          </p:nvSpPr>
          <p:spPr>
            <a:xfrm>
              <a:off x="13529001" y="3851010"/>
              <a:ext cx="256357" cy="256357"/>
            </a:xfrm>
            <a:custGeom>
              <a:avLst/>
              <a:gdLst/>
              <a:ahLst/>
              <a:cxnLst/>
              <a:rect l="l" t="t" r="r" b="b"/>
              <a:pathLst>
                <a:path w="4893" h="4893" extrusionOk="0">
                  <a:moveTo>
                    <a:pt x="2447" y="0"/>
                  </a:moveTo>
                  <a:cubicBezTo>
                    <a:pt x="1095" y="0"/>
                    <a:pt x="1" y="1095"/>
                    <a:pt x="1" y="2446"/>
                  </a:cubicBezTo>
                  <a:cubicBezTo>
                    <a:pt x="1" y="3798"/>
                    <a:pt x="1095" y="4893"/>
                    <a:pt x="2447" y="4893"/>
                  </a:cubicBezTo>
                  <a:cubicBezTo>
                    <a:pt x="3798" y="4893"/>
                    <a:pt x="4893" y="3798"/>
                    <a:pt x="4893" y="2446"/>
                  </a:cubicBezTo>
                  <a:cubicBezTo>
                    <a:pt x="4893" y="1095"/>
                    <a:pt x="3798" y="0"/>
                    <a:pt x="24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11824044" y="5809651"/>
              <a:ext cx="329496" cy="373401"/>
            </a:xfrm>
            <a:custGeom>
              <a:avLst/>
              <a:gdLst/>
              <a:ahLst/>
              <a:cxnLst/>
              <a:rect l="l" t="t" r="r" b="b"/>
              <a:pathLst>
                <a:path w="6289" h="7127" extrusionOk="0">
                  <a:moveTo>
                    <a:pt x="3066" y="0"/>
                  </a:moveTo>
                  <a:lnTo>
                    <a:pt x="2770" y="5150"/>
                  </a:lnTo>
                  <a:cubicBezTo>
                    <a:pt x="2770" y="5150"/>
                    <a:pt x="0" y="6976"/>
                    <a:pt x="0" y="7009"/>
                  </a:cubicBezTo>
                  <a:cubicBezTo>
                    <a:pt x="0" y="7037"/>
                    <a:pt x="2553" y="7127"/>
                    <a:pt x="2553" y="7127"/>
                  </a:cubicBezTo>
                  <a:lnTo>
                    <a:pt x="3681" y="6602"/>
                  </a:lnTo>
                  <a:lnTo>
                    <a:pt x="5552" y="6602"/>
                  </a:lnTo>
                  <a:cubicBezTo>
                    <a:pt x="5680" y="6602"/>
                    <a:pt x="5775" y="6484"/>
                    <a:pt x="5747" y="6367"/>
                  </a:cubicBezTo>
                  <a:lnTo>
                    <a:pt x="5518" y="5401"/>
                  </a:lnTo>
                  <a:lnTo>
                    <a:pt x="6289" y="1285"/>
                  </a:lnTo>
                  <a:lnTo>
                    <a:pt x="3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11801515" y="6102525"/>
              <a:ext cx="326562" cy="92211"/>
            </a:xfrm>
            <a:custGeom>
              <a:avLst/>
              <a:gdLst/>
              <a:ahLst/>
              <a:cxnLst/>
              <a:rect l="l" t="t" r="r" b="b"/>
              <a:pathLst>
                <a:path w="6233" h="1760" extrusionOk="0">
                  <a:moveTo>
                    <a:pt x="2402" y="1"/>
                  </a:moveTo>
                  <a:cubicBezTo>
                    <a:pt x="2402" y="1"/>
                    <a:pt x="1017" y="833"/>
                    <a:pt x="615" y="1056"/>
                  </a:cubicBezTo>
                  <a:cubicBezTo>
                    <a:pt x="0" y="1397"/>
                    <a:pt x="78" y="1760"/>
                    <a:pt x="430" y="1760"/>
                  </a:cubicBezTo>
                  <a:lnTo>
                    <a:pt x="3033" y="1760"/>
                  </a:lnTo>
                  <a:cubicBezTo>
                    <a:pt x="3105" y="1760"/>
                    <a:pt x="3172" y="1738"/>
                    <a:pt x="3228" y="1699"/>
                  </a:cubicBezTo>
                  <a:lnTo>
                    <a:pt x="3709" y="1352"/>
                  </a:lnTo>
                  <a:cubicBezTo>
                    <a:pt x="3748" y="1324"/>
                    <a:pt x="3792" y="1308"/>
                    <a:pt x="3843" y="1308"/>
                  </a:cubicBezTo>
                  <a:lnTo>
                    <a:pt x="4038" y="1308"/>
                  </a:lnTo>
                  <a:lnTo>
                    <a:pt x="4038" y="1760"/>
                  </a:lnTo>
                  <a:lnTo>
                    <a:pt x="6233" y="1760"/>
                  </a:lnTo>
                  <a:lnTo>
                    <a:pt x="6233" y="1012"/>
                  </a:lnTo>
                  <a:lnTo>
                    <a:pt x="4105" y="1012"/>
                  </a:lnTo>
                  <a:lnTo>
                    <a:pt x="2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12035867" y="6102525"/>
              <a:ext cx="84614" cy="60356"/>
            </a:xfrm>
            <a:custGeom>
              <a:avLst/>
              <a:gdLst/>
              <a:ahLst/>
              <a:cxnLst/>
              <a:rect l="l" t="t" r="r" b="b"/>
              <a:pathLst>
                <a:path w="1615" h="1152" extrusionOk="0">
                  <a:moveTo>
                    <a:pt x="1536" y="1"/>
                  </a:moveTo>
                  <a:lnTo>
                    <a:pt x="1" y="1012"/>
                  </a:lnTo>
                  <a:lnTo>
                    <a:pt x="196" y="1151"/>
                  </a:lnTo>
                  <a:lnTo>
                    <a:pt x="1615" y="314"/>
                  </a:lnTo>
                  <a:lnTo>
                    <a:pt x="1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a:off x="12510176" y="5575876"/>
              <a:ext cx="362608" cy="434281"/>
            </a:xfrm>
            <a:custGeom>
              <a:avLst/>
              <a:gdLst/>
              <a:ahLst/>
              <a:cxnLst/>
              <a:rect l="l" t="t" r="r" b="b"/>
              <a:pathLst>
                <a:path w="6921" h="8289" extrusionOk="0">
                  <a:moveTo>
                    <a:pt x="3139" y="0"/>
                  </a:moveTo>
                  <a:lnTo>
                    <a:pt x="1" y="1463"/>
                  </a:lnTo>
                  <a:lnTo>
                    <a:pt x="3854" y="5077"/>
                  </a:lnTo>
                  <a:cubicBezTo>
                    <a:pt x="3854" y="5077"/>
                    <a:pt x="3469" y="8266"/>
                    <a:pt x="3491" y="8288"/>
                  </a:cubicBezTo>
                  <a:cubicBezTo>
                    <a:pt x="3491" y="8288"/>
                    <a:pt x="3491" y="8288"/>
                    <a:pt x="3492" y="8288"/>
                  </a:cubicBezTo>
                  <a:cubicBezTo>
                    <a:pt x="3541" y="8288"/>
                    <a:pt x="5267" y="6534"/>
                    <a:pt x="5267" y="6534"/>
                  </a:cubicBezTo>
                  <a:lnTo>
                    <a:pt x="5596" y="5378"/>
                  </a:lnTo>
                  <a:lnTo>
                    <a:pt x="6831" y="4032"/>
                  </a:lnTo>
                  <a:cubicBezTo>
                    <a:pt x="6920" y="3938"/>
                    <a:pt x="6892" y="3798"/>
                    <a:pt x="6775" y="3736"/>
                  </a:cubicBezTo>
                  <a:lnTo>
                    <a:pt x="5870" y="3267"/>
                  </a:lnTo>
                  <a:lnTo>
                    <a:pt x="3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12679561" y="5777482"/>
              <a:ext cx="228327" cy="250174"/>
            </a:xfrm>
            <a:custGeom>
              <a:avLst/>
              <a:gdLst/>
              <a:ahLst/>
              <a:cxnLst/>
              <a:rect l="l" t="t" r="r" b="b"/>
              <a:pathLst>
                <a:path w="4358" h="4775" extrusionOk="0">
                  <a:moveTo>
                    <a:pt x="3765" y="0"/>
                  </a:moveTo>
                  <a:lnTo>
                    <a:pt x="2358" y="1536"/>
                  </a:lnTo>
                  <a:lnTo>
                    <a:pt x="442" y="2089"/>
                  </a:lnTo>
                  <a:cubicBezTo>
                    <a:pt x="442" y="2089"/>
                    <a:pt x="185" y="3636"/>
                    <a:pt x="96" y="4071"/>
                  </a:cubicBezTo>
                  <a:cubicBezTo>
                    <a:pt x="1" y="4545"/>
                    <a:pt x="143" y="4775"/>
                    <a:pt x="316" y="4775"/>
                  </a:cubicBezTo>
                  <a:cubicBezTo>
                    <a:pt x="386" y="4775"/>
                    <a:pt x="460" y="4737"/>
                    <a:pt x="526" y="4663"/>
                  </a:cubicBezTo>
                  <a:lnTo>
                    <a:pt x="2246" y="2798"/>
                  </a:lnTo>
                  <a:cubicBezTo>
                    <a:pt x="2291" y="2748"/>
                    <a:pt x="2319" y="2686"/>
                    <a:pt x="2324" y="2619"/>
                  </a:cubicBezTo>
                  <a:lnTo>
                    <a:pt x="2369" y="2044"/>
                  </a:lnTo>
                  <a:cubicBezTo>
                    <a:pt x="2375" y="1994"/>
                    <a:pt x="2391" y="1955"/>
                    <a:pt x="2425" y="1916"/>
                  </a:cubicBezTo>
                  <a:lnTo>
                    <a:pt x="2553" y="1782"/>
                  </a:lnTo>
                  <a:lnTo>
                    <a:pt x="2905" y="2078"/>
                  </a:lnTo>
                  <a:lnTo>
                    <a:pt x="4357" y="497"/>
                  </a:lnTo>
                  <a:lnTo>
                    <a:pt x="37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12816253" y="5751128"/>
              <a:ext cx="26982" cy="92787"/>
            </a:xfrm>
            <a:custGeom>
              <a:avLst/>
              <a:gdLst/>
              <a:ahLst/>
              <a:cxnLst/>
              <a:rect l="l" t="t" r="r" b="b"/>
              <a:pathLst>
                <a:path w="515" h="1771" extrusionOk="0">
                  <a:moveTo>
                    <a:pt x="212" y="1"/>
                  </a:moveTo>
                  <a:lnTo>
                    <a:pt x="0" y="1771"/>
                  </a:lnTo>
                  <a:lnTo>
                    <a:pt x="235" y="1721"/>
                  </a:lnTo>
                  <a:lnTo>
                    <a:pt x="514" y="157"/>
                  </a:lnTo>
                  <a:lnTo>
                    <a:pt x="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11909758" y="4702178"/>
              <a:ext cx="501868" cy="1286603"/>
            </a:xfrm>
            <a:custGeom>
              <a:avLst/>
              <a:gdLst/>
              <a:ahLst/>
              <a:cxnLst/>
              <a:rect l="l" t="t" r="r" b="b"/>
              <a:pathLst>
                <a:path w="9579" h="24557" extrusionOk="0">
                  <a:moveTo>
                    <a:pt x="4145" y="0"/>
                  </a:moveTo>
                  <a:cubicBezTo>
                    <a:pt x="4145" y="0"/>
                    <a:pt x="1118" y="8299"/>
                    <a:pt x="727" y="11845"/>
                  </a:cubicBezTo>
                  <a:cubicBezTo>
                    <a:pt x="341" y="15392"/>
                    <a:pt x="1" y="24556"/>
                    <a:pt x="1" y="24556"/>
                  </a:cubicBezTo>
                  <a:lnTo>
                    <a:pt x="5563" y="24556"/>
                  </a:lnTo>
                  <a:cubicBezTo>
                    <a:pt x="5563" y="24556"/>
                    <a:pt x="6339" y="12974"/>
                    <a:pt x="6859" y="11203"/>
                  </a:cubicBezTo>
                  <a:cubicBezTo>
                    <a:pt x="7149" y="10232"/>
                    <a:pt x="7501" y="8428"/>
                    <a:pt x="8188" y="5256"/>
                  </a:cubicBezTo>
                  <a:cubicBezTo>
                    <a:pt x="9115" y="2994"/>
                    <a:pt x="9579" y="2139"/>
                    <a:pt x="9148" y="257"/>
                  </a:cubicBezTo>
                  <a:lnTo>
                    <a:pt x="41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12128025" y="4697463"/>
              <a:ext cx="615140" cy="1133302"/>
            </a:xfrm>
            <a:custGeom>
              <a:avLst/>
              <a:gdLst/>
              <a:ahLst/>
              <a:cxnLst/>
              <a:rect l="l" t="t" r="r" b="b"/>
              <a:pathLst>
                <a:path w="11741" h="21631" extrusionOk="0">
                  <a:moveTo>
                    <a:pt x="2285" y="1"/>
                  </a:moveTo>
                  <a:cubicBezTo>
                    <a:pt x="2285" y="1"/>
                    <a:pt x="2285" y="2648"/>
                    <a:pt x="2045" y="3888"/>
                  </a:cubicBezTo>
                  <a:cubicBezTo>
                    <a:pt x="1727" y="5200"/>
                    <a:pt x="1" y="9864"/>
                    <a:pt x="922" y="12349"/>
                  </a:cubicBezTo>
                  <a:cubicBezTo>
                    <a:pt x="1849" y="14834"/>
                    <a:pt x="8708" y="21631"/>
                    <a:pt x="8708" y="21631"/>
                  </a:cubicBezTo>
                  <a:lnTo>
                    <a:pt x="11740" y="17967"/>
                  </a:lnTo>
                  <a:lnTo>
                    <a:pt x="5982" y="10768"/>
                  </a:lnTo>
                  <a:lnTo>
                    <a:pt x="7468" y="5094"/>
                  </a:lnTo>
                  <a:cubicBezTo>
                    <a:pt x="7468" y="5094"/>
                    <a:pt x="8920" y="2615"/>
                    <a:pt x="7563" y="90"/>
                  </a:cubicBezTo>
                  <a:lnTo>
                    <a:pt x="22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12128025" y="4770027"/>
              <a:ext cx="119769" cy="689119"/>
            </a:xfrm>
            <a:custGeom>
              <a:avLst/>
              <a:gdLst/>
              <a:ahLst/>
              <a:cxnLst/>
              <a:rect l="l" t="t" r="r" b="b"/>
              <a:pathLst>
                <a:path w="2286" h="13153" fill="none" extrusionOk="0">
                  <a:moveTo>
                    <a:pt x="2285" y="1"/>
                  </a:moveTo>
                  <a:cubicBezTo>
                    <a:pt x="2285" y="1"/>
                    <a:pt x="2285" y="1263"/>
                    <a:pt x="2045" y="2503"/>
                  </a:cubicBezTo>
                  <a:cubicBezTo>
                    <a:pt x="1727" y="3815"/>
                    <a:pt x="1" y="8479"/>
                    <a:pt x="922" y="10964"/>
                  </a:cubicBezTo>
                  <a:cubicBezTo>
                    <a:pt x="1140" y="11539"/>
                    <a:pt x="1643" y="12310"/>
                    <a:pt x="2285" y="13153"/>
                  </a:cubicBezTo>
                </a:path>
              </a:pathLst>
            </a:custGeom>
            <a:no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12126873" y="4534208"/>
              <a:ext cx="397397" cy="190761"/>
            </a:xfrm>
            <a:custGeom>
              <a:avLst/>
              <a:gdLst/>
              <a:ahLst/>
              <a:cxnLst/>
              <a:rect l="l" t="t" r="r" b="b"/>
              <a:pathLst>
                <a:path w="7585" h="3641" extrusionOk="0">
                  <a:moveTo>
                    <a:pt x="6094" y="1"/>
                  </a:moveTo>
                  <a:lnTo>
                    <a:pt x="447" y="1358"/>
                  </a:lnTo>
                  <a:lnTo>
                    <a:pt x="1" y="3206"/>
                  </a:lnTo>
                  <a:cubicBezTo>
                    <a:pt x="956" y="3532"/>
                    <a:pt x="2117" y="3641"/>
                    <a:pt x="3240" y="3641"/>
                  </a:cubicBezTo>
                  <a:cubicBezTo>
                    <a:pt x="5487" y="3641"/>
                    <a:pt x="7585" y="3206"/>
                    <a:pt x="7585" y="3206"/>
                  </a:cubicBezTo>
                  <a:lnTo>
                    <a:pt x="60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12399576" y="4753942"/>
              <a:ext cx="319280" cy="914144"/>
            </a:xfrm>
            <a:custGeom>
              <a:avLst/>
              <a:gdLst/>
              <a:ahLst/>
              <a:cxnLst/>
              <a:rect l="l" t="t" r="r" b="b"/>
              <a:pathLst>
                <a:path w="6094" h="17448" fill="none" extrusionOk="0">
                  <a:moveTo>
                    <a:pt x="6094" y="17447"/>
                  </a:moveTo>
                  <a:lnTo>
                    <a:pt x="297" y="10623"/>
                  </a:lnTo>
                  <a:cubicBezTo>
                    <a:pt x="84" y="10377"/>
                    <a:pt x="1" y="10048"/>
                    <a:pt x="62" y="9735"/>
                  </a:cubicBezTo>
                  <a:lnTo>
                    <a:pt x="1173" y="4290"/>
                  </a:lnTo>
                  <a:cubicBezTo>
                    <a:pt x="1207" y="4122"/>
                    <a:pt x="1263" y="3960"/>
                    <a:pt x="1335" y="3810"/>
                  </a:cubicBezTo>
                  <a:cubicBezTo>
                    <a:pt x="1648" y="3162"/>
                    <a:pt x="2056" y="1028"/>
                    <a:pt x="1726" y="1"/>
                  </a:cubicBezTo>
                </a:path>
              </a:pathLst>
            </a:custGeom>
            <a:no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12111941" y="4743411"/>
              <a:ext cx="429880" cy="67639"/>
            </a:xfrm>
            <a:custGeom>
              <a:avLst/>
              <a:gdLst/>
              <a:ahLst/>
              <a:cxnLst/>
              <a:rect l="l" t="t" r="r" b="b"/>
              <a:pathLst>
                <a:path w="8205" h="1291" fill="none" extrusionOk="0">
                  <a:moveTo>
                    <a:pt x="1" y="1"/>
                  </a:moveTo>
                  <a:cubicBezTo>
                    <a:pt x="1" y="1"/>
                    <a:pt x="2469" y="1291"/>
                    <a:pt x="8205" y="1"/>
                  </a:cubicBezTo>
                </a:path>
              </a:pathLst>
            </a:custGeom>
            <a:no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12184819" y="4719415"/>
              <a:ext cx="51240" cy="48358"/>
            </a:xfrm>
            <a:custGeom>
              <a:avLst/>
              <a:gdLst/>
              <a:ahLst/>
              <a:cxnLst/>
              <a:rect l="l" t="t" r="r" b="b"/>
              <a:pathLst>
                <a:path w="978" h="923" fill="none" extrusionOk="0">
                  <a:moveTo>
                    <a:pt x="425" y="922"/>
                  </a:moveTo>
                  <a:lnTo>
                    <a:pt x="146" y="889"/>
                  </a:lnTo>
                  <a:cubicBezTo>
                    <a:pt x="56" y="878"/>
                    <a:pt x="0" y="811"/>
                    <a:pt x="11" y="738"/>
                  </a:cubicBezTo>
                  <a:lnTo>
                    <a:pt x="134" y="124"/>
                  </a:lnTo>
                  <a:cubicBezTo>
                    <a:pt x="151" y="51"/>
                    <a:pt x="235" y="1"/>
                    <a:pt x="319" y="12"/>
                  </a:cubicBezTo>
                  <a:lnTo>
                    <a:pt x="978" y="62"/>
                  </a:lnTo>
                </a:path>
              </a:pathLst>
            </a:custGeom>
            <a:no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12126873" y="4702178"/>
              <a:ext cx="397397" cy="51240"/>
            </a:xfrm>
            <a:custGeom>
              <a:avLst/>
              <a:gdLst/>
              <a:ahLst/>
              <a:cxnLst/>
              <a:rect l="l" t="t" r="r" b="b"/>
              <a:pathLst>
                <a:path w="7585" h="978" fill="none" extrusionOk="0">
                  <a:moveTo>
                    <a:pt x="1" y="0"/>
                  </a:moveTo>
                  <a:cubicBezTo>
                    <a:pt x="2866" y="978"/>
                    <a:pt x="7585" y="0"/>
                    <a:pt x="7585" y="0"/>
                  </a:cubicBezTo>
                </a:path>
              </a:pathLst>
            </a:custGeom>
            <a:solidFill>
              <a:schemeClr val="accent1"/>
            </a:solid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12204990" y="4733771"/>
              <a:ext cx="25515" cy="20224"/>
            </a:xfrm>
            <a:custGeom>
              <a:avLst/>
              <a:gdLst/>
              <a:ahLst/>
              <a:cxnLst/>
              <a:rect l="l" t="t" r="r" b="b"/>
              <a:pathLst>
                <a:path w="487" h="386" extrusionOk="0">
                  <a:moveTo>
                    <a:pt x="246" y="0"/>
                  </a:moveTo>
                  <a:cubicBezTo>
                    <a:pt x="112" y="0"/>
                    <a:pt x="1" y="90"/>
                    <a:pt x="1" y="196"/>
                  </a:cubicBezTo>
                  <a:cubicBezTo>
                    <a:pt x="1" y="302"/>
                    <a:pt x="112" y="386"/>
                    <a:pt x="246" y="386"/>
                  </a:cubicBezTo>
                  <a:cubicBezTo>
                    <a:pt x="375" y="386"/>
                    <a:pt x="487" y="302"/>
                    <a:pt x="487" y="196"/>
                  </a:cubicBezTo>
                  <a:cubicBezTo>
                    <a:pt x="487" y="90"/>
                    <a:pt x="375" y="0"/>
                    <a:pt x="2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12325545" y="4724969"/>
              <a:ext cx="5920" cy="47782"/>
            </a:xfrm>
            <a:custGeom>
              <a:avLst/>
              <a:gdLst/>
              <a:ahLst/>
              <a:cxnLst/>
              <a:rect l="l" t="t" r="r" b="b"/>
              <a:pathLst>
                <a:path w="113" h="912" fill="none" extrusionOk="0">
                  <a:moveTo>
                    <a:pt x="1" y="1"/>
                  </a:moveTo>
                  <a:lnTo>
                    <a:pt x="112" y="911"/>
                  </a:lnTo>
                </a:path>
              </a:pathLst>
            </a:custGeom>
            <a:no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12454588" y="4713600"/>
              <a:ext cx="14094" cy="44219"/>
            </a:xfrm>
            <a:custGeom>
              <a:avLst/>
              <a:gdLst/>
              <a:ahLst/>
              <a:cxnLst/>
              <a:rect l="l" t="t" r="r" b="b"/>
              <a:pathLst>
                <a:path w="269" h="844" fill="none" extrusionOk="0">
                  <a:moveTo>
                    <a:pt x="0" y="0"/>
                  </a:moveTo>
                  <a:lnTo>
                    <a:pt x="269" y="843"/>
                  </a:lnTo>
                </a:path>
              </a:pathLst>
            </a:custGeom>
            <a:no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p:nvPr/>
          </p:nvSpPr>
          <p:spPr>
            <a:xfrm>
              <a:off x="12401619" y="4767721"/>
              <a:ext cx="92787" cy="75550"/>
            </a:xfrm>
            <a:custGeom>
              <a:avLst/>
              <a:gdLst/>
              <a:ahLst/>
              <a:cxnLst/>
              <a:rect l="l" t="t" r="r" b="b"/>
              <a:pathLst>
                <a:path w="1771" h="1442" fill="none" extrusionOk="0">
                  <a:moveTo>
                    <a:pt x="1" y="0"/>
                  </a:moveTo>
                  <a:cubicBezTo>
                    <a:pt x="1" y="0"/>
                    <a:pt x="341" y="1156"/>
                    <a:pt x="1771" y="1441"/>
                  </a:cubicBezTo>
                </a:path>
              </a:pathLst>
            </a:custGeom>
            <a:no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12210544" y="4769188"/>
              <a:ext cx="22319" cy="141093"/>
            </a:xfrm>
            <a:custGeom>
              <a:avLst/>
              <a:gdLst/>
              <a:ahLst/>
              <a:cxnLst/>
              <a:rect l="l" t="t" r="r" b="b"/>
              <a:pathLst>
                <a:path w="426" h="2693" fill="none" extrusionOk="0">
                  <a:moveTo>
                    <a:pt x="140" y="0"/>
                  </a:moveTo>
                  <a:cubicBezTo>
                    <a:pt x="140" y="0"/>
                    <a:pt x="1" y="2011"/>
                    <a:pt x="1" y="2251"/>
                  </a:cubicBezTo>
                  <a:cubicBezTo>
                    <a:pt x="1" y="2547"/>
                    <a:pt x="425" y="2692"/>
                    <a:pt x="425" y="2692"/>
                  </a:cubicBezTo>
                </a:path>
              </a:pathLst>
            </a:custGeom>
            <a:no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a:off x="12092346" y="4762744"/>
              <a:ext cx="69996" cy="37513"/>
            </a:xfrm>
            <a:custGeom>
              <a:avLst/>
              <a:gdLst/>
              <a:ahLst/>
              <a:cxnLst/>
              <a:rect l="l" t="t" r="r" b="b"/>
              <a:pathLst>
                <a:path w="1336" h="716" fill="none" extrusionOk="0">
                  <a:moveTo>
                    <a:pt x="1" y="715"/>
                  </a:moveTo>
                  <a:cubicBezTo>
                    <a:pt x="1" y="715"/>
                    <a:pt x="771" y="704"/>
                    <a:pt x="1335" y="0"/>
                  </a:cubicBezTo>
                </a:path>
              </a:pathLst>
            </a:custGeom>
            <a:no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3"/>
            <p:cNvSpPr/>
            <p:nvPr/>
          </p:nvSpPr>
          <p:spPr>
            <a:xfrm>
              <a:off x="12157575" y="5410525"/>
              <a:ext cx="55065" cy="578256"/>
            </a:xfrm>
            <a:custGeom>
              <a:avLst/>
              <a:gdLst/>
              <a:ahLst/>
              <a:cxnLst/>
              <a:rect l="l" t="t" r="r" b="b"/>
              <a:pathLst>
                <a:path w="1051" h="11037" fill="none" extrusionOk="0">
                  <a:moveTo>
                    <a:pt x="1" y="11036"/>
                  </a:moveTo>
                  <a:lnTo>
                    <a:pt x="1051" y="1"/>
                  </a:lnTo>
                </a:path>
              </a:pathLst>
            </a:custGeom>
            <a:no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12545017" y="4895716"/>
              <a:ext cx="192280" cy="89748"/>
            </a:xfrm>
            <a:custGeom>
              <a:avLst/>
              <a:gdLst/>
              <a:ahLst/>
              <a:cxnLst/>
              <a:rect l="l" t="t" r="r" b="b"/>
              <a:pathLst>
                <a:path w="3670" h="1713" extrusionOk="0">
                  <a:moveTo>
                    <a:pt x="2921" y="0"/>
                  </a:moveTo>
                  <a:cubicBezTo>
                    <a:pt x="2904" y="0"/>
                    <a:pt x="2887" y="2"/>
                    <a:pt x="2871" y="3"/>
                  </a:cubicBezTo>
                  <a:cubicBezTo>
                    <a:pt x="2636" y="20"/>
                    <a:pt x="2407" y="87"/>
                    <a:pt x="2184" y="160"/>
                  </a:cubicBezTo>
                  <a:cubicBezTo>
                    <a:pt x="1614" y="344"/>
                    <a:pt x="542" y="640"/>
                    <a:pt x="0" y="903"/>
                  </a:cubicBezTo>
                  <a:lnTo>
                    <a:pt x="687" y="1712"/>
                  </a:lnTo>
                  <a:cubicBezTo>
                    <a:pt x="1100" y="1550"/>
                    <a:pt x="2044" y="1377"/>
                    <a:pt x="2480" y="1321"/>
                  </a:cubicBezTo>
                  <a:cubicBezTo>
                    <a:pt x="2574" y="1309"/>
                    <a:pt x="2672" y="1307"/>
                    <a:pt x="2771" y="1307"/>
                  </a:cubicBezTo>
                  <a:cubicBezTo>
                    <a:pt x="2843" y="1307"/>
                    <a:pt x="2916" y="1308"/>
                    <a:pt x="2989" y="1308"/>
                  </a:cubicBezTo>
                  <a:cubicBezTo>
                    <a:pt x="3142" y="1308"/>
                    <a:pt x="3293" y="1302"/>
                    <a:pt x="3435" y="1266"/>
                  </a:cubicBezTo>
                  <a:cubicBezTo>
                    <a:pt x="3669" y="1210"/>
                    <a:pt x="3641" y="1137"/>
                    <a:pt x="3569" y="925"/>
                  </a:cubicBezTo>
                  <a:cubicBezTo>
                    <a:pt x="3463" y="640"/>
                    <a:pt x="3312" y="372"/>
                    <a:pt x="3133" y="132"/>
                  </a:cubicBezTo>
                  <a:cubicBezTo>
                    <a:pt x="3105" y="87"/>
                    <a:pt x="3066" y="42"/>
                    <a:pt x="3016" y="20"/>
                  </a:cubicBezTo>
                  <a:cubicBezTo>
                    <a:pt x="2986" y="5"/>
                    <a:pt x="2954" y="0"/>
                    <a:pt x="29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a:off x="12490582" y="4897497"/>
              <a:ext cx="93678" cy="78746"/>
            </a:xfrm>
            <a:custGeom>
              <a:avLst/>
              <a:gdLst/>
              <a:ahLst/>
              <a:cxnLst/>
              <a:rect l="l" t="t" r="r" b="b"/>
              <a:pathLst>
                <a:path w="1788" h="1503" extrusionOk="0">
                  <a:moveTo>
                    <a:pt x="934" y="0"/>
                  </a:moveTo>
                  <a:cubicBezTo>
                    <a:pt x="842" y="0"/>
                    <a:pt x="747" y="16"/>
                    <a:pt x="654" y="48"/>
                  </a:cubicBezTo>
                  <a:cubicBezTo>
                    <a:pt x="235" y="187"/>
                    <a:pt x="0" y="617"/>
                    <a:pt x="134" y="1008"/>
                  </a:cubicBezTo>
                  <a:cubicBezTo>
                    <a:pt x="235" y="1313"/>
                    <a:pt x="531" y="1502"/>
                    <a:pt x="856" y="1502"/>
                  </a:cubicBezTo>
                  <a:cubicBezTo>
                    <a:pt x="948" y="1502"/>
                    <a:pt x="1042" y="1487"/>
                    <a:pt x="1134" y="1455"/>
                  </a:cubicBezTo>
                  <a:cubicBezTo>
                    <a:pt x="1553" y="1315"/>
                    <a:pt x="1788" y="885"/>
                    <a:pt x="1653" y="494"/>
                  </a:cubicBezTo>
                  <a:cubicBezTo>
                    <a:pt x="1553" y="190"/>
                    <a:pt x="1260"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3"/>
            <p:cNvSpPr/>
            <p:nvPr/>
          </p:nvSpPr>
          <p:spPr>
            <a:xfrm>
              <a:off x="12482094" y="4921284"/>
              <a:ext cx="130248" cy="101013"/>
            </a:xfrm>
            <a:custGeom>
              <a:avLst/>
              <a:gdLst/>
              <a:ahLst/>
              <a:cxnLst/>
              <a:rect l="l" t="t" r="r" b="b"/>
              <a:pathLst>
                <a:path w="2486" h="1928" extrusionOk="0">
                  <a:moveTo>
                    <a:pt x="1768" y="0"/>
                  </a:moveTo>
                  <a:cubicBezTo>
                    <a:pt x="1228" y="0"/>
                    <a:pt x="717" y="203"/>
                    <a:pt x="185" y="493"/>
                  </a:cubicBezTo>
                  <a:cubicBezTo>
                    <a:pt x="73" y="554"/>
                    <a:pt x="0" y="655"/>
                    <a:pt x="34" y="772"/>
                  </a:cubicBezTo>
                  <a:lnTo>
                    <a:pt x="380" y="1928"/>
                  </a:lnTo>
                  <a:lnTo>
                    <a:pt x="2486" y="1174"/>
                  </a:lnTo>
                  <a:lnTo>
                    <a:pt x="2106" y="146"/>
                  </a:lnTo>
                  <a:cubicBezTo>
                    <a:pt x="2072" y="29"/>
                    <a:pt x="1955" y="1"/>
                    <a:pt x="1832" y="1"/>
                  </a:cubicBezTo>
                  <a:cubicBezTo>
                    <a:pt x="1811" y="1"/>
                    <a:pt x="1790" y="0"/>
                    <a:pt x="1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p:nvPr/>
          </p:nvSpPr>
          <p:spPr>
            <a:xfrm>
              <a:off x="12497916" y="4974043"/>
              <a:ext cx="118826" cy="56741"/>
            </a:xfrm>
            <a:custGeom>
              <a:avLst/>
              <a:gdLst/>
              <a:ahLst/>
              <a:cxnLst/>
              <a:rect l="l" t="t" r="r" b="b"/>
              <a:pathLst>
                <a:path w="2268" h="1083" extrusionOk="0">
                  <a:moveTo>
                    <a:pt x="1727" y="0"/>
                  </a:moveTo>
                  <a:cubicBezTo>
                    <a:pt x="1519" y="0"/>
                    <a:pt x="1262" y="44"/>
                    <a:pt x="994" y="134"/>
                  </a:cubicBezTo>
                  <a:cubicBezTo>
                    <a:pt x="413" y="335"/>
                    <a:pt x="0" y="675"/>
                    <a:pt x="73" y="899"/>
                  </a:cubicBezTo>
                  <a:cubicBezTo>
                    <a:pt x="115" y="1020"/>
                    <a:pt x="293" y="1082"/>
                    <a:pt x="540" y="1082"/>
                  </a:cubicBezTo>
                  <a:cubicBezTo>
                    <a:pt x="748" y="1082"/>
                    <a:pt x="1005" y="1038"/>
                    <a:pt x="1273" y="949"/>
                  </a:cubicBezTo>
                  <a:cubicBezTo>
                    <a:pt x="1860" y="753"/>
                    <a:pt x="2267" y="407"/>
                    <a:pt x="2195" y="184"/>
                  </a:cubicBezTo>
                  <a:cubicBezTo>
                    <a:pt x="2152" y="62"/>
                    <a:pt x="1975" y="0"/>
                    <a:pt x="17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a:off x="12491734" y="4983212"/>
              <a:ext cx="220677" cy="193014"/>
            </a:xfrm>
            <a:custGeom>
              <a:avLst/>
              <a:gdLst/>
              <a:ahLst/>
              <a:cxnLst/>
              <a:rect l="l" t="t" r="r" b="b"/>
              <a:pathLst>
                <a:path w="4212" h="3684" extrusionOk="0">
                  <a:moveTo>
                    <a:pt x="1803" y="0"/>
                  </a:moveTo>
                  <a:cubicBezTo>
                    <a:pt x="1572" y="0"/>
                    <a:pt x="1316" y="73"/>
                    <a:pt x="1146" y="132"/>
                  </a:cubicBezTo>
                  <a:cubicBezTo>
                    <a:pt x="397" y="394"/>
                    <a:pt x="313" y="651"/>
                    <a:pt x="313" y="651"/>
                  </a:cubicBezTo>
                  <a:cubicBezTo>
                    <a:pt x="470" y="1807"/>
                    <a:pt x="1" y="3684"/>
                    <a:pt x="1" y="3684"/>
                  </a:cubicBezTo>
                  <a:lnTo>
                    <a:pt x="4212" y="2271"/>
                  </a:lnTo>
                  <a:cubicBezTo>
                    <a:pt x="4212" y="2271"/>
                    <a:pt x="2810" y="941"/>
                    <a:pt x="2218" y="137"/>
                  </a:cubicBezTo>
                  <a:cubicBezTo>
                    <a:pt x="2116" y="36"/>
                    <a:pt x="1966" y="0"/>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a:off x="12469205" y="5084801"/>
              <a:ext cx="284753" cy="165246"/>
            </a:xfrm>
            <a:custGeom>
              <a:avLst/>
              <a:gdLst/>
              <a:ahLst/>
              <a:cxnLst/>
              <a:rect l="l" t="t" r="r" b="b"/>
              <a:pathLst>
                <a:path w="5435" h="3154" extrusionOk="0">
                  <a:moveTo>
                    <a:pt x="3632" y="1"/>
                  </a:moveTo>
                  <a:cubicBezTo>
                    <a:pt x="3213" y="1"/>
                    <a:pt x="2744" y="77"/>
                    <a:pt x="2268" y="237"/>
                  </a:cubicBezTo>
                  <a:cubicBezTo>
                    <a:pt x="905" y="695"/>
                    <a:pt x="1" y="1666"/>
                    <a:pt x="252" y="2409"/>
                  </a:cubicBezTo>
                  <a:cubicBezTo>
                    <a:pt x="412" y="2889"/>
                    <a:pt x="1021" y="3153"/>
                    <a:pt x="1803" y="3153"/>
                  </a:cubicBezTo>
                  <a:cubicBezTo>
                    <a:pt x="2222" y="3153"/>
                    <a:pt x="2691" y="3077"/>
                    <a:pt x="3167" y="2917"/>
                  </a:cubicBezTo>
                  <a:cubicBezTo>
                    <a:pt x="4530" y="2459"/>
                    <a:pt x="5435" y="1488"/>
                    <a:pt x="5183" y="745"/>
                  </a:cubicBezTo>
                  <a:cubicBezTo>
                    <a:pt x="5023" y="265"/>
                    <a:pt x="4414" y="1"/>
                    <a:pt x="3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12492939" y="5102876"/>
              <a:ext cx="239381" cy="133706"/>
            </a:xfrm>
            <a:custGeom>
              <a:avLst/>
              <a:gdLst/>
              <a:ahLst/>
              <a:cxnLst/>
              <a:rect l="l" t="t" r="r" b="b"/>
              <a:pathLst>
                <a:path w="4569" h="2552" extrusionOk="0">
                  <a:moveTo>
                    <a:pt x="3130" y="1"/>
                  </a:moveTo>
                  <a:cubicBezTo>
                    <a:pt x="2764" y="1"/>
                    <a:pt x="2349" y="69"/>
                    <a:pt x="1927" y="210"/>
                  </a:cubicBezTo>
                  <a:cubicBezTo>
                    <a:pt x="771" y="601"/>
                    <a:pt x="0" y="1388"/>
                    <a:pt x="196" y="1980"/>
                  </a:cubicBezTo>
                  <a:cubicBezTo>
                    <a:pt x="322" y="2350"/>
                    <a:pt x="804" y="2551"/>
                    <a:pt x="1432" y="2551"/>
                  </a:cubicBezTo>
                  <a:cubicBezTo>
                    <a:pt x="1799" y="2551"/>
                    <a:pt x="2217" y="2482"/>
                    <a:pt x="2642" y="2338"/>
                  </a:cubicBezTo>
                  <a:cubicBezTo>
                    <a:pt x="3798" y="1952"/>
                    <a:pt x="4568" y="1159"/>
                    <a:pt x="4373" y="573"/>
                  </a:cubicBezTo>
                  <a:cubicBezTo>
                    <a:pt x="4246" y="202"/>
                    <a:pt x="3761" y="1"/>
                    <a:pt x="31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12561364" y="5105391"/>
              <a:ext cx="81104" cy="84300"/>
            </a:xfrm>
            <a:custGeom>
              <a:avLst/>
              <a:gdLst/>
              <a:ahLst/>
              <a:cxnLst/>
              <a:rect l="l" t="t" r="r" b="b"/>
              <a:pathLst>
                <a:path w="1548" h="1609" extrusionOk="0">
                  <a:moveTo>
                    <a:pt x="1274" y="0"/>
                  </a:moveTo>
                  <a:cubicBezTo>
                    <a:pt x="1062" y="34"/>
                    <a:pt x="844" y="89"/>
                    <a:pt x="621" y="162"/>
                  </a:cubicBezTo>
                  <a:cubicBezTo>
                    <a:pt x="397" y="240"/>
                    <a:pt x="191" y="330"/>
                    <a:pt x="1" y="430"/>
                  </a:cubicBezTo>
                  <a:cubicBezTo>
                    <a:pt x="152" y="676"/>
                    <a:pt x="375" y="1078"/>
                    <a:pt x="554" y="1608"/>
                  </a:cubicBezTo>
                  <a:lnTo>
                    <a:pt x="1548" y="1279"/>
                  </a:lnTo>
                  <a:cubicBezTo>
                    <a:pt x="1369" y="743"/>
                    <a:pt x="1302" y="290"/>
                    <a:pt x="1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12587403" y="5164280"/>
              <a:ext cx="57998" cy="33531"/>
            </a:xfrm>
            <a:custGeom>
              <a:avLst/>
              <a:gdLst/>
              <a:ahLst/>
              <a:cxnLst/>
              <a:rect l="l" t="t" r="r" b="b"/>
              <a:pathLst>
                <a:path w="1107" h="640" extrusionOk="0">
                  <a:moveTo>
                    <a:pt x="739" y="0"/>
                  </a:moveTo>
                  <a:cubicBezTo>
                    <a:pt x="654" y="0"/>
                    <a:pt x="560" y="16"/>
                    <a:pt x="464" y="49"/>
                  </a:cubicBezTo>
                  <a:cubicBezTo>
                    <a:pt x="185" y="144"/>
                    <a:pt x="1" y="339"/>
                    <a:pt x="51" y="490"/>
                  </a:cubicBezTo>
                  <a:cubicBezTo>
                    <a:pt x="84" y="585"/>
                    <a:pt x="209" y="639"/>
                    <a:pt x="369" y="639"/>
                  </a:cubicBezTo>
                  <a:cubicBezTo>
                    <a:pt x="453" y="639"/>
                    <a:pt x="548" y="624"/>
                    <a:pt x="643" y="591"/>
                  </a:cubicBezTo>
                  <a:cubicBezTo>
                    <a:pt x="922" y="496"/>
                    <a:pt x="1107" y="300"/>
                    <a:pt x="1056" y="149"/>
                  </a:cubicBezTo>
                  <a:cubicBezTo>
                    <a:pt x="1024" y="55"/>
                    <a:pt x="898"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11625057" y="4395525"/>
              <a:ext cx="590516" cy="304191"/>
            </a:xfrm>
            <a:custGeom>
              <a:avLst/>
              <a:gdLst/>
              <a:ahLst/>
              <a:cxnLst/>
              <a:rect l="l" t="t" r="r" b="b"/>
              <a:pathLst>
                <a:path w="11271" h="5806" extrusionOk="0">
                  <a:moveTo>
                    <a:pt x="7417" y="0"/>
                  </a:moveTo>
                  <a:lnTo>
                    <a:pt x="6250" y="2865"/>
                  </a:lnTo>
                  <a:lnTo>
                    <a:pt x="442" y="2514"/>
                  </a:lnTo>
                  <a:lnTo>
                    <a:pt x="1" y="3977"/>
                  </a:lnTo>
                  <a:cubicBezTo>
                    <a:pt x="1" y="3977"/>
                    <a:pt x="4749" y="5806"/>
                    <a:pt x="6833" y="5806"/>
                  </a:cubicBezTo>
                  <a:cubicBezTo>
                    <a:pt x="7093" y="5806"/>
                    <a:pt x="7311" y="5777"/>
                    <a:pt x="7473" y="5714"/>
                  </a:cubicBezTo>
                  <a:cubicBezTo>
                    <a:pt x="8618" y="5261"/>
                    <a:pt x="11271" y="883"/>
                    <a:pt x="11271" y="883"/>
                  </a:cubicBezTo>
                  <a:lnTo>
                    <a:pt x="74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11485484" y="4479563"/>
              <a:ext cx="196105" cy="132553"/>
            </a:xfrm>
            <a:custGeom>
              <a:avLst/>
              <a:gdLst/>
              <a:ahLst/>
              <a:cxnLst/>
              <a:rect l="l" t="t" r="r" b="b"/>
              <a:pathLst>
                <a:path w="3743" h="2530" extrusionOk="0">
                  <a:moveTo>
                    <a:pt x="1240" y="1"/>
                  </a:moveTo>
                  <a:cubicBezTo>
                    <a:pt x="1198" y="1"/>
                    <a:pt x="1168" y="9"/>
                    <a:pt x="1157" y="27"/>
                  </a:cubicBezTo>
                  <a:cubicBezTo>
                    <a:pt x="1006" y="256"/>
                    <a:pt x="1816" y="401"/>
                    <a:pt x="1743" y="513"/>
                  </a:cubicBezTo>
                  <a:cubicBezTo>
                    <a:pt x="1737" y="523"/>
                    <a:pt x="1720" y="527"/>
                    <a:pt x="1695" y="527"/>
                  </a:cubicBezTo>
                  <a:cubicBezTo>
                    <a:pt x="1547" y="527"/>
                    <a:pt x="1117" y="382"/>
                    <a:pt x="1045" y="368"/>
                  </a:cubicBezTo>
                  <a:cubicBezTo>
                    <a:pt x="771" y="318"/>
                    <a:pt x="498" y="279"/>
                    <a:pt x="224" y="267"/>
                  </a:cubicBezTo>
                  <a:cubicBezTo>
                    <a:pt x="207" y="266"/>
                    <a:pt x="191" y="264"/>
                    <a:pt x="174" y="264"/>
                  </a:cubicBezTo>
                  <a:cubicBezTo>
                    <a:pt x="141" y="264"/>
                    <a:pt x="109" y="269"/>
                    <a:pt x="79" y="284"/>
                  </a:cubicBezTo>
                  <a:cubicBezTo>
                    <a:pt x="34" y="306"/>
                    <a:pt x="1" y="362"/>
                    <a:pt x="17" y="407"/>
                  </a:cubicBezTo>
                  <a:cubicBezTo>
                    <a:pt x="34" y="452"/>
                    <a:pt x="84" y="468"/>
                    <a:pt x="124" y="485"/>
                  </a:cubicBezTo>
                  <a:cubicBezTo>
                    <a:pt x="498" y="602"/>
                    <a:pt x="866" y="720"/>
                    <a:pt x="1235" y="837"/>
                  </a:cubicBezTo>
                  <a:cubicBezTo>
                    <a:pt x="1123" y="865"/>
                    <a:pt x="1056" y="921"/>
                    <a:pt x="1006" y="1044"/>
                  </a:cubicBezTo>
                  <a:cubicBezTo>
                    <a:pt x="967" y="1150"/>
                    <a:pt x="1067" y="1234"/>
                    <a:pt x="1067" y="1234"/>
                  </a:cubicBezTo>
                  <a:cubicBezTo>
                    <a:pt x="1067" y="1234"/>
                    <a:pt x="939" y="1278"/>
                    <a:pt x="905" y="1340"/>
                  </a:cubicBezTo>
                  <a:cubicBezTo>
                    <a:pt x="878" y="1407"/>
                    <a:pt x="889" y="1485"/>
                    <a:pt x="922" y="1546"/>
                  </a:cubicBezTo>
                  <a:cubicBezTo>
                    <a:pt x="956" y="1608"/>
                    <a:pt x="1012" y="1664"/>
                    <a:pt x="1062" y="1708"/>
                  </a:cubicBezTo>
                  <a:cubicBezTo>
                    <a:pt x="984" y="1719"/>
                    <a:pt x="933" y="1803"/>
                    <a:pt x="933" y="1881"/>
                  </a:cubicBezTo>
                  <a:cubicBezTo>
                    <a:pt x="933" y="1965"/>
                    <a:pt x="972" y="2038"/>
                    <a:pt x="1017" y="2099"/>
                  </a:cubicBezTo>
                  <a:cubicBezTo>
                    <a:pt x="1162" y="2295"/>
                    <a:pt x="1386" y="2423"/>
                    <a:pt x="1626" y="2462"/>
                  </a:cubicBezTo>
                  <a:cubicBezTo>
                    <a:pt x="1693" y="2473"/>
                    <a:pt x="1763" y="2493"/>
                    <a:pt x="1831" y="2493"/>
                  </a:cubicBezTo>
                  <a:cubicBezTo>
                    <a:pt x="1870" y="2493"/>
                    <a:pt x="1908" y="2486"/>
                    <a:pt x="1944" y="2468"/>
                  </a:cubicBezTo>
                  <a:cubicBezTo>
                    <a:pt x="2045" y="2418"/>
                    <a:pt x="2117" y="2306"/>
                    <a:pt x="2112" y="2194"/>
                  </a:cubicBezTo>
                  <a:lnTo>
                    <a:pt x="2112" y="2194"/>
                  </a:lnTo>
                  <a:cubicBezTo>
                    <a:pt x="2458" y="2384"/>
                    <a:pt x="2838" y="2501"/>
                    <a:pt x="3229" y="2529"/>
                  </a:cubicBezTo>
                  <a:lnTo>
                    <a:pt x="3743" y="949"/>
                  </a:lnTo>
                  <a:cubicBezTo>
                    <a:pt x="3296" y="776"/>
                    <a:pt x="2397" y="373"/>
                    <a:pt x="1950" y="200"/>
                  </a:cubicBezTo>
                  <a:cubicBezTo>
                    <a:pt x="1737" y="116"/>
                    <a:pt x="1399" y="1"/>
                    <a:pt x="1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11587911" y="4516080"/>
              <a:ext cx="48620" cy="41600"/>
            </a:xfrm>
            <a:custGeom>
              <a:avLst/>
              <a:gdLst/>
              <a:ahLst/>
              <a:cxnLst/>
              <a:rect l="l" t="t" r="r" b="b"/>
              <a:pathLst>
                <a:path w="928" h="794" fill="none" extrusionOk="0">
                  <a:moveTo>
                    <a:pt x="927" y="793"/>
                  </a:moveTo>
                  <a:cubicBezTo>
                    <a:pt x="927" y="793"/>
                    <a:pt x="347" y="615"/>
                    <a:pt x="0" y="0"/>
                  </a:cubicBezTo>
                </a:path>
              </a:pathLst>
            </a:custGeom>
            <a:no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11556895" y="4531012"/>
              <a:ext cx="49773" cy="35155"/>
            </a:xfrm>
            <a:custGeom>
              <a:avLst/>
              <a:gdLst/>
              <a:ahLst/>
              <a:cxnLst/>
              <a:rect l="l" t="t" r="r" b="b"/>
              <a:pathLst>
                <a:path w="950" h="671" fill="none" extrusionOk="0">
                  <a:moveTo>
                    <a:pt x="146" y="0"/>
                  </a:moveTo>
                  <a:cubicBezTo>
                    <a:pt x="380" y="106"/>
                    <a:pt x="620" y="218"/>
                    <a:pt x="855" y="324"/>
                  </a:cubicBezTo>
                  <a:cubicBezTo>
                    <a:pt x="877" y="335"/>
                    <a:pt x="894" y="346"/>
                    <a:pt x="911" y="363"/>
                  </a:cubicBezTo>
                  <a:cubicBezTo>
                    <a:pt x="950" y="408"/>
                    <a:pt x="916" y="481"/>
                    <a:pt x="872" y="520"/>
                  </a:cubicBezTo>
                  <a:cubicBezTo>
                    <a:pt x="766" y="631"/>
                    <a:pt x="592" y="670"/>
                    <a:pt x="442" y="648"/>
                  </a:cubicBezTo>
                  <a:cubicBezTo>
                    <a:pt x="285" y="631"/>
                    <a:pt x="140" y="564"/>
                    <a:pt x="0" y="492"/>
                  </a:cubicBezTo>
                </a:path>
              </a:pathLst>
            </a:custGeom>
            <a:no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11549874" y="4564334"/>
              <a:ext cx="48620" cy="22581"/>
            </a:xfrm>
            <a:custGeom>
              <a:avLst/>
              <a:gdLst/>
              <a:ahLst/>
              <a:cxnLst/>
              <a:rect l="l" t="t" r="r" b="b"/>
              <a:pathLst>
                <a:path w="928" h="431" fill="none" extrusionOk="0">
                  <a:moveTo>
                    <a:pt x="0" y="202"/>
                  </a:moveTo>
                  <a:cubicBezTo>
                    <a:pt x="162" y="280"/>
                    <a:pt x="335" y="342"/>
                    <a:pt x="509" y="392"/>
                  </a:cubicBezTo>
                  <a:cubicBezTo>
                    <a:pt x="587" y="414"/>
                    <a:pt x="676" y="431"/>
                    <a:pt x="754" y="403"/>
                  </a:cubicBezTo>
                  <a:cubicBezTo>
                    <a:pt x="927" y="342"/>
                    <a:pt x="888" y="118"/>
                    <a:pt x="799" y="1"/>
                  </a:cubicBezTo>
                </a:path>
              </a:pathLst>
            </a:custGeom>
            <a:no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12003698" y="4092120"/>
              <a:ext cx="236762" cy="388019"/>
            </a:xfrm>
            <a:custGeom>
              <a:avLst/>
              <a:gdLst/>
              <a:ahLst/>
              <a:cxnLst/>
              <a:rect l="l" t="t" r="r" b="b"/>
              <a:pathLst>
                <a:path w="4519" h="7406" extrusionOk="0">
                  <a:moveTo>
                    <a:pt x="4518" y="0"/>
                  </a:moveTo>
                  <a:lnTo>
                    <a:pt x="4518" y="0"/>
                  </a:lnTo>
                  <a:cubicBezTo>
                    <a:pt x="4518" y="0"/>
                    <a:pt x="2620" y="190"/>
                    <a:pt x="1519" y="1642"/>
                  </a:cubicBezTo>
                  <a:cubicBezTo>
                    <a:pt x="536" y="2932"/>
                    <a:pt x="0" y="5870"/>
                    <a:pt x="0" y="5870"/>
                  </a:cubicBezTo>
                  <a:lnTo>
                    <a:pt x="2044" y="7405"/>
                  </a:lnTo>
                  <a:lnTo>
                    <a:pt x="3792" y="4479"/>
                  </a:lnTo>
                  <a:lnTo>
                    <a:pt x="4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12064526" y="4065452"/>
              <a:ext cx="494271" cy="605605"/>
            </a:xfrm>
            <a:custGeom>
              <a:avLst/>
              <a:gdLst/>
              <a:ahLst/>
              <a:cxnLst/>
              <a:rect l="l" t="t" r="r" b="b"/>
              <a:pathLst>
                <a:path w="9434" h="11559" extrusionOk="0">
                  <a:moveTo>
                    <a:pt x="3793" y="1"/>
                  </a:moveTo>
                  <a:lnTo>
                    <a:pt x="1866" y="1537"/>
                  </a:lnTo>
                  <a:lnTo>
                    <a:pt x="1436" y="2877"/>
                  </a:lnTo>
                  <a:cubicBezTo>
                    <a:pt x="1" y="5094"/>
                    <a:pt x="1" y="10997"/>
                    <a:pt x="1" y="10997"/>
                  </a:cubicBezTo>
                  <a:cubicBezTo>
                    <a:pt x="1" y="10997"/>
                    <a:pt x="1550" y="11558"/>
                    <a:pt x="4166" y="11558"/>
                  </a:cubicBezTo>
                  <a:cubicBezTo>
                    <a:pt x="5620" y="11558"/>
                    <a:pt x="7403" y="11385"/>
                    <a:pt x="9434" y="10846"/>
                  </a:cubicBezTo>
                  <a:cubicBezTo>
                    <a:pt x="9434" y="10846"/>
                    <a:pt x="8250" y="4759"/>
                    <a:pt x="7686" y="4212"/>
                  </a:cubicBezTo>
                  <a:cubicBezTo>
                    <a:pt x="7127" y="3670"/>
                    <a:pt x="3793" y="1"/>
                    <a:pt x="37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12627797" y="4844948"/>
              <a:ext cx="80213" cy="163360"/>
            </a:xfrm>
            <a:custGeom>
              <a:avLst/>
              <a:gdLst/>
              <a:ahLst/>
              <a:cxnLst/>
              <a:rect l="l" t="t" r="r" b="b"/>
              <a:pathLst>
                <a:path w="1531" h="3118" extrusionOk="0">
                  <a:moveTo>
                    <a:pt x="1374" y="1"/>
                  </a:moveTo>
                  <a:lnTo>
                    <a:pt x="17" y="124"/>
                  </a:lnTo>
                  <a:cubicBezTo>
                    <a:pt x="23" y="514"/>
                    <a:pt x="1" y="1229"/>
                    <a:pt x="1" y="1615"/>
                  </a:cubicBezTo>
                  <a:cubicBezTo>
                    <a:pt x="6" y="1844"/>
                    <a:pt x="34" y="2240"/>
                    <a:pt x="112" y="2257"/>
                  </a:cubicBezTo>
                  <a:cubicBezTo>
                    <a:pt x="120" y="2258"/>
                    <a:pt x="126" y="2259"/>
                    <a:pt x="133" y="2259"/>
                  </a:cubicBezTo>
                  <a:cubicBezTo>
                    <a:pt x="318" y="2259"/>
                    <a:pt x="199" y="1670"/>
                    <a:pt x="297" y="1670"/>
                  </a:cubicBezTo>
                  <a:cubicBezTo>
                    <a:pt x="299" y="1670"/>
                    <a:pt x="300" y="1670"/>
                    <a:pt x="302" y="1670"/>
                  </a:cubicBezTo>
                  <a:cubicBezTo>
                    <a:pt x="364" y="1687"/>
                    <a:pt x="358" y="2179"/>
                    <a:pt x="358" y="2430"/>
                  </a:cubicBezTo>
                  <a:cubicBezTo>
                    <a:pt x="352" y="2653"/>
                    <a:pt x="375" y="2961"/>
                    <a:pt x="492" y="2988"/>
                  </a:cubicBezTo>
                  <a:cubicBezTo>
                    <a:pt x="494" y="2989"/>
                    <a:pt x="496" y="2989"/>
                    <a:pt x="499" y="2989"/>
                  </a:cubicBezTo>
                  <a:cubicBezTo>
                    <a:pt x="637" y="2989"/>
                    <a:pt x="643" y="1765"/>
                    <a:pt x="643" y="1765"/>
                  </a:cubicBezTo>
                  <a:cubicBezTo>
                    <a:pt x="643" y="1765"/>
                    <a:pt x="688" y="3089"/>
                    <a:pt x="810" y="3117"/>
                  </a:cubicBezTo>
                  <a:cubicBezTo>
                    <a:pt x="813" y="3117"/>
                    <a:pt x="815" y="3118"/>
                    <a:pt x="817" y="3118"/>
                  </a:cubicBezTo>
                  <a:cubicBezTo>
                    <a:pt x="994" y="3118"/>
                    <a:pt x="956" y="1817"/>
                    <a:pt x="956" y="1816"/>
                  </a:cubicBezTo>
                  <a:lnTo>
                    <a:pt x="956" y="1816"/>
                  </a:lnTo>
                  <a:cubicBezTo>
                    <a:pt x="956" y="1817"/>
                    <a:pt x="1006" y="2944"/>
                    <a:pt x="1140" y="2972"/>
                  </a:cubicBezTo>
                  <a:cubicBezTo>
                    <a:pt x="1142" y="2972"/>
                    <a:pt x="1144" y="2972"/>
                    <a:pt x="1146" y="2972"/>
                  </a:cubicBezTo>
                  <a:cubicBezTo>
                    <a:pt x="1272" y="2972"/>
                    <a:pt x="1219" y="2167"/>
                    <a:pt x="1246" y="1827"/>
                  </a:cubicBezTo>
                  <a:lnTo>
                    <a:pt x="1246" y="1827"/>
                  </a:lnTo>
                  <a:cubicBezTo>
                    <a:pt x="1274" y="2073"/>
                    <a:pt x="1296" y="2720"/>
                    <a:pt x="1397" y="2743"/>
                  </a:cubicBezTo>
                  <a:cubicBezTo>
                    <a:pt x="1398" y="2743"/>
                    <a:pt x="1400" y="2743"/>
                    <a:pt x="1402" y="2743"/>
                  </a:cubicBezTo>
                  <a:cubicBezTo>
                    <a:pt x="1493" y="2743"/>
                    <a:pt x="1531" y="2272"/>
                    <a:pt x="1531" y="2156"/>
                  </a:cubicBezTo>
                  <a:cubicBezTo>
                    <a:pt x="1520" y="1430"/>
                    <a:pt x="1374" y="1"/>
                    <a:pt x="13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12412464" y="4260038"/>
              <a:ext cx="289992" cy="598113"/>
            </a:xfrm>
            <a:custGeom>
              <a:avLst/>
              <a:gdLst/>
              <a:ahLst/>
              <a:cxnLst/>
              <a:rect l="l" t="t" r="r" b="b"/>
              <a:pathLst>
                <a:path w="5535" h="11416" extrusionOk="0">
                  <a:moveTo>
                    <a:pt x="2754" y="1"/>
                  </a:moveTo>
                  <a:lnTo>
                    <a:pt x="0" y="1514"/>
                  </a:lnTo>
                  <a:cubicBezTo>
                    <a:pt x="0" y="1514"/>
                    <a:pt x="1933" y="4524"/>
                    <a:pt x="2508" y="5239"/>
                  </a:cubicBezTo>
                  <a:cubicBezTo>
                    <a:pt x="2659" y="5429"/>
                    <a:pt x="4150" y="11416"/>
                    <a:pt x="4150" y="11416"/>
                  </a:cubicBezTo>
                  <a:lnTo>
                    <a:pt x="5507" y="11388"/>
                  </a:lnTo>
                  <a:cubicBezTo>
                    <a:pt x="5507" y="11388"/>
                    <a:pt x="5535" y="6155"/>
                    <a:pt x="4652" y="4027"/>
                  </a:cubicBezTo>
                  <a:cubicBezTo>
                    <a:pt x="4351" y="3285"/>
                    <a:pt x="2754"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12280173" y="4092120"/>
              <a:ext cx="376650" cy="399440"/>
            </a:xfrm>
            <a:custGeom>
              <a:avLst/>
              <a:gdLst/>
              <a:ahLst/>
              <a:cxnLst/>
              <a:rect l="l" t="t" r="r" b="b"/>
              <a:pathLst>
                <a:path w="7189" h="7624" extrusionOk="0">
                  <a:moveTo>
                    <a:pt x="1" y="0"/>
                  </a:moveTo>
                  <a:lnTo>
                    <a:pt x="1598" y="4161"/>
                  </a:lnTo>
                  <a:lnTo>
                    <a:pt x="3195" y="7623"/>
                  </a:lnTo>
                  <a:lnTo>
                    <a:pt x="7189" y="5892"/>
                  </a:lnTo>
                  <a:cubicBezTo>
                    <a:pt x="7189" y="5892"/>
                    <a:pt x="5921" y="2368"/>
                    <a:pt x="4379" y="1240"/>
                  </a:cubicBezTo>
                  <a:cubicBezTo>
                    <a:pt x="2832" y="112"/>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12363896" y="4310073"/>
              <a:ext cx="292926" cy="181488"/>
            </a:xfrm>
            <a:custGeom>
              <a:avLst/>
              <a:gdLst/>
              <a:ahLst/>
              <a:cxnLst/>
              <a:rect l="l" t="t" r="r" b="b"/>
              <a:pathLst>
                <a:path w="5591" h="3464" fill="none" extrusionOk="0">
                  <a:moveTo>
                    <a:pt x="0" y="1"/>
                  </a:moveTo>
                  <a:lnTo>
                    <a:pt x="1597" y="3463"/>
                  </a:lnTo>
                  <a:lnTo>
                    <a:pt x="5591" y="1732"/>
                  </a:lnTo>
                </a:path>
              </a:pathLst>
            </a:custGeom>
            <a:no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12075947" y="4224935"/>
              <a:ext cx="36360" cy="229165"/>
            </a:xfrm>
            <a:custGeom>
              <a:avLst/>
              <a:gdLst/>
              <a:ahLst/>
              <a:cxnLst/>
              <a:rect l="l" t="t" r="r" b="b"/>
              <a:pathLst>
                <a:path w="694" h="4374" fill="none" extrusionOk="0">
                  <a:moveTo>
                    <a:pt x="1" y="4373"/>
                  </a:moveTo>
                  <a:cubicBezTo>
                    <a:pt x="1" y="4373"/>
                    <a:pt x="207" y="995"/>
                    <a:pt x="693" y="1"/>
                  </a:cubicBezTo>
                </a:path>
              </a:pathLst>
            </a:custGeom>
            <a:no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12026227" y="3738051"/>
              <a:ext cx="119403" cy="125585"/>
            </a:xfrm>
            <a:custGeom>
              <a:avLst/>
              <a:gdLst/>
              <a:ahLst/>
              <a:cxnLst/>
              <a:rect l="l" t="t" r="r" b="b"/>
              <a:pathLst>
                <a:path w="2279" h="2397" extrusionOk="0">
                  <a:moveTo>
                    <a:pt x="1470" y="1"/>
                  </a:moveTo>
                  <a:cubicBezTo>
                    <a:pt x="1105" y="1"/>
                    <a:pt x="708" y="94"/>
                    <a:pt x="486" y="442"/>
                  </a:cubicBezTo>
                  <a:cubicBezTo>
                    <a:pt x="0" y="1201"/>
                    <a:pt x="821" y="2396"/>
                    <a:pt x="821" y="2396"/>
                  </a:cubicBezTo>
                  <a:lnTo>
                    <a:pt x="2279" y="129"/>
                  </a:lnTo>
                  <a:cubicBezTo>
                    <a:pt x="2279" y="129"/>
                    <a:pt x="1897" y="1"/>
                    <a:pt x="1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12020935" y="3721391"/>
              <a:ext cx="121184" cy="72616"/>
            </a:xfrm>
            <a:custGeom>
              <a:avLst/>
              <a:gdLst/>
              <a:ahLst/>
              <a:cxnLst/>
              <a:rect l="l" t="t" r="r" b="b"/>
              <a:pathLst>
                <a:path w="2313" h="1386" fill="none" extrusionOk="0">
                  <a:moveTo>
                    <a:pt x="2313" y="419"/>
                  </a:moveTo>
                  <a:cubicBezTo>
                    <a:pt x="1928" y="207"/>
                    <a:pt x="1509" y="0"/>
                    <a:pt x="1068" y="45"/>
                  </a:cubicBezTo>
                  <a:cubicBezTo>
                    <a:pt x="760" y="78"/>
                    <a:pt x="459" y="246"/>
                    <a:pt x="274" y="492"/>
                  </a:cubicBezTo>
                  <a:cubicBezTo>
                    <a:pt x="85" y="743"/>
                    <a:pt x="1" y="1073"/>
                    <a:pt x="57" y="1385"/>
                  </a:cubicBezTo>
                </a:path>
              </a:pathLst>
            </a:custGeom>
            <a:no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12030313" y="3732498"/>
              <a:ext cx="326877" cy="447380"/>
            </a:xfrm>
            <a:custGeom>
              <a:avLst/>
              <a:gdLst/>
              <a:ahLst/>
              <a:cxnLst/>
              <a:rect l="l" t="t" r="r" b="b"/>
              <a:pathLst>
                <a:path w="6239" h="8539" extrusionOk="0">
                  <a:moveTo>
                    <a:pt x="3509" y="0"/>
                  </a:moveTo>
                  <a:cubicBezTo>
                    <a:pt x="3121" y="0"/>
                    <a:pt x="2686" y="72"/>
                    <a:pt x="2201" y="235"/>
                  </a:cubicBezTo>
                  <a:cubicBezTo>
                    <a:pt x="1296" y="542"/>
                    <a:pt x="615" y="1670"/>
                    <a:pt x="414" y="2223"/>
                  </a:cubicBezTo>
                  <a:cubicBezTo>
                    <a:pt x="414" y="2223"/>
                    <a:pt x="1" y="2525"/>
                    <a:pt x="68" y="2687"/>
                  </a:cubicBezTo>
                  <a:cubicBezTo>
                    <a:pt x="135" y="2854"/>
                    <a:pt x="302" y="3156"/>
                    <a:pt x="302" y="3156"/>
                  </a:cubicBezTo>
                  <a:cubicBezTo>
                    <a:pt x="302" y="3156"/>
                    <a:pt x="464" y="4960"/>
                    <a:pt x="1816" y="5373"/>
                  </a:cubicBezTo>
                  <a:cubicBezTo>
                    <a:pt x="3167" y="5792"/>
                    <a:pt x="3402" y="7127"/>
                    <a:pt x="3117" y="7780"/>
                  </a:cubicBezTo>
                  <a:cubicBezTo>
                    <a:pt x="2877" y="8336"/>
                    <a:pt x="2967" y="8539"/>
                    <a:pt x="3167" y="8539"/>
                  </a:cubicBezTo>
                  <a:cubicBezTo>
                    <a:pt x="3200" y="8539"/>
                    <a:pt x="3235" y="8533"/>
                    <a:pt x="3273" y="8523"/>
                  </a:cubicBezTo>
                  <a:cubicBezTo>
                    <a:pt x="4105" y="8288"/>
                    <a:pt x="5323" y="7076"/>
                    <a:pt x="5323" y="7076"/>
                  </a:cubicBezTo>
                  <a:cubicBezTo>
                    <a:pt x="5323" y="7076"/>
                    <a:pt x="4602" y="5591"/>
                    <a:pt x="4669" y="5060"/>
                  </a:cubicBezTo>
                  <a:cubicBezTo>
                    <a:pt x="4736" y="4524"/>
                    <a:pt x="6239" y="3240"/>
                    <a:pt x="5971" y="2005"/>
                  </a:cubicBezTo>
                  <a:cubicBezTo>
                    <a:pt x="5759" y="1029"/>
                    <a:pt x="4977" y="0"/>
                    <a:pt x="35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12058134" y="3893448"/>
              <a:ext cx="28711" cy="18757"/>
            </a:xfrm>
            <a:custGeom>
              <a:avLst/>
              <a:gdLst/>
              <a:ahLst/>
              <a:cxnLst/>
              <a:rect l="l" t="t" r="r" b="b"/>
              <a:pathLst>
                <a:path w="548" h="358" fill="none" extrusionOk="0">
                  <a:moveTo>
                    <a:pt x="0" y="341"/>
                  </a:moveTo>
                  <a:cubicBezTo>
                    <a:pt x="112" y="358"/>
                    <a:pt x="229" y="313"/>
                    <a:pt x="318" y="251"/>
                  </a:cubicBezTo>
                  <a:cubicBezTo>
                    <a:pt x="413" y="184"/>
                    <a:pt x="486" y="95"/>
                    <a:pt x="547" y="0"/>
                  </a:cubicBezTo>
                </a:path>
              </a:pathLst>
            </a:custGeom>
            <a:no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12089988" y="3789868"/>
              <a:ext cx="50664" cy="27820"/>
            </a:xfrm>
            <a:custGeom>
              <a:avLst/>
              <a:gdLst/>
              <a:ahLst/>
              <a:cxnLst/>
              <a:rect l="l" t="t" r="r" b="b"/>
              <a:pathLst>
                <a:path w="967" h="531" fill="none" extrusionOk="0">
                  <a:moveTo>
                    <a:pt x="1" y="62"/>
                  </a:moveTo>
                  <a:cubicBezTo>
                    <a:pt x="191" y="0"/>
                    <a:pt x="403" y="17"/>
                    <a:pt x="582" y="101"/>
                  </a:cubicBezTo>
                  <a:cubicBezTo>
                    <a:pt x="760" y="184"/>
                    <a:pt x="900" y="346"/>
                    <a:pt x="967" y="531"/>
                  </a:cubicBezTo>
                </a:path>
              </a:pathLst>
            </a:custGeom>
            <a:no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12084173" y="3820308"/>
              <a:ext cx="21690" cy="27401"/>
            </a:xfrm>
            <a:custGeom>
              <a:avLst/>
              <a:gdLst/>
              <a:ahLst/>
              <a:cxnLst/>
              <a:rect l="l" t="t" r="r" b="b"/>
              <a:pathLst>
                <a:path w="414" h="523" extrusionOk="0">
                  <a:moveTo>
                    <a:pt x="237" y="0"/>
                  </a:moveTo>
                  <a:cubicBezTo>
                    <a:pt x="163" y="0"/>
                    <a:pt x="97" y="48"/>
                    <a:pt x="78" y="123"/>
                  </a:cubicBezTo>
                  <a:lnTo>
                    <a:pt x="22" y="318"/>
                  </a:lnTo>
                  <a:cubicBezTo>
                    <a:pt x="0" y="402"/>
                    <a:pt x="50" y="497"/>
                    <a:pt x="134" y="519"/>
                  </a:cubicBezTo>
                  <a:lnTo>
                    <a:pt x="151" y="519"/>
                  </a:lnTo>
                  <a:cubicBezTo>
                    <a:pt x="162" y="521"/>
                    <a:pt x="172" y="523"/>
                    <a:pt x="183" y="523"/>
                  </a:cubicBezTo>
                  <a:cubicBezTo>
                    <a:pt x="254" y="523"/>
                    <a:pt x="316" y="475"/>
                    <a:pt x="335" y="402"/>
                  </a:cubicBezTo>
                  <a:lnTo>
                    <a:pt x="391" y="207"/>
                  </a:lnTo>
                  <a:cubicBezTo>
                    <a:pt x="413" y="123"/>
                    <a:pt x="363" y="28"/>
                    <a:pt x="279" y="6"/>
                  </a:cubicBezTo>
                  <a:cubicBezTo>
                    <a:pt x="265" y="2"/>
                    <a:pt x="251" y="0"/>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12145577" y="3728359"/>
              <a:ext cx="485836" cy="606443"/>
            </a:xfrm>
            <a:custGeom>
              <a:avLst/>
              <a:gdLst/>
              <a:ahLst/>
              <a:cxnLst/>
              <a:rect l="l" t="t" r="r" b="b"/>
              <a:pathLst>
                <a:path w="9273" h="11575" extrusionOk="0">
                  <a:moveTo>
                    <a:pt x="1774" y="1"/>
                  </a:moveTo>
                  <a:cubicBezTo>
                    <a:pt x="1219" y="1"/>
                    <a:pt x="624" y="123"/>
                    <a:pt x="1" y="314"/>
                  </a:cubicBezTo>
                  <a:cubicBezTo>
                    <a:pt x="1" y="314"/>
                    <a:pt x="727" y="3765"/>
                    <a:pt x="1570" y="5379"/>
                  </a:cubicBezTo>
                  <a:cubicBezTo>
                    <a:pt x="2213" y="6602"/>
                    <a:pt x="3296" y="7183"/>
                    <a:pt x="4178" y="8027"/>
                  </a:cubicBezTo>
                  <a:cubicBezTo>
                    <a:pt x="5815" y="9590"/>
                    <a:pt x="5094" y="10556"/>
                    <a:pt x="6591" y="11489"/>
                  </a:cubicBezTo>
                  <a:cubicBezTo>
                    <a:pt x="6682" y="11546"/>
                    <a:pt x="6799" y="11574"/>
                    <a:pt x="6931" y="11574"/>
                  </a:cubicBezTo>
                  <a:cubicBezTo>
                    <a:pt x="7797" y="11574"/>
                    <a:pt x="9273" y="10366"/>
                    <a:pt x="7842" y="8485"/>
                  </a:cubicBezTo>
                  <a:cubicBezTo>
                    <a:pt x="6049" y="6128"/>
                    <a:pt x="5921" y="5821"/>
                    <a:pt x="4910" y="2816"/>
                  </a:cubicBezTo>
                  <a:cubicBezTo>
                    <a:pt x="4201" y="698"/>
                    <a:pt x="3101" y="1"/>
                    <a:pt x="17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12397532" y="3861803"/>
              <a:ext cx="209570" cy="390115"/>
            </a:xfrm>
            <a:custGeom>
              <a:avLst/>
              <a:gdLst/>
              <a:ahLst/>
              <a:cxnLst/>
              <a:rect l="l" t="t" r="r" b="b"/>
              <a:pathLst>
                <a:path w="4000" h="7446" fill="none" extrusionOk="0">
                  <a:moveTo>
                    <a:pt x="0" y="1"/>
                  </a:moveTo>
                  <a:cubicBezTo>
                    <a:pt x="492" y="1514"/>
                    <a:pt x="1240" y="2765"/>
                    <a:pt x="2262" y="3894"/>
                  </a:cubicBezTo>
                  <a:cubicBezTo>
                    <a:pt x="2720" y="4396"/>
                    <a:pt x="3206" y="4888"/>
                    <a:pt x="3530" y="5485"/>
                  </a:cubicBezTo>
                  <a:cubicBezTo>
                    <a:pt x="3854" y="6083"/>
                    <a:pt x="3999" y="6825"/>
                    <a:pt x="3725" y="7445"/>
                  </a:cubicBezTo>
                </a:path>
              </a:pathLst>
            </a:custGeom>
            <a:no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12190687" y="3915976"/>
              <a:ext cx="264268" cy="347939"/>
            </a:xfrm>
            <a:custGeom>
              <a:avLst/>
              <a:gdLst/>
              <a:ahLst/>
              <a:cxnLst/>
              <a:rect l="l" t="t" r="r" b="b"/>
              <a:pathLst>
                <a:path w="5044" h="6641" fill="none" extrusionOk="0">
                  <a:moveTo>
                    <a:pt x="0" y="0"/>
                  </a:moveTo>
                  <a:cubicBezTo>
                    <a:pt x="313" y="2133"/>
                    <a:pt x="1469" y="4150"/>
                    <a:pt x="3038" y="5635"/>
                  </a:cubicBezTo>
                  <a:cubicBezTo>
                    <a:pt x="3591" y="6160"/>
                    <a:pt x="4284" y="6640"/>
                    <a:pt x="5043" y="6607"/>
                  </a:cubicBezTo>
                </a:path>
              </a:pathLst>
            </a:custGeom>
            <a:no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11041353" y="5099523"/>
              <a:ext cx="622371" cy="716625"/>
            </a:xfrm>
            <a:custGeom>
              <a:avLst/>
              <a:gdLst/>
              <a:ahLst/>
              <a:cxnLst/>
              <a:rect l="l" t="t" r="r" b="b"/>
              <a:pathLst>
                <a:path w="11879" h="13678" extrusionOk="0">
                  <a:moveTo>
                    <a:pt x="9142" y="0"/>
                  </a:moveTo>
                  <a:lnTo>
                    <a:pt x="2089" y="73"/>
                  </a:lnTo>
                  <a:lnTo>
                    <a:pt x="0" y="13677"/>
                  </a:lnTo>
                  <a:lnTo>
                    <a:pt x="10175" y="13633"/>
                  </a:lnTo>
                  <a:lnTo>
                    <a:pt x="11879" y="13622"/>
                  </a:lnTo>
                  <a:lnTo>
                    <a:pt x="10142" y="805"/>
                  </a:lnTo>
                  <a:lnTo>
                    <a:pt x="9176" y="860"/>
                  </a:lnTo>
                  <a:lnTo>
                    <a:pt x="91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11522054" y="5141647"/>
              <a:ext cx="141669" cy="672143"/>
            </a:xfrm>
            <a:custGeom>
              <a:avLst/>
              <a:gdLst/>
              <a:ahLst/>
              <a:cxnLst/>
              <a:rect l="l" t="t" r="r" b="b"/>
              <a:pathLst>
                <a:path w="2704" h="12829" extrusionOk="0">
                  <a:moveTo>
                    <a:pt x="967" y="1"/>
                  </a:moveTo>
                  <a:lnTo>
                    <a:pt x="1" y="56"/>
                  </a:lnTo>
                  <a:lnTo>
                    <a:pt x="1000" y="12829"/>
                  </a:lnTo>
                  <a:lnTo>
                    <a:pt x="2704" y="12818"/>
                  </a:lnTo>
                  <a:lnTo>
                    <a:pt x="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11222473" y="4940512"/>
              <a:ext cx="205431" cy="260600"/>
            </a:xfrm>
            <a:custGeom>
              <a:avLst/>
              <a:gdLst/>
              <a:ahLst/>
              <a:cxnLst/>
              <a:rect l="l" t="t" r="r" b="b"/>
              <a:pathLst>
                <a:path w="3921" h="4974" extrusionOk="0">
                  <a:moveTo>
                    <a:pt x="2008" y="0"/>
                  </a:moveTo>
                  <a:cubicBezTo>
                    <a:pt x="1979" y="0"/>
                    <a:pt x="1950" y="1"/>
                    <a:pt x="1921" y="3"/>
                  </a:cubicBezTo>
                  <a:cubicBezTo>
                    <a:pt x="1558" y="31"/>
                    <a:pt x="1245" y="198"/>
                    <a:pt x="1000" y="494"/>
                  </a:cubicBezTo>
                  <a:cubicBezTo>
                    <a:pt x="0" y="1706"/>
                    <a:pt x="346" y="4755"/>
                    <a:pt x="363" y="4884"/>
                  </a:cubicBezTo>
                  <a:cubicBezTo>
                    <a:pt x="369" y="4934"/>
                    <a:pt x="413" y="4973"/>
                    <a:pt x="469" y="4973"/>
                  </a:cubicBezTo>
                  <a:lnTo>
                    <a:pt x="480" y="4973"/>
                  </a:lnTo>
                  <a:cubicBezTo>
                    <a:pt x="536" y="4968"/>
                    <a:pt x="581" y="4917"/>
                    <a:pt x="570" y="4856"/>
                  </a:cubicBezTo>
                  <a:cubicBezTo>
                    <a:pt x="570" y="4828"/>
                    <a:pt x="223" y="1773"/>
                    <a:pt x="1162" y="628"/>
                  </a:cubicBezTo>
                  <a:cubicBezTo>
                    <a:pt x="1374" y="371"/>
                    <a:pt x="1625" y="237"/>
                    <a:pt x="1938" y="215"/>
                  </a:cubicBezTo>
                  <a:cubicBezTo>
                    <a:pt x="1966" y="213"/>
                    <a:pt x="1994" y="212"/>
                    <a:pt x="2021" y="212"/>
                  </a:cubicBezTo>
                  <a:cubicBezTo>
                    <a:pt x="2279" y="212"/>
                    <a:pt x="2495" y="308"/>
                    <a:pt x="2692" y="500"/>
                  </a:cubicBezTo>
                  <a:cubicBezTo>
                    <a:pt x="3708" y="1511"/>
                    <a:pt x="3491" y="4795"/>
                    <a:pt x="3491" y="4828"/>
                  </a:cubicBezTo>
                  <a:cubicBezTo>
                    <a:pt x="3485" y="4884"/>
                    <a:pt x="3530" y="4934"/>
                    <a:pt x="3585" y="4940"/>
                  </a:cubicBezTo>
                  <a:cubicBezTo>
                    <a:pt x="3589" y="4940"/>
                    <a:pt x="3592" y="4940"/>
                    <a:pt x="3596" y="4940"/>
                  </a:cubicBezTo>
                  <a:cubicBezTo>
                    <a:pt x="3652" y="4940"/>
                    <a:pt x="3692" y="4897"/>
                    <a:pt x="3697" y="4839"/>
                  </a:cubicBezTo>
                  <a:cubicBezTo>
                    <a:pt x="3708" y="4700"/>
                    <a:pt x="3921" y="1427"/>
                    <a:pt x="2837" y="349"/>
                  </a:cubicBezTo>
                  <a:cubicBezTo>
                    <a:pt x="2602" y="114"/>
                    <a:pt x="2324" y="0"/>
                    <a:pt x="2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10747273" y="5099523"/>
              <a:ext cx="622423" cy="716625"/>
            </a:xfrm>
            <a:custGeom>
              <a:avLst/>
              <a:gdLst/>
              <a:ahLst/>
              <a:cxnLst/>
              <a:rect l="l" t="t" r="r" b="b"/>
              <a:pathLst>
                <a:path w="11880" h="13678" extrusionOk="0">
                  <a:moveTo>
                    <a:pt x="9148" y="0"/>
                  </a:moveTo>
                  <a:lnTo>
                    <a:pt x="2095" y="73"/>
                  </a:lnTo>
                  <a:lnTo>
                    <a:pt x="0" y="13677"/>
                  </a:lnTo>
                  <a:lnTo>
                    <a:pt x="10181" y="13633"/>
                  </a:lnTo>
                  <a:lnTo>
                    <a:pt x="11879" y="13622"/>
                  </a:lnTo>
                  <a:lnTo>
                    <a:pt x="10148" y="805"/>
                  </a:lnTo>
                  <a:lnTo>
                    <a:pt x="9182" y="860"/>
                  </a:lnTo>
                  <a:lnTo>
                    <a:pt x="9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11228289" y="5141647"/>
              <a:ext cx="141407" cy="672143"/>
            </a:xfrm>
            <a:custGeom>
              <a:avLst/>
              <a:gdLst/>
              <a:ahLst/>
              <a:cxnLst/>
              <a:rect l="l" t="t" r="r" b="b"/>
              <a:pathLst>
                <a:path w="2699" h="12829" extrusionOk="0">
                  <a:moveTo>
                    <a:pt x="967" y="1"/>
                  </a:moveTo>
                  <a:lnTo>
                    <a:pt x="1" y="56"/>
                  </a:lnTo>
                  <a:lnTo>
                    <a:pt x="1000" y="12829"/>
                  </a:lnTo>
                  <a:lnTo>
                    <a:pt x="2698" y="12818"/>
                  </a:lnTo>
                  <a:lnTo>
                    <a:pt x="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10928656" y="4940512"/>
              <a:ext cx="205483" cy="260600"/>
            </a:xfrm>
            <a:custGeom>
              <a:avLst/>
              <a:gdLst/>
              <a:ahLst/>
              <a:cxnLst/>
              <a:rect l="l" t="t" r="r" b="b"/>
              <a:pathLst>
                <a:path w="3922" h="4974" extrusionOk="0">
                  <a:moveTo>
                    <a:pt x="2009" y="0"/>
                  </a:moveTo>
                  <a:cubicBezTo>
                    <a:pt x="1980" y="0"/>
                    <a:pt x="1951" y="1"/>
                    <a:pt x="1922" y="3"/>
                  </a:cubicBezTo>
                  <a:cubicBezTo>
                    <a:pt x="1559" y="31"/>
                    <a:pt x="1246" y="198"/>
                    <a:pt x="1001" y="494"/>
                  </a:cubicBezTo>
                  <a:cubicBezTo>
                    <a:pt x="1" y="1706"/>
                    <a:pt x="347" y="4755"/>
                    <a:pt x="364" y="4884"/>
                  </a:cubicBezTo>
                  <a:cubicBezTo>
                    <a:pt x="370" y="4934"/>
                    <a:pt x="414" y="4973"/>
                    <a:pt x="464" y="4973"/>
                  </a:cubicBezTo>
                  <a:lnTo>
                    <a:pt x="481" y="4973"/>
                  </a:lnTo>
                  <a:cubicBezTo>
                    <a:pt x="537" y="4968"/>
                    <a:pt x="582" y="4917"/>
                    <a:pt x="571" y="4856"/>
                  </a:cubicBezTo>
                  <a:cubicBezTo>
                    <a:pt x="571" y="4828"/>
                    <a:pt x="224" y="1773"/>
                    <a:pt x="1163" y="628"/>
                  </a:cubicBezTo>
                  <a:cubicBezTo>
                    <a:pt x="1375" y="371"/>
                    <a:pt x="1632" y="237"/>
                    <a:pt x="1939" y="215"/>
                  </a:cubicBezTo>
                  <a:cubicBezTo>
                    <a:pt x="1967" y="213"/>
                    <a:pt x="1995" y="212"/>
                    <a:pt x="2022" y="212"/>
                  </a:cubicBezTo>
                  <a:cubicBezTo>
                    <a:pt x="2280" y="212"/>
                    <a:pt x="2496" y="308"/>
                    <a:pt x="2693" y="500"/>
                  </a:cubicBezTo>
                  <a:cubicBezTo>
                    <a:pt x="3709" y="1511"/>
                    <a:pt x="3491" y="4795"/>
                    <a:pt x="3491" y="4828"/>
                  </a:cubicBezTo>
                  <a:cubicBezTo>
                    <a:pt x="3486" y="4884"/>
                    <a:pt x="3530" y="4934"/>
                    <a:pt x="3586" y="4940"/>
                  </a:cubicBezTo>
                  <a:cubicBezTo>
                    <a:pt x="3590" y="4940"/>
                    <a:pt x="3593" y="4940"/>
                    <a:pt x="3597" y="4940"/>
                  </a:cubicBezTo>
                  <a:cubicBezTo>
                    <a:pt x="3653" y="4940"/>
                    <a:pt x="3693" y="4897"/>
                    <a:pt x="3698" y="4839"/>
                  </a:cubicBezTo>
                  <a:cubicBezTo>
                    <a:pt x="3709" y="4700"/>
                    <a:pt x="3921" y="1427"/>
                    <a:pt x="2838" y="349"/>
                  </a:cubicBezTo>
                  <a:cubicBezTo>
                    <a:pt x="2602" y="114"/>
                    <a:pt x="2325" y="0"/>
                    <a:pt x="2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10623522" y="5367196"/>
              <a:ext cx="1350364" cy="491389"/>
            </a:xfrm>
            <a:custGeom>
              <a:avLst/>
              <a:gdLst/>
              <a:ahLst/>
              <a:cxnLst/>
              <a:rect l="l" t="t" r="r" b="b"/>
              <a:pathLst>
                <a:path w="25774" h="9379" extrusionOk="0">
                  <a:moveTo>
                    <a:pt x="25472" y="247"/>
                  </a:moveTo>
                  <a:lnTo>
                    <a:pt x="25143" y="1102"/>
                  </a:lnTo>
                  <a:lnTo>
                    <a:pt x="24969" y="1576"/>
                  </a:lnTo>
                  <a:lnTo>
                    <a:pt x="24618" y="2492"/>
                  </a:lnTo>
                  <a:lnTo>
                    <a:pt x="24595" y="2559"/>
                  </a:lnTo>
                  <a:lnTo>
                    <a:pt x="24539" y="2704"/>
                  </a:lnTo>
                  <a:lnTo>
                    <a:pt x="24500" y="2799"/>
                  </a:lnTo>
                  <a:lnTo>
                    <a:pt x="23853" y="4508"/>
                  </a:lnTo>
                  <a:lnTo>
                    <a:pt x="23758" y="4748"/>
                  </a:lnTo>
                  <a:lnTo>
                    <a:pt x="23020" y="6697"/>
                  </a:lnTo>
                  <a:lnTo>
                    <a:pt x="22931" y="6938"/>
                  </a:lnTo>
                  <a:lnTo>
                    <a:pt x="22400" y="8328"/>
                  </a:lnTo>
                  <a:lnTo>
                    <a:pt x="22311" y="8563"/>
                  </a:lnTo>
                  <a:lnTo>
                    <a:pt x="22093" y="9138"/>
                  </a:lnTo>
                  <a:lnTo>
                    <a:pt x="2105" y="9138"/>
                  </a:lnTo>
                  <a:lnTo>
                    <a:pt x="1944" y="8412"/>
                  </a:lnTo>
                  <a:lnTo>
                    <a:pt x="1888" y="8172"/>
                  </a:lnTo>
                  <a:lnTo>
                    <a:pt x="1525" y="6552"/>
                  </a:lnTo>
                  <a:lnTo>
                    <a:pt x="1469" y="6318"/>
                  </a:lnTo>
                  <a:lnTo>
                    <a:pt x="1106" y="4693"/>
                  </a:lnTo>
                  <a:lnTo>
                    <a:pt x="1056" y="4458"/>
                  </a:lnTo>
                  <a:lnTo>
                    <a:pt x="693" y="2838"/>
                  </a:lnTo>
                  <a:lnTo>
                    <a:pt x="637" y="2598"/>
                  </a:lnTo>
                  <a:lnTo>
                    <a:pt x="274" y="968"/>
                  </a:lnTo>
                  <a:lnTo>
                    <a:pt x="10946" y="968"/>
                  </a:lnTo>
                  <a:lnTo>
                    <a:pt x="11186" y="956"/>
                  </a:lnTo>
                  <a:lnTo>
                    <a:pt x="11946" y="917"/>
                  </a:lnTo>
                  <a:lnTo>
                    <a:pt x="13130" y="861"/>
                  </a:lnTo>
                  <a:lnTo>
                    <a:pt x="13202" y="856"/>
                  </a:lnTo>
                  <a:lnTo>
                    <a:pt x="13370" y="845"/>
                  </a:lnTo>
                  <a:lnTo>
                    <a:pt x="15447" y="744"/>
                  </a:lnTo>
                  <a:lnTo>
                    <a:pt x="15688" y="733"/>
                  </a:lnTo>
                  <a:lnTo>
                    <a:pt x="15693" y="733"/>
                  </a:lnTo>
                  <a:lnTo>
                    <a:pt x="17531" y="638"/>
                  </a:lnTo>
                  <a:lnTo>
                    <a:pt x="17949" y="621"/>
                  </a:lnTo>
                  <a:lnTo>
                    <a:pt x="18195" y="610"/>
                  </a:lnTo>
                  <a:lnTo>
                    <a:pt x="18776" y="582"/>
                  </a:lnTo>
                  <a:lnTo>
                    <a:pt x="20446" y="498"/>
                  </a:lnTo>
                  <a:lnTo>
                    <a:pt x="20697" y="487"/>
                  </a:lnTo>
                  <a:lnTo>
                    <a:pt x="22831" y="381"/>
                  </a:lnTo>
                  <a:lnTo>
                    <a:pt x="23076" y="370"/>
                  </a:lnTo>
                  <a:lnTo>
                    <a:pt x="25472" y="247"/>
                  </a:lnTo>
                  <a:close/>
                  <a:moveTo>
                    <a:pt x="25657" y="1"/>
                  </a:moveTo>
                  <a:cubicBezTo>
                    <a:pt x="25653" y="1"/>
                    <a:pt x="25649" y="1"/>
                    <a:pt x="25645" y="1"/>
                  </a:cubicBezTo>
                  <a:lnTo>
                    <a:pt x="25522" y="7"/>
                  </a:lnTo>
                  <a:lnTo>
                    <a:pt x="20703" y="247"/>
                  </a:lnTo>
                  <a:lnTo>
                    <a:pt x="20518" y="253"/>
                  </a:lnTo>
                  <a:lnTo>
                    <a:pt x="20513" y="253"/>
                  </a:lnTo>
                  <a:lnTo>
                    <a:pt x="19474" y="309"/>
                  </a:lnTo>
                  <a:lnTo>
                    <a:pt x="19279" y="314"/>
                  </a:lnTo>
                  <a:lnTo>
                    <a:pt x="18748" y="342"/>
                  </a:lnTo>
                  <a:lnTo>
                    <a:pt x="18128" y="370"/>
                  </a:lnTo>
                  <a:lnTo>
                    <a:pt x="18050" y="376"/>
                  </a:lnTo>
                  <a:lnTo>
                    <a:pt x="17514" y="403"/>
                  </a:lnTo>
                  <a:lnTo>
                    <a:pt x="13353" y="610"/>
                  </a:lnTo>
                  <a:lnTo>
                    <a:pt x="13174" y="616"/>
                  </a:lnTo>
                  <a:lnTo>
                    <a:pt x="13169" y="616"/>
                  </a:lnTo>
                  <a:lnTo>
                    <a:pt x="11929" y="677"/>
                  </a:lnTo>
                  <a:lnTo>
                    <a:pt x="10846" y="733"/>
                  </a:lnTo>
                  <a:lnTo>
                    <a:pt x="128" y="733"/>
                  </a:lnTo>
                  <a:cubicBezTo>
                    <a:pt x="89" y="733"/>
                    <a:pt x="56" y="750"/>
                    <a:pt x="34" y="778"/>
                  </a:cubicBezTo>
                  <a:cubicBezTo>
                    <a:pt x="11" y="806"/>
                    <a:pt x="0" y="845"/>
                    <a:pt x="11" y="878"/>
                  </a:cubicBezTo>
                  <a:lnTo>
                    <a:pt x="402" y="2621"/>
                  </a:lnTo>
                  <a:lnTo>
                    <a:pt x="402" y="2626"/>
                  </a:lnTo>
                  <a:lnTo>
                    <a:pt x="452" y="2838"/>
                  </a:lnTo>
                  <a:lnTo>
                    <a:pt x="815" y="4458"/>
                  </a:lnTo>
                  <a:lnTo>
                    <a:pt x="866" y="4693"/>
                  </a:lnTo>
                  <a:lnTo>
                    <a:pt x="1234" y="6318"/>
                  </a:lnTo>
                  <a:lnTo>
                    <a:pt x="1285" y="6552"/>
                  </a:lnTo>
                  <a:lnTo>
                    <a:pt x="1648" y="8172"/>
                  </a:lnTo>
                  <a:lnTo>
                    <a:pt x="1703" y="8412"/>
                  </a:lnTo>
                  <a:lnTo>
                    <a:pt x="1899" y="9283"/>
                  </a:lnTo>
                  <a:cubicBezTo>
                    <a:pt x="1910" y="9339"/>
                    <a:pt x="1960" y="9378"/>
                    <a:pt x="2016" y="9378"/>
                  </a:cubicBezTo>
                  <a:lnTo>
                    <a:pt x="22177" y="9378"/>
                  </a:lnTo>
                  <a:cubicBezTo>
                    <a:pt x="22227" y="9378"/>
                    <a:pt x="22272" y="9345"/>
                    <a:pt x="22289" y="9300"/>
                  </a:cubicBezTo>
                  <a:lnTo>
                    <a:pt x="24768" y="2771"/>
                  </a:lnTo>
                  <a:lnTo>
                    <a:pt x="24847" y="2565"/>
                  </a:lnTo>
                  <a:lnTo>
                    <a:pt x="25366" y="1208"/>
                  </a:lnTo>
                  <a:lnTo>
                    <a:pt x="25539" y="744"/>
                  </a:lnTo>
                  <a:lnTo>
                    <a:pt x="25545" y="744"/>
                  </a:lnTo>
                  <a:lnTo>
                    <a:pt x="25763" y="163"/>
                  </a:lnTo>
                  <a:cubicBezTo>
                    <a:pt x="25774" y="130"/>
                    <a:pt x="25768" y="91"/>
                    <a:pt x="25746" y="57"/>
                  </a:cubicBezTo>
                  <a:cubicBezTo>
                    <a:pt x="25746" y="52"/>
                    <a:pt x="25746" y="52"/>
                    <a:pt x="25746" y="52"/>
                  </a:cubicBezTo>
                  <a:cubicBezTo>
                    <a:pt x="25726" y="22"/>
                    <a:pt x="25692" y="1"/>
                    <a:pt x="25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11197273" y="5405548"/>
              <a:ext cx="12627" cy="455081"/>
            </a:xfrm>
            <a:custGeom>
              <a:avLst/>
              <a:gdLst/>
              <a:ahLst/>
              <a:cxnLst/>
              <a:rect l="l" t="t" r="r" b="b"/>
              <a:pathLst>
                <a:path w="241" h="8686" extrusionOk="0">
                  <a:moveTo>
                    <a:pt x="118" y="1"/>
                  </a:moveTo>
                  <a:cubicBezTo>
                    <a:pt x="51" y="1"/>
                    <a:pt x="1" y="57"/>
                    <a:pt x="1" y="118"/>
                  </a:cubicBezTo>
                  <a:lnTo>
                    <a:pt x="1" y="8568"/>
                  </a:lnTo>
                  <a:cubicBezTo>
                    <a:pt x="1" y="8635"/>
                    <a:pt x="51" y="8685"/>
                    <a:pt x="118" y="8685"/>
                  </a:cubicBezTo>
                  <a:cubicBezTo>
                    <a:pt x="185" y="8685"/>
                    <a:pt x="241" y="8635"/>
                    <a:pt x="241" y="8568"/>
                  </a:cubicBezTo>
                  <a:lnTo>
                    <a:pt x="241" y="118"/>
                  </a:lnTo>
                  <a:cubicBezTo>
                    <a:pt x="241" y="51"/>
                    <a:pt x="185"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10763672" y="5405495"/>
              <a:ext cx="94516" cy="455134"/>
            </a:xfrm>
            <a:custGeom>
              <a:avLst/>
              <a:gdLst/>
              <a:ahLst/>
              <a:cxnLst/>
              <a:rect l="l" t="t" r="r" b="b"/>
              <a:pathLst>
                <a:path w="1804" h="8687" extrusionOk="0">
                  <a:moveTo>
                    <a:pt x="131" y="0"/>
                  </a:moveTo>
                  <a:cubicBezTo>
                    <a:pt x="124" y="0"/>
                    <a:pt x="118" y="1"/>
                    <a:pt x="112" y="2"/>
                  </a:cubicBezTo>
                  <a:cubicBezTo>
                    <a:pt x="45" y="13"/>
                    <a:pt x="0" y="75"/>
                    <a:pt x="11" y="142"/>
                  </a:cubicBezTo>
                  <a:lnTo>
                    <a:pt x="1558" y="8591"/>
                  </a:lnTo>
                  <a:cubicBezTo>
                    <a:pt x="1564" y="8647"/>
                    <a:pt x="1614" y="8686"/>
                    <a:pt x="1676" y="8686"/>
                  </a:cubicBezTo>
                  <a:lnTo>
                    <a:pt x="1692" y="8686"/>
                  </a:lnTo>
                  <a:cubicBezTo>
                    <a:pt x="1759" y="8675"/>
                    <a:pt x="1804" y="8614"/>
                    <a:pt x="1793" y="8547"/>
                  </a:cubicBezTo>
                  <a:lnTo>
                    <a:pt x="246" y="103"/>
                  </a:lnTo>
                  <a:cubicBezTo>
                    <a:pt x="236" y="42"/>
                    <a:pt x="185"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10889152" y="5405495"/>
              <a:ext cx="94568" cy="455134"/>
            </a:xfrm>
            <a:custGeom>
              <a:avLst/>
              <a:gdLst/>
              <a:ahLst/>
              <a:cxnLst/>
              <a:rect l="l" t="t" r="r" b="b"/>
              <a:pathLst>
                <a:path w="1805" h="8687" extrusionOk="0">
                  <a:moveTo>
                    <a:pt x="132" y="0"/>
                  </a:moveTo>
                  <a:cubicBezTo>
                    <a:pt x="125" y="0"/>
                    <a:pt x="119" y="1"/>
                    <a:pt x="113" y="2"/>
                  </a:cubicBezTo>
                  <a:cubicBezTo>
                    <a:pt x="46" y="13"/>
                    <a:pt x="1" y="75"/>
                    <a:pt x="12" y="142"/>
                  </a:cubicBezTo>
                  <a:lnTo>
                    <a:pt x="1559" y="8591"/>
                  </a:lnTo>
                  <a:cubicBezTo>
                    <a:pt x="1565" y="8647"/>
                    <a:pt x="1621" y="8686"/>
                    <a:pt x="1676" y="8686"/>
                  </a:cubicBezTo>
                  <a:lnTo>
                    <a:pt x="1693" y="8686"/>
                  </a:lnTo>
                  <a:cubicBezTo>
                    <a:pt x="1760" y="8675"/>
                    <a:pt x="1805" y="8614"/>
                    <a:pt x="1794" y="8547"/>
                  </a:cubicBezTo>
                  <a:lnTo>
                    <a:pt x="247" y="103"/>
                  </a:lnTo>
                  <a:cubicBezTo>
                    <a:pt x="237" y="42"/>
                    <a:pt x="186"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11035170" y="5403452"/>
              <a:ext cx="62085" cy="457177"/>
            </a:xfrm>
            <a:custGeom>
              <a:avLst/>
              <a:gdLst/>
              <a:ahLst/>
              <a:cxnLst/>
              <a:rect l="l" t="t" r="r" b="b"/>
              <a:pathLst>
                <a:path w="1185" h="8726" extrusionOk="0">
                  <a:moveTo>
                    <a:pt x="131" y="0"/>
                  </a:moveTo>
                  <a:cubicBezTo>
                    <a:pt x="125" y="0"/>
                    <a:pt x="119" y="1"/>
                    <a:pt x="112" y="2"/>
                  </a:cubicBezTo>
                  <a:cubicBezTo>
                    <a:pt x="45" y="7"/>
                    <a:pt x="1" y="69"/>
                    <a:pt x="6" y="130"/>
                  </a:cubicBezTo>
                  <a:lnTo>
                    <a:pt x="945" y="8619"/>
                  </a:lnTo>
                  <a:cubicBezTo>
                    <a:pt x="950" y="8681"/>
                    <a:pt x="1000" y="8725"/>
                    <a:pt x="1062" y="8725"/>
                  </a:cubicBezTo>
                  <a:lnTo>
                    <a:pt x="1073" y="8725"/>
                  </a:lnTo>
                  <a:cubicBezTo>
                    <a:pt x="1140" y="8720"/>
                    <a:pt x="1185" y="8658"/>
                    <a:pt x="1179" y="8591"/>
                  </a:cubicBezTo>
                  <a:lnTo>
                    <a:pt x="247" y="108"/>
                  </a:lnTo>
                  <a:cubicBezTo>
                    <a:pt x="236" y="47"/>
                    <a:pt x="190"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10641912" y="5501269"/>
              <a:ext cx="1278429" cy="14670"/>
            </a:xfrm>
            <a:custGeom>
              <a:avLst/>
              <a:gdLst/>
              <a:ahLst/>
              <a:cxnLst/>
              <a:rect l="l" t="t" r="r" b="b"/>
              <a:pathLst>
                <a:path w="24401" h="280" extrusionOk="0">
                  <a:moveTo>
                    <a:pt x="24283" y="0"/>
                  </a:moveTo>
                  <a:lnTo>
                    <a:pt x="10679" y="39"/>
                  </a:lnTo>
                  <a:lnTo>
                    <a:pt x="118" y="39"/>
                  </a:lnTo>
                  <a:cubicBezTo>
                    <a:pt x="51" y="39"/>
                    <a:pt x="1" y="95"/>
                    <a:pt x="1" y="162"/>
                  </a:cubicBezTo>
                  <a:cubicBezTo>
                    <a:pt x="1" y="229"/>
                    <a:pt x="51" y="279"/>
                    <a:pt x="118" y="279"/>
                  </a:cubicBezTo>
                  <a:lnTo>
                    <a:pt x="10679" y="279"/>
                  </a:lnTo>
                  <a:lnTo>
                    <a:pt x="24283" y="240"/>
                  </a:lnTo>
                  <a:cubicBezTo>
                    <a:pt x="24350" y="240"/>
                    <a:pt x="24401" y="184"/>
                    <a:pt x="24401" y="117"/>
                  </a:cubicBezTo>
                  <a:cubicBezTo>
                    <a:pt x="24401" y="56"/>
                    <a:pt x="24350" y="0"/>
                    <a:pt x="24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10666222" y="5600710"/>
              <a:ext cx="1213725" cy="15299"/>
            </a:xfrm>
            <a:custGeom>
              <a:avLst/>
              <a:gdLst/>
              <a:ahLst/>
              <a:cxnLst/>
              <a:rect l="l" t="t" r="r" b="b"/>
              <a:pathLst>
                <a:path w="23166" h="292" extrusionOk="0">
                  <a:moveTo>
                    <a:pt x="0" y="1"/>
                  </a:moveTo>
                  <a:lnTo>
                    <a:pt x="51" y="241"/>
                  </a:lnTo>
                  <a:lnTo>
                    <a:pt x="10371" y="241"/>
                  </a:lnTo>
                  <a:lnTo>
                    <a:pt x="12136" y="247"/>
                  </a:lnTo>
                  <a:lnTo>
                    <a:pt x="12376" y="247"/>
                  </a:lnTo>
                  <a:lnTo>
                    <a:pt x="14258" y="258"/>
                  </a:lnTo>
                  <a:lnTo>
                    <a:pt x="14498" y="258"/>
                  </a:lnTo>
                  <a:lnTo>
                    <a:pt x="16509" y="263"/>
                  </a:lnTo>
                  <a:lnTo>
                    <a:pt x="16749" y="263"/>
                  </a:lnTo>
                  <a:lnTo>
                    <a:pt x="18670" y="275"/>
                  </a:lnTo>
                  <a:lnTo>
                    <a:pt x="18916" y="275"/>
                  </a:lnTo>
                  <a:lnTo>
                    <a:pt x="21021" y="286"/>
                  </a:lnTo>
                  <a:lnTo>
                    <a:pt x="21267" y="286"/>
                  </a:lnTo>
                  <a:lnTo>
                    <a:pt x="22948" y="291"/>
                  </a:lnTo>
                  <a:lnTo>
                    <a:pt x="23049" y="291"/>
                  </a:lnTo>
                  <a:cubicBezTo>
                    <a:pt x="23110" y="291"/>
                    <a:pt x="23166" y="236"/>
                    <a:pt x="23166" y="174"/>
                  </a:cubicBezTo>
                  <a:cubicBezTo>
                    <a:pt x="23166" y="107"/>
                    <a:pt x="23116" y="51"/>
                    <a:pt x="23049" y="51"/>
                  </a:cubicBezTo>
                  <a:lnTo>
                    <a:pt x="23038" y="51"/>
                  </a:lnTo>
                  <a:lnTo>
                    <a:pt x="21323" y="46"/>
                  </a:lnTo>
                  <a:lnTo>
                    <a:pt x="21077" y="46"/>
                  </a:lnTo>
                  <a:lnTo>
                    <a:pt x="18972" y="34"/>
                  </a:lnTo>
                  <a:lnTo>
                    <a:pt x="18726" y="34"/>
                  </a:lnTo>
                  <a:lnTo>
                    <a:pt x="16788" y="29"/>
                  </a:lnTo>
                  <a:lnTo>
                    <a:pt x="16548" y="29"/>
                  </a:lnTo>
                  <a:lnTo>
                    <a:pt x="14521" y="18"/>
                  </a:lnTo>
                  <a:lnTo>
                    <a:pt x="14281" y="18"/>
                  </a:lnTo>
                  <a:lnTo>
                    <a:pt x="12387" y="12"/>
                  </a:lnTo>
                  <a:lnTo>
                    <a:pt x="12147" y="7"/>
                  </a:lnTo>
                  <a:lnTo>
                    <a:pt x="103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10687860" y="5697898"/>
              <a:ext cx="1151744" cy="33112"/>
            </a:xfrm>
            <a:custGeom>
              <a:avLst/>
              <a:gdLst/>
              <a:ahLst/>
              <a:cxnLst/>
              <a:rect l="l" t="t" r="r" b="b"/>
              <a:pathLst>
                <a:path w="21983" h="632" extrusionOk="0">
                  <a:moveTo>
                    <a:pt x="1" y="0"/>
                  </a:moveTo>
                  <a:lnTo>
                    <a:pt x="51" y="240"/>
                  </a:lnTo>
                  <a:lnTo>
                    <a:pt x="9796" y="240"/>
                  </a:lnTo>
                  <a:lnTo>
                    <a:pt x="9958" y="246"/>
                  </a:lnTo>
                  <a:lnTo>
                    <a:pt x="11634" y="302"/>
                  </a:lnTo>
                  <a:lnTo>
                    <a:pt x="11868" y="307"/>
                  </a:lnTo>
                  <a:lnTo>
                    <a:pt x="13655" y="363"/>
                  </a:lnTo>
                  <a:lnTo>
                    <a:pt x="13896" y="374"/>
                  </a:lnTo>
                  <a:lnTo>
                    <a:pt x="15789" y="430"/>
                  </a:lnTo>
                  <a:lnTo>
                    <a:pt x="16023" y="441"/>
                  </a:lnTo>
                  <a:lnTo>
                    <a:pt x="17783" y="497"/>
                  </a:lnTo>
                  <a:lnTo>
                    <a:pt x="18023" y="508"/>
                  </a:lnTo>
                  <a:lnTo>
                    <a:pt x="20123" y="575"/>
                  </a:lnTo>
                  <a:lnTo>
                    <a:pt x="20363" y="581"/>
                  </a:lnTo>
                  <a:lnTo>
                    <a:pt x="21703" y="626"/>
                  </a:lnTo>
                  <a:lnTo>
                    <a:pt x="21859" y="631"/>
                  </a:lnTo>
                  <a:cubicBezTo>
                    <a:pt x="21926" y="631"/>
                    <a:pt x="21977" y="575"/>
                    <a:pt x="21982" y="514"/>
                  </a:cubicBezTo>
                  <a:cubicBezTo>
                    <a:pt x="21982" y="447"/>
                    <a:pt x="21932" y="391"/>
                    <a:pt x="21865" y="391"/>
                  </a:cubicBezTo>
                  <a:lnTo>
                    <a:pt x="21792" y="385"/>
                  </a:lnTo>
                  <a:lnTo>
                    <a:pt x="20419" y="346"/>
                  </a:lnTo>
                  <a:lnTo>
                    <a:pt x="20173" y="335"/>
                  </a:lnTo>
                  <a:lnTo>
                    <a:pt x="18079" y="268"/>
                  </a:lnTo>
                  <a:lnTo>
                    <a:pt x="17833" y="263"/>
                  </a:lnTo>
                  <a:lnTo>
                    <a:pt x="16062" y="201"/>
                  </a:lnTo>
                  <a:lnTo>
                    <a:pt x="15822" y="196"/>
                  </a:lnTo>
                  <a:lnTo>
                    <a:pt x="13923" y="134"/>
                  </a:lnTo>
                  <a:lnTo>
                    <a:pt x="13683" y="129"/>
                  </a:lnTo>
                  <a:lnTo>
                    <a:pt x="11885" y="67"/>
                  </a:lnTo>
                  <a:lnTo>
                    <a:pt x="11645" y="62"/>
                  </a:lnTo>
                  <a:lnTo>
                    <a:pt x="9958" y="6"/>
                  </a:lnTo>
                  <a:lnTo>
                    <a:pt x="98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10709813" y="5795610"/>
              <a:ext cx="1093484" cy="20538"/>
            </a:xfrm>
            <a:custGeom>
              <a:avLst/>
              <a:gdLst/>
              <a:ahLst/>
              <a:cxnLst/>
              <a:rect l="l" t="t" r="r" b="b"/>
              <a:pathLst>
                <a:path w="20871" h="392" extrusionOk="0">
                  <a:moveTo>
                    <a:pt x="1" y="0"/>
                  </a:moveTo>
                  <a:lnTo>
                    <a:pt x="56" y="235"/>
                  </a:lnTo>
                  <a:lnTo>
                    <a:pt x="9377" y="235"/>
                  </a:lnTo>
                  <a:lnTo>
                    <a:pt x="9539" y="241"/>
                  </a:lnTo>
                  <a:lnTo>
                    <a:pt x="11125" y="263"/>
                  </a:lnTo>
                  <a:lnTo>
                    <a:pt x="11366" y="263"/>
                  </a:lnTo>
                  <a:lnTo>
                    <a:pt x="13069" y="285"/>
                  </a:lnTo>
                  <a:lnTo>
                    <a:pt x="13309" y="291"/>
                  </a:lnTo>
                  <a:lnTo>
                    <a:pt x="15102" y="313"/>
                  </a:lnTo>
                  <a:lnTo>
                    <a:pt x="15342" y="319"/>
                  </a:lnTo>
                  <a:lnTo>
                    <a:pt x="16973" y="341"/>
                  </a:lnTo>
                  <a:lnTo>
                    <a:pt x="17218" y="341"/>
                  </a:lnTo>
                  <a:lnTo>
                    <a:pt x="19324" y="369"/>
                  </a:lnTo>
                  <a:lnTo>
                    <a:pt x="19564" y="375"/>
                  </a:lnTo>
                  <a:lnTo>
                    <a:pt x="20664" y="391"/>
                  </a:lnTo>
                  <a:lnTo>
                    <a:pt x="20753" y="391"/>
                  </a:lnTo>
                  <a:cubicBezTo>
                    <a:pt x="20815" y="391"/>
                    <a:pt x="20871" y="336"/>
                    <a:pt x="20871" y="268"/>
                  </a:cubicBezTo>
                  <a:cubicBezTo>
                    <a:pt x="20871" y="207"/>
                    <a:pt x="20821" y="151"/>
                    <a:pt x="20753" y="151"/>
                  </a:cubicBezTo>
                  <a:lnTo>
                    <a:pt x="19620" y="134"/>
                  </a:lnTo>
                  <a:lnTo>
                    <a:pt x="19374" y="129"/>
                  </a:lnTo>
                  <a:lnTo>
                    <a:pt x="17274" y="101"/>
                  </a:lnTo>
                  <a:lnTo>
                    <a:pt x="17028" y="101"/>
                  </a:lnTo>
                  <a:lnTo>
                    <a:pt x="15375" y="79"/>
                  </a:lnTo>
                  <a:lnTo>
                    <a:pt x="15135" y="73"/>
                  </a:lnTo>
                  <a:lnTo>
                    <a:pt x="13331" y="51"/>
                  </a:lnTo>
                  <a:lnTo>
                    <a:pt x="13091" y="51"/>
                  </a:lnTo>
                  <a:lnTo>
                    <a:pt x="11377" y="23"/>
                  </a:lnTo>
                  <a:lnTo>
                    <a:pt x="11137" y="23"/>
                  </a:lnTo>
                  <a:lnTo>
                    <a:pt x="95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11290636" y="5397008"/>
              <a:ext cx="34265" cy="459535"/>
            </a:xfrm>
            <a:custGeom>
              <a:avLst/>
              <a:gdLst/>
              <a:ahLst/>
              <a:cxnLst/>
              <a:rect l="l" t="t" r="r" b="b"/>
              <a:pathLst>
                <a:path w="654" h="8771" extrusionOk="0">
                  <a:moveTo>
                    <a:pt x="519" y="1"/>
                  </a:moveTo>
                  <a:cubicBezTo>
                    <a:pt x="460" y="1"/>
                    <a:pt x="414" y="52"/>
                    <a:pt x="414" y="114"/>
                  </a:cubicBezTo>
                  <a:lnTo>
                    <a:pt x="6" y="8642"/>
                  </a:lnTo>
                  <a:cubicBezTo>
                    <a:pt x="0" y="8709"/>
                    <a:pt x="51" y="8764"/>
                    <a:pt x="118" y="8770"/>
                  </a:cubicBezTo>
                  <a:lnTo>
                    <a:pt x="123" y="8770"/>
                  </a:lnTo>
                  <a:cubicBezTo>
                    <a:pt x="185" y="8770"/>
                    <a:pt x="240" y="8720"/>
                    <a:pt x="246" y="8653"/>
                  </a:cubicBezTo>
                  <a:lnTo>
                    <a:pt x="648" y="125"/>
                  </a:lnTo>
                  <a:cubicBezTo>
                    <a:pt x="654" y="58"/>
                    <a:pt x="603" y="2"/>
                    <a:pt x="536" y="2"/>
                  </a:cubicBezTo>
                  <a:cubicBezTo>
                    <a:pt x="531" y="1"/>
                    <a:pt x="525" y="1"/>
                    <a:pt x="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11390391" y="5397060"/>
              <a:ext cx="55955" cy="459482"/>
            </a:xfrm>
            <a:custGeom>
              <a:avLst/>
              <a:gdLst/>
              <a:ahLst/>
              <a:cxnLst/>
              <a:rect l="l" t="t" r="r" b="b"/>
              <a:pathLst>
                <a:path w="1068" h="8770" extrusionOk="0">
                  <a:moveTo>
                    <a:pt x="940" y="1"/>
                  </a:moveTo>
                  <a:cubicBezTo>
                    <a:pt x="882" y="1"/>
                    <a:pt x="827" y="44"/>
                    <a:pt x="822" y="107"/>
                  </a:cubicBezTo>
                  <a:lnTo>
                    <a:pt x="12" y="8635"/>
                  </a:lnTo>
                  <a:cubicBezTo>
                    <a:pt x="1" y="8702"/>
                    <a:pt x="51" y="8758"/>
                    <a:pt x="118" y="8763"/>
                  </a:cubicBezTo>
                  <a:cubicBezTo>
                    <a:pt x="124" y="8769"/>
                    <a:pt x="124" y="8769"/>
                    <a:pt x="129" y="8769"/>
                  </a:cubicBezTo>
                  <a:cubicBezTo>
                    <a:pt x="191" y="8769"/>
                    <a:pt x="241" y="8719"/>
                    <a:pt x="246" y="8657"/>
                  </a:cubicBezTo>
                  <a:lnTo>
                    <a:pt x="1062" y="129"/>
                  </a:lnTo>
                  <a:cubicBezTo>
                    <a:pt x="1067" y="62"/>
                    <a:pt x="1017" y="7"/>
                    <a:pt x="950" y="1"/>
                  </a:cubicBezTo>
                  <a:cubicBezTo>
                    <a:pt x="947" y="1"/>
                    <a:pt x="943"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11494548" y="5386477"/>
              <a:ext cx="83776" cy="470066"/>
            </a:xfrm>
            <a:custGeom>
              <a:avLst/>
              <a:gdLst/>
              <a:ahLst/>
              <a:cxnLst/>
              <a:rect l="l" t="t" r="r" b="b"/>
              <a:pathLst>
                <a:path w="1599" h="8972" extrusionOk="0">
                  <a:moveTo>
                    <a:pt x="1467" y="0"/>
                  </a:moveTo>
                  <a:cubicBezTo>
                    <a:pt x="1413" y="0"/>
                    <a:pt x="1362" y="42"/>
                    <a:pt x="1352" y="102"/>
                  </a:cubicBezTo>
                  <a:lnTo>
                    <a:pt x="12" y="8831"/>
                  </a:lnTo>
                  <a:cubicBezTo>
                    <a:pt x="1" y="8898"/>
                    <a:pt x="46" y="8954"/>
                    <a:pt x="113" y="8965"/>
                  </a:cubicBezTo>
                  <a:cubicBezTo>
                    <a:pt x="118" y="8965"/>
                    <a:pt x="124" y="8971"/>
                    <a:pt x="129" y="8971"/>
                  </a:cubicBezTo>
                  <a:cubicBezTo>
                    <a:pt x="191" y="8971"/>
                    <a:pt x="241" y="8926"/>
                    <a:pt x="247" y="8865"/>
                  </a:cubicBezTo>
                  <a:lnTo>
                    <a:pt x="1587" y="136"/>
                  </a:lnTo>
                  <a:cubicBezTo>
                    <a:pt x="1598" y="69"/>
                    <a:pt x="1553" y="8"/>
                    <a:pt x="1486" y="2"/>
                  </a:cubicBezTo>
                  <a:cubicBezTo>
                    <a:pt x="1480" y="1"/>
                    <a:pt x="1474" y="0"/>
                    <a:pt x="14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11590269" y="5380137"/>
              <a:ext cx="119979" cy="476405"/>
            </a:xfrm>
            <a:custGeom>
              <a:avLst/>
              <a:gdLst/>
              <a:ahLst/>
              <a:cxnLst/>
              <a:rect l="l" t="t" r="r" b="b"/>
              <a:pathLst>
                <a:path w="2290" h="9093" extrusionOk="0">
                  <a:moveTo>
                    <a:pt x="2245" y="0"/>
                  </a:moveTo>
                  <a:lnTo>
                    <a:pt x="2066" y="6"/>
                  </a:lnTo>
                  <a:lnTo>
                    <a:pt x="2061" y="6"/>
                  </a:lnTo>
                  <a:cubicBezTo>
                    <a:pt x="2055" y="22"/>
                    <a:pt x="2044" y="34"/>
                    <a:pt x="2044" y="50"/>
                  </a:cubicBezTo>
                  <a:lnTo>
                    <a:pt x="1999" y="251"/>
                  </a:lnTo>
                  <a:lnTo>
                    <a:pt x="1525" y="2329"/>
                  </a:lnTo>
                  <a:lnTo>
                    <a:pt x="1469" y="2569"/>
                  </a:lnTo>
                  <a:lnTo>
                    <a:pt x="1084" y="4250"/>
                  </a:lnTo>
                  <a:lnTo>
                    <a:pt x="1033" y="4485"/>
                  </a:lnTo>
                  <a:lnTo>
                    <a:pt x="609" y="6328"/>
                  </a:lnTo>
                  <a:lnTo>
                    <a:pt x="559" y="6562"/>
                  </a:lnTo>
                  <a:lnTo>
                    <a:pt x="218" y="8031"/>
                  </a:lnTo>
                  <a:lnTo>
                    <a:pt x="168" y="8271"/>
                  </a:lnTo>
                  <a:lnTo>
                    <a:pt x="22" y="8891"/>
                  </a:lnTo>
                  <a:lnTo>
                    <a:pt x="11" y="8947"/>
                  </a:lnTo>
                  <a:cubicBezTo>
                    <a:pt x="0" y="9008"/>
                    <a:pt x="39" y="9075"/>
                    <a:pt x="101" y="9086"/>
                  </a:cubicBezTo>
                  <a:cubicBezTo>
                    <a:pt x="112" y="9092"/>
                    <a:pt x="123" y="9092"/>
                    <a:pt x="129" y="9092"/>
                  </a:cubicBezTo>
                  <a:cubicBezTo>
                    <a:pt x="184" y="9092"/>
                    <a:pt x="235" y="9053"/>
                    <a:pt x="246" y="8997"/>
                  </a:cubicBezTo>
                  <a:lnTo>
                    <a:pt x="268" y="8891"/>
                  </a:lnTo>
                  <a:lnTo>
                    <a:pt x="413" y="8271"/>
                  </a:lnTo>
                  <a:lnTo>
                    <a:pt x="469" y="8031"/>
                  </a:lnTo>
                  <a:lnTo>
                    <a:pt x="799" y="6573"/>
                  </a:lnTo>
                  <a:lnTo>
                    <a:pt x="855" y="6333"/>
                  </a:lnTo>
                  <a:lnTo>
                    <a:pt x="1279" y="4485"/>
                  </a:lnTo>
                  <a:lnTo>
                    <a:pt x="1335" y="4244"/>
                  </a:lnTo>
                  <a:lnTo>
                    <a:pt x="1715" y="2569"/>
                  </a:lnTo>
                  <a:lnTo>
                    <a:pt x="1770" y="2329"/>
                  </a:lnTo>
                  <a:lnTo>
                    <a:pt x="2245" y="240"/>
                  </a:lnTo>
                  <a:lnTo>
                    <a:pt x="2279" y="106"/>
                  </a:lnTo>
                  <a:cubicBezTo>
                    <a:pt x="2290" y="67"/>
                    <a:pt x="2273" y="28"/>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11713706" y="5377884"/>
              <a:ext cx="120031" cy="478658"/>
            </a:xfrm>
            <a:custGeom>
              <a:avLst/>
              <a:gdLst/>
              <a:ahLst/>
              <a:cxnLst/>
              <a:rect l="l" t="t" r="r" b="b"/>
              <a:pathLst>
                <a:path w="2291" h="9136" extrusionOk="0">
                  <a:moveTo>
                    <a:pt x="2159" y="0"/>
                  </a:moveTo>
                  <a:cubicBezTo>
                    <a:pt x="2105" y="0"/>
                    <a:pt x="2059" y="37"/>
                    <a:pt x="2045" y="93"/>
                  </a:cubicBezTo>
                  <a:lnTo>
                    <a:pt x="12" y="8984"/>
                  </a:lnTo>
                  <a:cubicBezTo>
                    <a:pt x="1" y="9051"/>
                    <a:pt x="40" y="9113"/>
                    <a:pt x="101" y="9129"/>
                  </a:cubicBezTo>
                  <a:cubicBezTo>
                    <a:pt x="113" y="9129"/>
                    <a:pt x="124" y="9135"/>
                    <a:pt x="129" y="9135"/>
                  </a:cubicBezTo>
                  <a:cubicBezTo>
                    <a:pt x="185" y="9135"/>
                    <a:pt x="235" y="9096"/>
                    <a:pt x="247" y="9040"/>
                  </a:cubicBezTo>
                  <a:lnTo>
                    <a:pt x="2279" y="149"/>
                  </a:lnTo>
                  <a:cubicBezTo>
                    <a:pt x="2291" y="82"/>
                    <a:pt x="2252" y="21"/>
                    <a:pt x="2190" y="4"/>
                  </a:cubicBezTo>
                  <a:cubicBezTo>
                    <a:pt x="2180" y="1"/>
                    <a:pt x="2169" y="0"/>
                    <a:pt x="2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10844095" y="5852298"/>
              <a:ext cx="895126" cy="210513"/>
            </a:xfrm>
            <a:custGeom>
              <a:avLst/>
              <a:gdLst/>
              <a:ahLst/>
              <a:cxnLst/>
              <a:rect l="l" t="t" r="r" b="b"/>
              <a:pathLst>
                <a:path w="17085" h="4018" extrusionOk="0">
                  <a:moveTo>
                    <a:pt x="16018" y="0"/>
                  </a:moveTo>
                  <a:cubicBezTo>
                    <a:pt x="16005" y="0"/>
                    <a:pt x="15992" y="3"/>
                    <a:pt x="15979" y="7"/>
                  </a:cubicBezTo>
                  <a:cubicBezTo>
                    <a:pt x="15918" y="30"/>
                    <a:pt x="15884" y="97"/>
                    <a:pt x="15906" y="158"/>
                  </a:cubicBezTo>
                  <a:lnTo>
                    <a:pt x="16738" y="2627"/>
                  </a:lnTo>
                  <a:cubicBezTo>
                    <a:pt x="16833" y="2895"/>
                    <a:pt x="16789" y="3185"/>
                    <a:pt x="16621" y="3414"/>
                  </a:cubicBezTo>
                  <a:cubicBezTo>
                    <a:pt x="16459" y="3643"/>
                    <a:pt x="16202" y="3777"/>
                    <a:pt x="15918" y="3777"/>
                  </a:cubicBezTo>
                  <a:lnTo>
                    <a:pt x="118" y="3777"/>
                  </a:lnTo>
                  <a:cubicBezTo>
                    <a:pt x="51" y="3777"/>
                    <a:pt x="1" y="3833"/>
                    <a:pt x="1" y="3900"/>
                  </a:cubicBezTo>
                  <a:cubicBezTo>
                    <a:pt x="1" y="3961"/>
                    <a:pt x="51" y="4017"/>
                    <a:pt x="118" y="4017"/>
                  </a:cubicBezTo>
                  <a:lnTo>
                    <a:pt x="15918" y="4017"/>
                  </a:lnTo>
                  <a:cubicBezTo>
                    <a:pt x="16281" y="4017"/>
                    <a:pt x="16604" y="3850"/>
                    <a:pt x="16817" y="3554"/>
                  </a:cubicBezTo>
                  <a:cubicBezTo>
                    <a:pt x="17029" y="3258"/>
                    <a:pt x="17085" y="2895"/>
                    <a:pt x="16967" y="2548"/>
                  </a:cubicBezTo>
                  <a:lnTo>
                    <a:pt x="16130" y="80"/>
                  </a:lnTo>
                  <a:cubicBezTo>
                    <a:pt x="16112" y="32"/>
                    <a:pt x="16067" y="0"/>
                    <a:pt x="160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10886533" y="6063702"/>
              <a:ext cx="74397" cy="136587"/>
            </a:xfrm>
            <a:custGeom>
              <a:avLst/>
              <a:gdLst/>
              <a:ahLst/>
              <a:cxnLst/>
              <a:rect l="l" t="t" r="r" b="b"/>
              <a:pathLst>
                <a:path w="1420" h="2607" extrusionOk="0">
                  <a:moveTo>
                    <a:pt x="516" y="1"/>
                  </a:moveTo>
                  <a:cubicBezTo>
                    <a:pt x="501" y="1"/>
                    <a:pt x="485" y="2"/>
                    <a:pt x="470" y="5"/>
                  </a:cubicBezTo>
                  <a:cubicBezTo>
                    <a:pt x="152" y="66"/>
                    <a:pt x="1" y="692"/>
                    <a:pt x="129" y="1412"/>
                  </a:cubicBezTo>
                  <a:cubicBezTo>
                    <a:pt x="256" y="2089"/>
                    <a:pt x="594" y="2606"/>
                    <a:pt x="900" y="2606"/>
                  </a:cubicBezTo>
                  <a:cubicBezTo>
                    <a:pt x="917" y="2606"/>
                    <a:pt x="933" y="2605"/>
                    <a:pt x="950" y="2602"/>
                  </a:cubicBezTo>
                  <a:cubicBezTo>
                    <a:pt x="1268" y="2546"/>
                    <a:pt x="1419" y="1915"/>
                    <a:pt x="1291" y="1200"/>
                  </a:cubicBezTo>
                  <a:cubicBezTo>
                    <a:pt x="1163" y="514"/>
                    <a:pt x="823" y="1"/>
                    <a:pt x="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11052460" y="6063702"/>
              <a:ext cx="74659" cy="136587"/>
            </a:xfrm>
            <a:custGeom>
              <a:avLst/>
              <a:gdLst/>
              <a:ahLst/>
              <a:cxnLst/>
              <a:rect l="l" t="t" r="r" b="b"/>
              <a:pathLst>
                <a:path w="1425" h="2607" extrusionOk="0">
                  <a:moveTo>
                    <a:pt x="516" y="1"/>
                  </a:moveTo>
                  <a:cubicBezTo>
                    <a:pt x="500" y="1"/>
                    <a:pt x="485" y="2"/>
                    <a:pt x="469" y="5"/>
                  </a:cubicBezTo>
                  <a:cubicBezTo>
                    <a:pt x="151" y="66"/>
                    <a:pt x="0" y="692"/>
                    <a:pt x="129" y="1412"/>
                  </a:cubicBezTo>
                  <a:cubicBezTo>
                    <a:pt x="256" y="2089"/>
                    <a:pt x="593" y="2606"/>
                    <a:pt x="899" y="2606"/>
                  </a:cubicBezTo>
                  <a:cubicBezTo>
                    <a:pt x="916" y="2606"/>
                    <a:pt x="933" y="2605"/>
                    <a:pt x="950" y="2602"/>
                  </a:cubicBezTo>
                  <a:cubicBezTo>
                    <a:pt x="1268" y="2546"/>
                    <a:pt x="1424" y="1915"/>
                    <a:pt x="1290" y="1200"/>
                  </a:cubicBezTo>
                  <a:cubicBezTo>
                    <a:pt x="1163" y="514"/>
                    <a:pt x="823" y="1"/>
                    <a:pt x="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11652302" y="6063702"/>
              <a:ext cx="74659" cy="136587"/>
            </a:xfrm>
            <a:custGeom>
              <a:avLst/>
              <a:gdLst/>
              <a:ahLst/>
              <a:cxnLst/>
              <a:rect l="l" t="t" r="r" b="b"/>
              <a:pathLst>
                <a:path w="1425" h="2607" extrusionOk="0">
                  <a:moveTo>
                    <a:pt x="521" y="1"/>
                  </a:moveTo>
                  <a:cubicBezTo>
                    <a:pt x="506" y="1"/>
                    <a:pt x="490" y="2"/>
                    <a:pt x="475" y="5"/>
                  </a:cubicBezTo>
                  <a:cubicBezTo>
                    <a:pt x="156" y="66"/>
                    <a:pt x="0" y="692"/>
                    <a:pt x="134" y="1412"/>
                  </a:cubicBezTo>
                  <a:cubicBezTo>
                    <a:pt x="261" y="2089"/>
                    <a:pt x="594" y="2606"/>
                    <a:pt x="904" y="2606"/>
                  </a:cubicBezTo>
                  <a:cubicBezTo>
                    <a:pt x="921" y="2606"/>
                    <a:pt x="938" y="2605"/>
                    <a:pt x="955" y="2602"/>
                  </a:cubicBezTo>
                  <a:cubicBezTo>
                    <a:pt x="1273" y="2546"/>
                    <a:pt x="1424" y="1915"/>
                    <a:pt x="1290" y="1200"/>
                  </a:cubicBezTo>
                  <a:cubicBezTo>
                    <a:pt x="1168" y="514"/>
                    <a:pt x="828"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11631502" y="5210805"/>
              <a:ext cx="62085" cy="175515"/>
            </a:xfrm>
            <a:custGeom>
              <a:avLst/>
              <a:gdLst/>
              <a:ahLst/>
              <a:cxnLst/>
              <a:rect l="l" t="t" r="r" b="b"/>
              <a:pathLst>
                <a:path w="1185" h="3350" extrusionOk="0">
                  <a:moveTo>
                    <a:pt x="1053" y="0"/>
                  </a:moveTo>
                  <a:cubicBezTo>
                    <a:pt x="999" y="0"/>
                    <a:pt x="952" y="36"/>
                    <a:pt x="933" y="88"/>
                  </a:cubicBezTo>
                  <a:lnTo>
                    <a:pt x="23" y="3193"/>
                  </a:lnTo>
                  <a:cubicBezTo>
                    <a:pt x="1" y="3254"/>
                    <a:pt x="40" y="3321"/>
                    <a:pt x="101" y="3344"/>
                  </a:cubicBezTo>
                  <a:cubicBezTo>
                    <a:pt x="112" y="3344"/>
                    <a:pt x="123" y="3349"/>
                    <a:pt x="135" y="3349"/>
                  </a:cubicBezTo>
                  <a:cubicBezTo>
                    <a:pt x="185" y="3349"/>
                    <a:pt x="235" y="3316"/>
                    <a:pt x="252" y="3260"/>
                  </a:cubicBezTo>
                  <a:lnTo>
                    <a:pt x="1162" y="155"/>
                  </a:lnTo>
                  <a:cubicBezTo>
                    <a:pt x="1184" y="93"/>
                    <a:pt x="1145" y="26"/>
                    <a:pt x="1084" y="4"/>
                  </a:cubicBezTo>
                  <a:cubicBezTo>
                    <a:pt x="1073" y="1"/>
                    <a:pt x="1063" y="0"/>
                    <a:pt x="1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11959793" y="5188643"/>
              <a:ext cx="80527" cy="184788"/>
            </a:xfrm>
            <a:custGeom>
              <a:avLst/>
              <a:gdLst/>
              <a:ahLst/>
              <a:cxnLst/>
              <a:rect l="l" t="t" r="r" b="b"/>
              <a:pathLst>
                <a:path w="1537" h="3527" extrusionOk="0">
                  <a:moveTo>
                    <a:pt x="1403" y="1"/>
                  </a:moveTo>
                  <a:cubicBezTo>
                    <a:pt x="1355" y="1"/>
                    <a:pt x="1308" y="28"/>
                    <a:pt x="1291" y="75"/>
                  </a:cubicBezTo>
                  <a:lnTo>
                    <a:pt x="29" y="3365"/>
                  </a:lnTo>
                  <a:cubicBezTo>
                    <a:pt x="1" y="3426"/>
                    <a:pt x="34" y="3499"/>
                    <a:pt x="96" y="3521"/>
                  </a:cubicBezTo>
                  <a:cubicBezTo>
                    <a:pt x="107" y="3527"/>
                    <a:pt x="123" y="3527"/>
                    <a:pt x="140" y="3527"/>
                  </a:cubicBezTo>
                  <a:cubicBezTo>
                    <a:pt x="185" y="3527"/>
                    <a:pt x="230" y="3499"/>
                    <a:pt x="252" y="3454"/>
                  </a:cubicBezTo>
                  <a:lnTo>
                    <a:pt x="1514" y="159"/>
                  </a:lnTo>
                  <a:cubicBezTo>
                    <a:pt x="1536" y="98"/>
                    <a:pt x="1509" y="31"/>
                    <a:pt x="1447" y="8"/>
                  </a:cubicBezTo>
                  <a:cubicBezTo>
                    <a:pt x="1433" y="3"/>
                    <a:pt x="1418" y="1"/>
                    <a:pt x="1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11614265" y="5155111"/>
              <a:ext cx="462311" cy="58837"/>
            </a:xfrm>
            <a:custGeom>
              <a:avLst/>
              <a:gdLst/>
              <a:ahLst/>
              <a:cxnLst/>
              <a:rect l="l" t="t" r="r" b="b"/>
              <a:pathLst>
                <a:path w="8824" h="1123" extrusionOk="0">
                  <a:moveTo>
                    <a:pt x="8824" y="0"/>
                  </a:moveTo>
                  <a:lnTo>
                    <a:pt x="78" y="313"/>
                  </a:lnTo>
                  <a:lnTo>
                    <a:pt x="0" y="1123"/>
                  </a:lnTo>
                  <a:lnTo>
                    <a:pt x="0" y="1123"/>
                  </a:lnTo>
                  <a:lnTo>
                    <a:pt x="7953" y="877"/>
                  </a:lnTo>
                  <a:lnTo>
                    <a:pt x="8824" y="849"/>
                  </a:lnTo>
                  <a:lnTo>
                    <a:pt x="88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63E482-CB5D-D6B6-B24D-1686B81E0056}"/>
              </a:ext>
            </a:extLst>
          </p:cNvPr>
          <p:cNvSpPr>
            <a:spLocks noGrp="1"/>
          </p:cNvSpPr>
          <p:nvPr>
            <p:ph type="body" idx="1"/>
          </p:nvPr>
        </p:nvSpPr>
        <p:spPr>
          <a:xfrm>
            <a:off x="3571167" y="1913861"/>
            <a:ext cx="4596282" cy="1616147"/>
          </a:xfrm>
        </p:spPr>
        <p:txBody>
          <a:bodyPr/>
          <a:lstStyle/>
          <a:p>
            <a:pPr marL="152400" indent="0" algn="just">
              <a:buNone/>
            </a:pPr>
            <a:r>
              <a:rPr lang="en-US"/>
              <a:t>Dari hasil informasi yang didapat, bahwa terdapat 9.994 data pada penjualan tahun 2017 – 2020 dan memiliki 17 kolom dengan komposisi sebagai berikut :</a:t>
            </a:r>
          </a:p>
          <a:p>
            <a:pPr marL="381000" indent="-228600" algn="just">
              <a:buFont typeface="+mj-lt"/>
              <a:buAutoNum type="arabicPeriod"/>
            </a:pPr>
            <a:r>
              <a:rPr lang="en-US"/>
              <a:t>2 kolom dengan tipe data integer.</a:t>
            </a:r>
          </a:p>
          <a:p>
            <a:pPr marL="381000" indent="-228600" algn="just">
              <a:buFont typeface="+mj-lt"/>
              <a:buAutoNum type="arabicPeriod"/>
            </a:pPr>
            <a:r>
              <a:rPr lang="en-US"/>
              <a:t>9 kolom dengan tipe data object (varchar).</a:t>
            </a:r>
          </a:p>
          <a:p>
            <a:pPr marL="381000" indent="-228600" algn="just">
              <a:buFont typeface="+mj-lt"/>
              <a:buAutoNum type="arabicPeriod"/>
            </a:pPr>
            <a:r>
              <a:rPr lang="en-US"/>
              <a:t>2 kolom dengan tipe data date time.</a:t>
            </a:r>
          </a:p>
          <a:p>
            <a:pPr marL="381000" indent="-228600" algn="just">
              <a:buFont typeface="+mj-lt"/>
              <a:buAutoNum type="arabicPeriod"/>
            </a:pPr>
            <a:r>
              <a:rPr lang="en-US"/>
              <a:t>4 kolom dengan tipe data float (desimal).</a:t>
            </a:r>
          </a:p>
          <a:p>
            <a:pPr marL="381000" indent="-228600" algn="just">
              <a:buFont typeface="+mj-lt"/>
              <a:buAutoNum type="arabicPeriod"/>
            </a:pPr>
            <a:r>
              <a:rPr lang="en-US"/>
              <a:t>Terdapat Missing value di kolom “Postal Code”. </a:t>
            </a:r>
          </a:p>
          <a:p>
            <a:pPr marL="381000" indent="-228600" algn="just">
              <a:buFont typeface="+mj-lt"/>
              <a:buAutoNum type="arabicPeriod"/>
            </a:pPr>
            <a:r>
              <a:rPr lang="en-US"/>
              <a:t>Jumlah nilai unique di tiap kolom</a:t>
            </a:r>
          </a:p>
        </p:txBody>
      </p:sp>
      <p:sp>
        <p:nvSpPr>
          <p:cNvPr id="3" name="Title 2">
            <a:extLst>
              <a:ext uri="{FF2B5EF4-FFF2-40B4-BE49-F238E27FC236}">
                <a16:creationId xmlns:a16="http://schemas.microsoft.com/office/drawing/2014/main" id="{48120B0C-2B09-8683-6BD1-0751441321B9}"/>
              </a:ext>
            </a:extLst>
          </p:cNvPr>
          <p:cNvSpPr>
            <a:spLocks noGrp="1"/>
          </p:cNvSpPr>
          <p:nvPr>
            <p:ph type="title"/>
          </p:nvPr>
        </p:nvSpPr>
        <p:spPr/>
        <p:txBody>
          <a:bodyPr/>
          <a:lstStyle/>
          <a:p>
            <a:r>
              <a:rPr lang="en-US"/>
              <a:t>Information About Data Order</a:t>
            </a:r>
          </a:p>
        </p:txBody>
      </p:sp>
      <p:pic>
        <p:nvPicPr>
          <p:cNvPr id="5" name="Picture 4">
            <a:extLst>
              <a:ext uri="{FF2B5EF4-FFF2-40B4-BE49-F238E27FC236}">
                <a16:creationId xmlns:a16="http://schemas.microsoft.com/office/drawing/2014/main" id="{754C1E9A-19FA-4042-56CF-EF4318C38E6E}"/>
              </a:ext>
            </a:extLst>
          </p:cNvPr>
          <p:cNvPicPr>
            <a:picLocks noChangeAspect="1"/>
          </p:cNvPicPr>
          <p:nvPr/>
        </p:nvPicPr>
        <p:blipFill>
          <a:blip r:embed="rId2"/>
          <a:stretch>
            <a:fillRect/>
          </a:stretch>
        </p:blipFill>
        <p:spPr>
          <a:xfrm>
            <a:off x="788957" y="1234462"/>
            <a:ext cx="2812737" cy="3072266"/>
          </a:xfrm>
          <a:prstGeom prst="rect">
            <a:avLst/>
          </a:prstGeom>
        </p:spPr>
      </p:pic>
    </p:spTree>
    <p:extLst>
      <p:ext uri="{BB962C8B-B14F-4D97-AF65-F5344CB8AC3E}">
        <p14:creationId xmlns:p14="http://schemas.microsoft.com/office/powerpoint/2010/main" val="4210487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63E482-CB5D-D6B6-B24D-1686B81E0056}"/>
              </a:ext>
            </a:extLst>
          </p:cNvPr>
          <p:cNvSpPr>
            <a:spLocks noGrp="1"/>
          </p:cNvSpPr>
          <p:nvPr>
            <p:ph type="body" idx="1"/>
          </p:nvPr>
        </p:nvSpPr>
        <p:spPr>
          <a:xfrm>
            <a:off x="4161759" y="2097877"/>
            <a:ext cx="4596282" cy="1616147"/>
          </a:xfrm>
        </p:spPr>
        <p:txBody>
          <a:bodyPr/>
          <a:lstStyle/>
          <a:p>
            <a:pPr marL="152400" indent="0" algn="just">
              <a:buNone/>
            </a:pPr>
            <a:r>
              <a:rPr lang="en-US"/>
              <a:t>Dari hasil informasi yang didapat, bahwa terdapat 9.994 data pada data customer dan memiliki 5 kolom dengan komposisi sebagai berikut :</a:t>
            </a:r>
          </a:p>
          <a:p>
            <a:pPr marL="381000" indent="-228600" algn="just">
              <a:buFont typeface="+mj-lt"/>
              <a:buAutoNum type="arabicPeriod"/>
            </a:pPr>
            <a:r>
              <a:rPr lang="en-US"/>
              <a:t>5 kolom dengan tipe data object (varchar).</a:t>
            </a:r>
          </a:p>
          <a:p>
            <a:pPr marL="381000" indent="-228600" algn="just">
              <a:buFont typeface="+mj-lt"/>
              <a:buAutoNum type="arabicPeriod"/>
            </a:pPr>
            <a:r>
              <a:rPr lang="en-US"/>
              <a:t>Tidak ada missing value di semua kolom</a:t>
            </a:r>
          </a:p>
          <a:p>
            <a:pPr marL="381000" indent="-228600" algn="just">
              <a:buFont typeface="+mj-lt"/>
              <a:buAutoNum type="arabicPeriod"/>
            </a:pPr>
            <a:r>
              <a:rPr lang="en-US"/>
              <a:t>Jumlah nilai unique di tiap kolom</a:t>
            </a:r>
          </a:p>
        </p:txBody>
      </p:sp>
      <p:sp>
        <p:nvSpPr>
          <p:cNvPr id="3" name="Title 2">
            <a:extLst>
              <a:ext uri="{FF2B5EF4-FFF2-40B4-BE49-F238E27FC236}">
                <a16:creationId xmlns:a16="http://schemas.microsoft.com/office/drawing/2014/main" id="{48120B0C-2B09-8683-6BD1-0751441321B9}"/>
              </a:ext>
            </a:extLst>
          </p:cNvPr>
          <p:cNvSpPr>
            <a:spLocks noGrp="1"/>
          </p:cNvSpPr>
          <p:nvPr>
            <p:ph type="title"/>
          </p:nvPr>
        </p:nvSpPr>
        <p:spPr/>
        <p:txBody>
          <a:bodyPr/>
          <a:lstStyle/>
          <a:p>
            <a:r>
              <a:rPr lang="en-US"/>
              <a:t>Information About Data Customer</a:t>
            </a:r>
          </a:p>
        </p:txBody>
      </p:sp>
      <p:pic>
        <p:nvPicPr>
          <p:cNvPr id="6" name="Picture 5">
            <a:extLst>
              <a:ext uri="{FF2B5EF4-FFF2-40B4-BE49-F238E27FC236}">
                <a16:creationId xmlns:a16="http://schemas.microsoft.com/office/drawing/2014/main" id="{1A1722E9-9472-5D25-D125-BCDE444E7CDA}"/>
              </a:ext>
            </a:extLst>
          </p:cNvPr>
          <p:cNvPicPr>
            <a:picLocks noChangeAspect="1"/>
          </p:cNvPicPr>
          <p:nvPr/>
        </p:nvPicPr>
        <p:blipFill>
          <a:blip r:embed="rId2"/>
          <a:stretch>
            <a:fillRect/>
          </a:stretch>
        </p:blipFill>
        <p:spPr>
          <a:xfrm>
            <a:off x="826324" y="1995114"/>
            <a:ext cx="3335435" cy="1481430"/>
          </a:xfrm>
          <a:prstGeom prst="rect">
            <a:avLst/>
          </a:prstGeom>
        </p:spPr>
      </p:pic>
    </p:spTree>
    <p:extLst>
      <p:ext uri="{BB962C8B-B14F-4D97-AF65-F5344CB8AC3E}">
        <p14:creationId xmlns:p14="http://schemas.microsoft.com/office/powerpoint/2010/main" val="1345135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7"/>
          <p:cNvSpPr txBox="1">
            <a:spLocks noGrp="1"/>
          </p:cNvSpPr>
          <p:nvPr>
            <p:ph type="title"/>
          </p:nvPr>
        </p:nvSpPr>
        <p:spPr>
          <a:xfrm>
            <a:off x="938704" y="2321637"/>
            <a:ext cx="3444866" cy="1511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000"/>
              <a:t>Data Exploration</a:t>
            </a:r>
          </a:p>
        </p:txBody>
      </p:sp>
      <p:sp>
        <p:nvSpPr>
          <p:cNvPr id="503" name="Google Shape;503;p37"/>
          <p:cNvSpPr txBox="1">
            <a:spLocks noGrp="1"/>
          </p:cNvSpPr>
          <p:nvPr>
            <p:ph type="title" idx="2"/>
          </p:nvPr>
        </p:nvSpPr>
        <p:spPr>
          <a:xfrm>
            <a:off x="3272564" y="1498726"/>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grpSp>
        <p:nvGrpSpPr>
          <p:cNvPr id="2" name="Google Shape;901;p44">
            <a:extLst>
              <a:ext uri="{FF2B5EF4-FFF2-40B4-BE49-F238E27FC236}">
                <a16:creationId xmlns:a16="http://schemas.microsoft.com/office/drawing/2014/main" id="{36F6E56A-3CE9-2FF3-CC69-C7421E55DAB1}"/>
              </a:ext>
            </a:extLst>
          </p:cNvPr>
          <p:cNvGrpSpPr/>
          <p:nvPr/>
        </p:nvGrpSpPr>
        <p:grpSpPr>
          <a:xfrm>
            <a:off x="4618624" y="1113687"/>
            <a:ext cx="3218382" cy="2719350"/>
            <a:chOff x="4842745" y="1277201"/>
            <a:chExt cx="3218382" cy="2719350"/>
          </a:xfrm>
        </p:grpSpPr>
        <p:sp>
          <p:nvSpPr>
            <p:cNvPr id="3" name="Google Shape;902;p44">
              <a:extLst>
                <a:ext uri="{FF2B5EF4-FFF2-40B4-BE49-F238E27FC236}">
                  <a16:creationId xmlns:a16="http://schemas.microsoft.com/office/drawing/2014/main" id="{2002FE5C-8D58-ECA1-CAE9-4FBD9D6AAC11}"/>
                </a:ext>
              </a:extLst>
            </p:cNvPr>
            <p:cNvSpPr/>
            <p:nvPr/>
          </p:nvSpPr>
          <p:spPr>
            <a:xfrm>
              <a:off x="5299949" y="1277201"/>
              <a:ext cx="2530453" cy="2715660"/>
            </a:xfrm>
            <a:custGeom>
              <a:avLst/>
              <a:gdLst/>
              <a:ahLst/>
              <a:cxnLst/>
              <a:rect l="l" t="t" r="r" b="b"/>
              <a:pathLst>
                <a:path w="48298" h="51833" extrusionOk="0">
                  <a:moveTo>
                    <a:pt x="24144" y="0"/>
                  </a:moveTo>
                  <a:cubicBezTo>
                    <a:pt x="21848" y="0"/>
                    <a:pt x="19631" y="319"/>
                    <a:pt x="17526" y="922"/>
                  </a:cubicBezTo>
                  <a:cubicBezTo>
                    <a:pt x="17208" y="1011"/>
                    <a:pt x="16895" y="1112"/>
                    <a:pt x="16582" y="1212"/>
                  </a:cubicBezTo>
                  <a:cubicBezTo>
                    <a:pt x="16509" y="1229"/>
                    <a:pt x="16437" y="1257"/>
                    <a:pt x="16370" y="1279"/>
                  </a:cubicBezTo>
                  <a:cubicBezTo>
                    <a:pt x="15906" y="1436"/>
                    <a:pt x="15448" y="1609"/>
                    <a:pt x="15002" y="1793"/>
                  </a:cubicBezTo>
                  <a:cubicBezTo>
                    <a:pt x="13778" y="2296"/>
                    <a:pt x="12606" y="2893"/>
                    <a:pt x="11494" y="3580"/>
                  </a:cubicBezTo>
                  <a:cubicBezTo>
                    <a:pt x="11048" y="3854"/>
                    <a:pt x="10612" y="4144"/>
                    <a:pt x="10187" y="4446"/>
                  </a:cubicBezTo>
                  <a:cubicBezTo>
                    <a:pt x="10120" y="4491"/>
                    <a:pt x="10059" y="4535"/>
                    <a:pt x="9998" y="4580"/>
                  </a:cubicBezTo>
                  <a:cubicBezTo>
                    <a:pt x="9456" y="4971"/>
                    <a:pt x="8931" y="5384"/>
                    <a:pt x="8428" y="5820"/>
                  </a:cubicBezTo>
                  <a:cubicBezTo>
                    <a:pt x="8104" y="6099"/>
                    <a:pt x="7786" y="6389"/>
                    <a:pt x="7473" y="6685"/>
                  </a:cubicBezTo>
                  <a:cubicBezTo>
                    <a:pt x="7457" y="6702"/>
                    <a:pt x="7440" y="6713"/>
                    <a:pt x="7423" y="6736"/>
                  </a:cubicBezTo>
                  <a:cubicBezTo>
                    <a:pt x="7384" y="6769"/>
                    <a:pt x="7345" y="6808"/>
                    <a:pt x="7300" y="6859"/>
                  </a:cubicBezTo>
                  <a:cubicBezTo>
                    <a:pt x="7066" y="7076"/>
                    <a:pt x="6842" y="7311"/>
                    <a:pt x="6613" y="7545"/>
                  </a:cubicBezTo>
                  <a:cubicBezTo>
                    <a:pt x="6574" y="7596"/>
                    <a:pt x="6529" y="7640"/>
                    <a:pt x="6485" y="7685"/>
                  </a:cubicBezTo>
                  <a:cubicBezTo>
                    <a:pt x="6206" y="7981"/>
                    <a:pt x="5937" y="8288"/>
                    <a:pt x="5669" y="8601"/>
                  </a:cubicBezTo>
                  <a:cubicBezTo>
                    <a:pt x="5563" y="8735"/>
                    <a:pt x="5452" y="8863"/>
                    <a:pt x="5345" y="8997"/>
                  </a:cubicBezTo>
                  <a:cubicBezTo>
                    <a:pt x="5262" y="9098"/>
                    <a:pt x="5178" y="9210"/>
                    <a:pt x="5094" y="9316"/>
                  </a:cubicBezTo>
                  <a:cubicBezTo>
                    <a:pt x="4888" y="9578"/>
                    <a:pt x="4681" y="9852"/>
                    <a:pt x="4491" y="10131"/>
                  </a:cubicBezTo>
                  <a:cubicBezTo>
                    <a:pt x="4474" y="10148"/>
                    <a:pt x="4458" y="10170"/>
                    <a:pt x="4446" y="10187"/>
                  </a:cubicBezTo>
                  <a:cubicBezTo>
                    <a:pt x="4374" y="10293"/>
                    <a:pt x="4301" y="10394"/>
                    <a:pt x="4229" y="10494"/>
                  </a:cubicBezTo>
                  <a:cubicBezTo>
                    <a:pt x="4156" y="10606"/>
                    <a:pt x="4078" y="10723"/>
                    <a:pt x="4005" y="10829"/>
                  </a:cubicBezTo>
                  <a:cubicBezTo>
                    <a:pt x="3866" y="11047"/>
                    <a:pt x="3726" y="11259"/>
                    <a:pt x="3592" y="11477"/>
                  </a:cubicBezTo>
                  <a:cubicBezTo>
                    <a:pt x="3525" y="11578"/>
                    <a:pt x="3463" y="11678"/>
                    <a:pt x="3408" y="11779"/>
                  </a:cubicBezTo>
                  <a:cubicBezTo>
                    <a:pt x="3084" y="12320"/>
                    <a:pt x="2782" y="12868"/>
                    <a:pt x="2503" y="13437"/>
                  </a:cubicBezTo>
                  <a:cubicBezTo>
                    <a:pt x="1101" y="16263"/>
                    <a:pt x="235" y="19402"/>
                    <a:pt x="46" y="22725"/>
                  </a:cubicBezTo>
                  <a:cubicBezTo>
                    <a:pt x="40" y="22814"/>
                    <a:pt x="34" y="22903"/>
                    <a:pt x="29" y="22993"/>
                  </a:cubicBezTo>
                  <a:cubicBezTo>
                    <a:pt x="12" y="23373"/>
                    <a:pt x="1" y="23758"/>
                    <a:pt x="1" y="24149"/>
                  </a:cubicBezTo>
                  <a:lnTo>
                    <a:pt x="1" y="51832"/>
                  </a:lnTo>
                  <a:lnTo>
                    <a:pt x="48298" y="51832"/>
                  </a:lnTo>
                  <a:lnTo>
                    <a:pt x="48298" y="24149"/>
                  </a:lnTo>
                  <a:cubicBezTo>
                    <a:pt x="48298" y="24093"/>
                    <a:pt x="48298" y="24043"/>
                    <a:pt x="48292" y="23992"/>
                  </a:cubicBezTo>
                  <a:cubicBezTo>
                    <a:pt x="48292" y="23875"/>
                    <a:pt x="48292" y="23758"/>
                    <a:pt x="48287" y="23641"/>
                  </a:cubicBezTo>
                  <a:cubicBezTo>
                    <a:pt x="48287" y="23417"/>
                    <a:pt x="48276" y="23199"/>
                    <a:pt x="48264" y="22982"/>
                  </a:cubicBezTo>
                  <a:cubicBezTo>
                    <a:pt x="48264" y="22915"/>
                    <a:pt x="48259" y="22842"/>
                    <a:pt x="48259" y="22769"/>
                  </a:cubicBezTo>
                  <a:cubicBezTo>
                    <a:pt x="48214" y="22055"/>
                    <a:pt x="48142" y="21345"/>
                    <a:pt x="48041" y="20642"/>
                  </a:cubicBezTo>
                  <a:cubicBezTo>
                    <a:pt x="47851" y="19357"/>
                    <a:pt x="47566" y="18106"/>
                    <a:pt x="47181" y="16900"/>
                  </a:cubicBezTo>
                  <a:cubicBezTo>
                    <a:pt x="47175" y="16872"/>
                    <a:pt x="47170" y="16855"/>
                    <a:pt x="47164" y="16833"/>
                  </a:cubicBezTo>
                  <a:cubicBezTo>
                    <a:pt x="47147" y="16771"/>
                    <a:pt x="47125" y="16710"/>
                    <a:pt x="47108" y="16654"/>
                  </a:cubicBezTo>
                  <a:cubicBezTo>
                    <a:pt x="46796" y="15699"/>
                    <a:pt x="46427" y="14772"/>
                    <a:pt x="46003" y="13879"/>
                  </a:cubicBezTo>
                  <a:cubicBezTo>
                    <a:pt x="45908" y="13672"/>
                    <a:pt x="45807" y="13471"/>
                    <a:pt x="45707" y="13270"/>
                  </a:cubicBezTo>
                  <a:cubicBezTo>
                    <a:pt x="45612" y="13080"/>
                    <a:pt x="45517" y="12901"/>
                    <a:pt x="45422" y="12717"/>
                  </a:cubicBezTo>
                  <a:cubicBezTo>
                    <a:pt x="45399" y="12672"/>
                    <a:pt x="45371" y="12628"/>
                    <a:pt x="45344" y="12577"/>
                  </a:cubicBezTo>
                  <a:cubicBezTo>
                    <a:pt x="45249" y="12404"/>
                    <a:pt x="45148" y="12231"/>
                    <a:pt x="45048" y="12052"/>
                  </a:cubicBezTo>
                  <a:cubicBezTo>
                    <a:pt x="44958" y="11902"/>
                    <a:pt x="44869" y="11745"/>
                    <a:pt x="44779" y="11594"/>
                  </a:cubicBezTo>
                  <a:cubicBezTo>
                    <a:pt x="44740" y="11539"/>
                    <a:pt x="44707" y="11477"/>
                    <a:pt x="44668" y="11421"/>
                  </a:cubicBezTo>
                  <a:cubicBezTo>
                    <a:pt x="44176" y="10623"/>
                    <a:pt x="43635" y="9858"/>
                    <a:pt x="43059" y="9126"/>
                  </a:cubicBezTo>
                  <a:cubicBezTo>
                    <a:pt x="42937" y="8975"/>
                    <a:pt x="42814" y="8830"/>
                    <a:pt x="42696" y="8679"/>
                  </a:cubicBezTo>
                  <a:cubicBezTo>
                    <a:pt x="42417" y="8350"/>
                    <a:pt x="42132" y="8026"/>
                    <a:pt x="41831" y="7713"/>
                  </a:cubicBezTo>
                  <a:cubicBezTo>
                    <a:pt x="41764" y="7629"/>
                    <a:pt x="41691" y="7551"/>
                    <a:pt x="41613" y="7473"/>
                  </a:cubicBezTo>
                  <a:cubicBezTo>
                    <a:pt x="41507" y="7356"/>
                    <a:pt x="41390" y="7244"/>
                    <a:pt x="41278" y="7127"/>
                  </a:cubicBezTo>
                  <a:lnTo>
                    <a:pt x="41222" y="7071"/>
                  </a:lnTo>
                  <a:cubicBezTo>
                    <a:pt x="41038" y="6881"/>
                    <a:pt x="40848" y="6702"/>
                    <a:pt x="40652" y="6518"/>
                  </a:cubicBezTo>
                  <a:cubicBezTo>
                    <a:pt x="40585" y="6456"/>
                    <a:pt x="40518" y="6395"/>
                    <a:pt x="40451" y="6334"/>
                  </a:cubicBezTo>
                  <a:cubicBezTo>
                    <a:pt x="39809" y="5747"/>
                    <a:pt x="39139" y="5194"/>
                    <a:pt x="38441" y="4681"/>
                  </a:cubicBezTo>
                  <a:cubicBezTo>
                    <a:pt x="38162" y="4474"/>
                    <a:pt x="37871" y="4273"/>
                    <a:pt x="37581" y="4083"/>
                  </a:cubicBezTo>
                  <a:cubicBezTo>
                    <a:pt x="37329" y="3904"/>
                    <a:pt x="37067" y="3737"/>
                    <a:pt x="36804" y="3580"/>
                  </a:cubicBezTo>
                  <a:cubicBezTo>
                    <a:pt x="36732" y="3530"/>
                    <a:pt x="36659" y="3491"/>
                    <a:pt x="36587" y="3446"/>
                  </a:cubicBezTo>
                  <a:cubicBezTo>
                    <a:pt x="36503" y="3396"/>
                    <a:pt x="36419" y="3346"/>
                    <a:pt x="36335" y="3301"/>
                  </a:cubicBezTo>
                  <a:cubicBezTo>
                    <a:pt x="36129" y="3178"/>
                    <a:pt x="35916" y="3055"/>
                    <a:pt x="35704" y="2938"/>
                  </a:cubicBezTo>
                  <a:cubicBezTo>
                    <a:pt x="35520" y="2838"/>
                    <a:pt x="35336" y="2743"/>
                    <a:pt x="35146" y="2642"/>
                  </a:cubicBezTo>
                  <a:cubicBezTo>
                    <a:pt x="34543" y="2335"/>
                    <a:pt x="33928" y="2050"/>
                    <a:pt x="33297" y="1793"/>
                  </a:cubicBezTo>
                  <a:cubicBezTo>
                    <a:pt x="32476" y="1458"/>
                    <a:pt x="31627" y="1162"/>
                    <a:pt x="30767" y="922"/>
                  </a:cubicBezTo>
                  <a:cubicBezTo>
                    <a:pt x="30650" y="883"/>
                    <a:pt x="30527" y="855"/>
                    <a:pt x="30410" y="821"/>
                  </a:cubicBezTo>
                  <a:lnTo>
                    <a:pt x="30198" y="766"/>
                  </a:lnTo>
                  <a:cubicBezTo>
                    <a:pt x="28265" y="263"/>
                    <a:pt x="26238" y="0"/>
                    <a:pt x="24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903;p44">
              <a:extLst>
                <a:ext uri="{FF2B5EF4-FFF2-40B4-BE49-F238E27FC236}">
                  <a16:creationId xmlns:a16="http://schemas.microsoft.com/office/drawing/2014/main" id="{C131F302-C2E8-E183-6FC3-DDE29AE5E9AD}"/>
                </a:ext>
              </a:extLst>
            </p:cNvPr>
            <p:cNvGrpSpPr/>
            <p:nvPr/>
          </p:nvGrpSpPr>
          <p:grpSpPr>
            <a:xfrm flipH="1">
              <a:off x="4842745" y="1363891"/>
              <a:ext cx="1936794" cy="2617320"/>
              <a:chOff x="3449220" y="1651241"/>
              <a:chExt cx="1936794" cy="2617320"/>
            </a:xfrm>
          </p:grpSpPr>
          <p:sp>
            <p:nvSpPr>
              <p:cNvPr id="623" name="Google Shape;904;p44">
                <a:extLst>
                  <a:ext uri="{FF2B5EF4-FFF2-40B4-BE49-F238E27FC236}">
                    <a16:creationId xmlns:a16="http://schemas.microsoft.com/office/drawing/2014/main" id="{76443C40-841F-4AF1-D67F-7F5097F0EEAC}"/>
                  </a:ext>
                </a:extLst>
              </p:cNvPr>
              <p:cNvSpPr/>
              <p:nvPr/>
            </p:nvSpPr>
            <p:spPr>
              <a:xfrm>
                <a:off x="3503655" y="1651241"/>
                <a:ext cx="1882358" cy="2617320"/>
              </a:xfrm>
              <a:custGeom>
                <a:avLst/>
                <a:gdLst/>
                <a:ahLst/>
                <a:cxnLst/>
                <a:rect l="l" t="t" r="r" b="b"/>
                <a:pathLst>
                  <a:path w="35928" h="49956" extrusionOk="0">
                    <a:moveTo>
                      <a:pt x="8361" y="1"/>
                    </a:moveTo>
                    <a:cubicBezTo>
                      <a:pt x="7573" y="1"/>
                      <a:pt x="6842" y="643"/>
                      <a:pt x="6730" y="1430"/>
                    </a:cubicBezTo>
                    <a:lnTo>
                      <a:pt x="112" y="48526"/>
                    </a:lnTo>
                    <a:cubicBezTo>
                      <a:pt x="0" y="49314"/>
                      <a:pt x="548" y="49956"/>
                      <a:pt x="1341" y="49956"/>
                    </a:cubicBezTo>
                    <a:lnTo>
                      <a:pt x="27567" y="49956"/>
                    </a:lnTo>
                    <a:cubicBezTo>
                      <a:pt x="28354" y="49956"/>
                      <a:pt x="29086" y="49314"/>
                      <a:pt x="29198" y="48526"/>
                    </a:cubicBezTo>
                    <a:lnTo>
                      <a:pt x="35815" y="1430"/>
                    </a:lnTo>
                    <a:cubicBezTo>
                      <a:pt x="35927" y="643"/>
                      <a:pt x="35374" y="1"/>
                      <a:pt x="345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905;p44">
                <a:extLst>
                  <a:ext uri="{FF2B5EF4-FFF2-40B4-BE49-F238E27FC236}">
                    <a16:creationId xmlns:a16="http://schemas.microsoft.com/office/drawing/2014/main" id="{F06071CE-D955-7CB3-479D-7481F498FB35}"/>
                  </a:ext>
                </a:extLst>
              </p:cNvPr>
              <p:cNvSpPr/>
              <p:nvPr/>
            </p:nvSpPr>
            <p:spPr>
              <a:xfrm>
                <a:off x="3449220" y="1651241"/>
                <a:ext cx="1882358" cy="2617320"/>
              </a:xfrm>
              <a:custGeom>
                <a:avLst/>
                <a:gdLst/>
                <a:ahLst/>
                <a:cxnLst/>
                <a:rect l="l" t="t" r="r" b="b"/>
                <a:pathLst>
                  <a:path w="35928" h="49956" extrusionOk="0">
                    <a:moveTo>
                      <a:pt x="8361" y="1"/>
                    </a:moveTo>
                    <a:cubicBezTo>
                      <a:pt x="7568" y="1"/>
                      <a:pt x="6842" y="643"/>
                      <a:pt x="6730" y="1430"/>
                    </a:cubicBezTo>
                    <a:lnTo>
                      <a:pt x="112" y="48526"/>
                    </a:lnTo>
                    <a:cubicBezTo>
                      <a:pt x="1" y="49314"/>
                      <a:pt x="548" y="49956"/>
                      <a:pt x="1341" y="49956"/>
                    </a:cubicBezTo>
                    <a:lnTo>
                      <a:pt x="27561" y="49956"/>
                    </a:lnTo>
                    <a:cubicBezTo>
                      <a:pt x="28354" y="49956"/>
                      <a:pt x="29086" y="49314"/>
                      <a:pt x="29198" y="48526"/>
                    </a:cubicBezTo>
                    <a:lnTo>
                      <a:pt x="35816" y="1430"/>
                    </a:lnTo>
                    <a:cubicBezTo>
                      <a:pt x="35927" y="643"/>
                      <a:pt x="35375" y="1"/>
                      <a:pt x="34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906;p44">
                <a:extLst>
                  <a:ext uri="{FF2B5EF4-FFF2-40B4-BE49-F238E27FC236}">
                    <a16:creationId xmlns:a16="http://schemas.microsoft.com/office/drawing/2014/main" id="{4FE130C8-E6E7-1E11-551C-551C68D10F79}"/>
                  </a:ext>
                </a:extLst>
              </p:cNvPr>
              <p:cNvSpPr/>
              <p:nvPr/>
            </p:nvSpPr>
            <p:spPr>
              <a:xfrm>
                <a:off x="3564221" y="1755397"/>
                <a:ext cx="1668177" cy="2295473"/>
              </a:xfrm>
              <a:custGeom>
                <a:avLst/>
                <a:gdLst/>
                <a:ahLst/>
                <a:cxnLst/>
                <a:rect l="l" t="t" r="r" b="b"/>
                <a:pathLst>
                  <a:path w="31840" h="43813" extrusionOk="0">
                    <a:moveTo>
                      <a:pt x="6155" y="1"/>
                    </a:moveTo>
                    <a:lnTo>
                      <a:pt x="0" y="43813"/>
                    </a:lnTo>
                    <a:lnTo>
                      <a:pt x="25685" y="43813"/>
                    </a:lnTo>
                    <a:lnTo>
                      <a:pt x="318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907;p44">
                <a:extLst>
                  <a:ext uri="{FF2B5EF4-FFF2-40B4-BE49-F238E27FC236}">
                    <a16:creationId xmlns:a16="http://schemas.microsoft.com/office/drawing/2014/main" id="{40322392-4199-B2CF-68D6-57A97BA67837}"/>
                  </a:ext>
                </a:extLst>
              </p:cNvPr>
              <p:cNvSpPr/>
              <p:nvPr/>
            </p:nvSpPr>
            <p:spPr>
              <a:xfrm>
                <a:off x="4027999" y="4108502"/>
                <a:ext cx="387443" cy="102427"/>
              </a:xfrm>
              <a:custGeom>
                <a:avLst/>
                <a:gdLst/>
                <a:ahLst/>
                <a:cxnLst/>
                <a:rect l="l" t="t" r="r" b="b"/>
                <a:pathLst>
                  <a:path w="7395" h="1955" extrusionOk="0">
                    <a:moveTo>
                      <a:pt x="6467" y="67"/>
                    </a:moveTo>
                    <a:cubicBezTo>
                      <a:pt x="6970" y="67"/>
                      <a:pt x="7322" y="475"/>
                      <a:pt x="7249" y="977"/>
                    </a:cubicBezTo>
                    <a:cubicBezTo>
                      <a:pt x="7177" y="1480"/>
                      <a:pt x="6713" y="1888"/>
                      <a:pt x="6211" y="1888"/>
                    </a:cubicBezTo>
                    <a:lnTo>
                      <a:pt x="922" y="1888"/>
                    </a:lnTo>
                    <a:cubicBezTo>
                      <a:pt x="425" y="1888"/>
                      <a:pt x="73" y="1480"/>
                      <a:pt x="145" y="977"/>
                    </a:cubicBezTo>
                    <a:cubicBezTo>
                      <a:pt x="213" y="475"/>
                      <a:pt x="676" y="67"/>
                      <a:pt x="1179" y="67"/>
                    </a:cubicBezTo>
                    <a:close/>
                    <a:moveTo>
                      <a:pt x="1190" y="0"/>
                    </a:moveTo>
                    <a:cubicBezTo>
                      <a:pt x="648" y="0"/>
                      <a:pt x="151" y="436"/>
                      <a:pt x="73" y="977"/>
                    </a:cubicBezTo>
                    <a:cubicBezTo>
                      <a:pt x="0" y="1519"/>
                      <a:pt x="374" y="1955"/>
                      <a:pt x="916" y="1955"/>
                    </a:cubicBezTo>
                    <a:lnTo>
                      <a:pt x="6205" y="1955"/>
                    </a:lnTo>
                    <a:cubicBezTo>
                      <a:pt x="6741" y="1955"/>
                      <a:pt x="7244" y="1519"/>
                      <a:pt x="7322" y="977"/>
                    </a:cubicBezTo>
                    <a:cubicBezTo>
                      <a:pt x="7395" y="436"/>
                      <a:pt x="7020" y="0"/>
                      <a:pt x="64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908;p44">
                <a:extLst>
                  <a:ext uri="{FF2B5EF4-FFF2-40B4-BE49-F238E27FC236}">
                    <a16:creationId xmlns:a16="http://schemas.microsoft.com/office/drawing/2014/main" id="{1EB7B62C-CBC7-5EDB-9C29-5B309D944A3C}"/>
                  </a:ext>
                </a:extLst>
              </p:cNvPr>
              <p:cNvSpPr/>
              <p:nvPr/>
            </p:nvSpPr>
            <p:spPr>
              <a:xfrm>
                <a:off x="3877581" y="2658068"/>
                <a:ext cx="1068912" cy="1016834"/>
              </a:xfrm>
              <a:custGeom>
                <a:avLst/>
                <a:gdLst/>
                <a:ahLst/>
                <a:cxnLst/>
                <a:rect l="l" t="t" r="r" b="b"/>
                <a:pathLst>
                  <a:path w="20402" h="19408" extrusionOk="0">
                    <a:moveTo>
                      <a:pt x="7049" y="1"/>
                    </a:moveTo>
                    <a:lnTo>
                      <a:pt x="6853" y="5094"/>
                    </a:lnTo>
                    <a:lnTo>
                      <a:pt x="1950" y="3709"/>
                    </a:lnTo>
                    <a:lnTo>
                      <a:pt x="4781" y="7942"/>
                    </a:lnTo>
                    <a:lnTo>
                      <a:pt x="1" y="9707"/>
                    </a:lnTo>
                    <a:lnTo>
                      <a:pt x="4781" y="11466"/>
                    </a:lnTo>
                    <a:lnTo>
                      <a:pt x="1950" y="15705"/>
                    </a:lnTo>
                    <a:lnTo>
                      <a:pt x="6853" y="14314"/>
                    </a:lnTo>
                    <a:lnTo>
                      <a:pt x="7049" y="19408"/>
                    </a:lnTo>
                    <a:lnTo>
                      <a:pt x="10199" y="15403"/>
                    </a:lnTo>
                    <a:lnTo>
                      <a:pt x="13354" y="19408"/>
                    </a:lnTo>
                    <a:lnTo>
                      <a:pt x="13549" y="14314"/>
                    </a:lnTo>
                    <a:lnTo>
                      <a:pt x="18453" y="15705"/>
                    </a:lnTo>
                    <a:lnTo>
                      <a:pt x="15621" y="11466"/>
                    </a:lnTo>
                    <a:lnTo>
                      <a:pt x="20402" y="9707"/>
                    </a:lnTo>
                    <a:lnTo>
                      <a:pt x="15621" y="7942"/>
                    </a:lnTo>
                    <a:lnTo>
                      <a:pt x="18453" y="3709"/>
                    </a:lnTo>
                    <a:lnTo>
                      <a:pt x="13549" y="5094"/>
                    </a:lnTo>
                    <a:lnTo>
                      <a:pt x="13354" y="1"/>
                    </a:lnTo>
                    <a:lnTo>
                      <a:pt x="10199" y="4005"/>
                    </a:lnTo>
                    <a:lnTo>
                      <a:pt x="70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909;p44">
                <a:extLst>
                  <a:ext uri="{FF2B5EF4-FFF2-40B4-BE49-F238E27FC236}">
                    <a16:creationId xmlns:a16="http://schemas.microsoft.com/office/drawing/2014/main" id="{D6178B73-CDD6-8A97-09E4-14D30F8AA45E}"/>
                  </a:ext>
                </a:extLst>
              </p:cNvPr>
              <p:cNvSpPr/>
              <p:nvPr/>
            </p:nvSpPr>
            <p:spPr>
              <a:xfrm>
                <a:off x="4123092" y="2467307"/>
                <a:ext cx="714267" cy="461473"/>
              </a:xfrm>
              <a:custGeom>
                <a:avLst/>
                <a:gdLst/>
                <a:ahLst/>
                <a:cxnLst/>
                <a:rect l="l" t="t" r="r" b="b"/>
                <a:pathLst>
                  <a:path w="13633" h="8808" extrusionOk="0">
                    <a:moveTo>
                      <a:pt x="1123" y="0"/>
                    </a:moveTo>
                    <a:cubicBezTo>
                      <a:pt x="503" y="0"/>
                      <a:pt x="0" y="509"/>
                      <a:pt x="0" y="1129"/>
                    </a:cubicBezTo>
                    <a:lnTo>
                      <a:pt x="0" y="7679"/>
                    </a:lnTo>
                    <a:cubicBezTo>
                      <a:pt x="0" y="8299"/>
                      <a:pt x="503" y="8808"/>
                      <a:pt x="1123" y="8808"/>
                    </a:cubicBezTo>
                    <a:lnTo>
                      <a:pt x="12510" y="8808"/>
                    </a:lnTo>
                    <a:cubicBezTo>
                      <a:pt x="13130" y="8808"/>
                      <a:pt x="13633" y="8299"/>
                      <a:pt x="13633" y="7679"/>
                    </a:cubicBezTo>
                    <a:lnTo>
                      <a:pt x="13633" y="1129"/>
                    </a:lnTo>
                    <a:cubicBezTo>
                      <a:pt x="13633" y="509"/>
                      <a:pt x="13130" y="0"/>
                      <a:pt x="12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910;p44">
                <a:extLst>
                  <a:ext uri="{FF2B5EF4-FFF2-40B4-BE49-F238E27FC236}">
                    <a16:creationId xmlns:a16="http://schemas.microsoft.com/office/drawing/2014/main" id="{F0ED716B-8A99-835A-29DE-BEDF662DE450}"/>
                  </a:ext>
                </a:extLst>
              </p:cNvPr>
              <p:cNvSpPr/>
              <p:nvPr/>
            </p:nvSpPr>
            <p:spPr>
              <a:xfrm>
                <a:off x="4159976" y="2430160"/>
                <a:ext cx="714267" cy="461159"/>
              </a:xfrm>
              <a:custGeom>
                <a:avLst/>
                <a:gdLst/>
                <a:ahLst/>
                <a:cxnLst/>
                <a:rect l="l" t="t" r="r" b="b"/>
                <a:pathLst>
                  <a:path w="13633" h="8802" extrusionOk="0">
                    <a:moveTo>
                      <a:pt x="1123" y="0"/>
                    </a:moveTo>
                    <a:cubicBezTo>
                      <a:pt x="503" y="0"/>
                      <a:pt x="0" y="503"/>
                      <a:pt x="0" y="1128"/>
                    </a:cubicBezTo>
                    <a:lnTo>
                      <a:pt x="0" y="7674"/>
                    </a:lnTo>
                    <a:cubicBezTo>
                      <a:pt x="0" y="8299"/>
                      <a:pt x="503" y="8802"/>
                      <a:pt x="1123" y="8802"/>
                    </a:cubicBezTo>
                    <a:lnTo>
                      <a:pt x="12510" y="8802"/>
                    </a:lnTo>
                    <a:cubicBezTo>
                      <a:pt x="13130" y="8802"/>
                      <a:pt x="13632" y="8299"/>
                      <a:pt x="13632" y="7674"/>
                    </a:cubicBezTo>
                    <a:lnTo>
                      <a:pt x="13632" y="1128"/>
                    </a:lnTo>
                    <a:cubicBezTo>
                      <a:pt x="13632" y="503"/>
                      <a:pt x="13130" y="0"/>
                      <a:pt x="1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911;p44">
                <a:extLst>
                  <a:ext uri="{FF2B5EF4-FFF2-40B4-BE49-F238E27FC236}">
                    <a16:creationId xmlns:a16="http://schemas.microsoft.com/office/drawing/2014/main" id="{40F235BB-B171-697E-84C5-47703C91BD1E}"/>
                  </a:ext>
                </a:extLst>
              </p:cNvPr>
              <p:cNvSpPr/>
              <p:nvPr/>
            </p:nvSpPr>
            <p:spPr>
              <a:xfrm flipH="1">
                <a:off x="4412473" y="2556845"/>
                <a:ext cx="220049" cy="208103"/>
              </a:xfrm>
              <a:custGeom>
                <a:avLst/>
                <a:gdLst/>
                <a:ahLst/>
                <a:cxnLst/>
                <a:rect l="l" t="t" r="r" b="b"/>
                <a:pathLst>
                  <a:path w="4200" h="3972" extrusionOk="0">
                    <a:moveTo>
                      <a:pt x="0" y="0"/>
                    </a:moveTo>
                    <a:lnTo>
                      <a:pt x="0" y="3971"/>
                    </a:lnTo>
                    <a:lnTo>
                      <a:pt x="4200" y="189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912;p44">
                <a:extLst>
                  <a:ext uri="{FF2B5EF4-FFF2-40B4-BE49-F238E27FC236}">
                    <a16:creationId xmlns:a16="http://schemas.microsoft.com/office/drawing/2014/main" id="{81CAD9E9-B12D-3ACD-5B56-BDC013031C45}"/>
                  </a:ext>
                </a:extLst>
              </p:cNvPr>
              <p:cNvSpPr/>
              <p:nvPr/>
            </p:nvSpPr>
            <p:spPr>
              <a:xfrm>
                <a:off x="4540031" y="3074169"/>
                <a:ext cx="714319" cy="461473"/>
              </a:xfrm>
              <a:custGeom>
                <a:avLst/>
                <a:gdLst/>
                <a:ahLst/>
                <a:cxnLst/>
                <a:rect l="l" t="t" r="r" b="b"/>
                <a:pathLst>
                  <a:path w="13634" h="8808" extrusionOk="0">
                    <a:moveTo>
                      <a:pt x="1123" y="0"/>
                    </a:moveTo>
                    <a:cubicBezTo>
                      <a:pt x="503" y="0"/>
                      <a:pt x="1" y="508"/>
                      <a:pt x="1" y="1128"/>
                    </a:cubicBezTo>
                    <a:lnTo>
                      <a:pt x="1" y="7679"/>
                    </a:lnTo>
                    <a:cubicBezTo>
                      <a:pt x="1" y="8299"/>
                      <a:pt x="503" y="8807"/>
                      <a:pt x="1123" y="8807"/>
                    </a:cubicBezTo>
                    <a:lnTo>
                      <a:pt x="12510" y="8807"/>
                    </a:lnTo>
                    <a:cubicBezTo>
                      <a:pt x="13130" y="8807"/>
                      <a:pt x="13633" y="8299"/>
                      <a:pt x="13633" y="7679"/>
                    </a:cubicBezTo>
                    <a:lnTo>
                      <a:pt x="13633" y="1128"/>
                    </a:lnTo>
                    <a:cubicBezTo>
                      <a:pt x="13633" y="508"/>
                      <a:pt x="13130" y="0"/>
                      <a:pt x="12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913;p44">
                <a:extLst>
                  <a:ext uri="{FF2B5EF4-FFF2-40B4-BE49-F238E27FC236}">
                    <a16:creationId xmlns:a16="http://schemas.microsoft.com/office/drawing/2014/main" id="{A05FDE35-52F8-24DA-7C6D-D39215A9B3C4}"/>
                  </a:ext>
                </a:extLst>
              </p:cNvPr>
              <p:cNvSpPr/>
              <p:nvPr/>
            </p:nvSpPr>
            <p:spPr>
              <a:xfrm>
                <a:off x="4576916" y="3036970"/>
                <a:ext cx="714267" cy="461211"/>
              </a:xfrm>
              <a:custGeom>
                <a:avLst/>
                <a:gdLst/>
                <a:ahLst/>
                <a:cxnLst/>
                <a:rect l="l" t="t" r="r" b="b"/>
                <a:pathLst>
                  <a:path w="13633" h="8803" extrusionOk="0">
                    <a:moveTo>
                      <a:pt x="1123" y="1"/>
                    </a:moveTo>
                    <a:cubicBezTo>
                      <a:pt x="503" y="1"/>
                      <a:pt x="0" y="503"/>
                      <a:pt x="0" y="1129"/>
                    </a:cubicBezTo>
                    <a:lnTo>
                      <a:pt x="0" y="7674"/>
                    </a:lnTo>
                    <a:cubicBezTo>
                      <a:pt x="0" y="8300"/>
                      <a:pt x="503" y="8802"/>
                      <a:pt x="1123" y="8802"/>
                    </a:cubicBezTo>
                    <a:lnTo>
                      <a:pt x="12510" y="8802"/>
                    </a:lnTo>
                    <a:cubicBezTo>
                      <a:pt x="13130" y="8802"/>
                      <a:pt x="13633" y="8300"/>
                      <a:pt x="13633" y="7674"/>
                    </a:cubicBezTo>
                    <a:lnTo>
                      <a:pt x="13633" y="1129"/>
                    </a:lnTo>
                    <a:cubicBezTo>
                      <a:pt x="13633" y="503"/>
                      <a:pt x="13130" y="1"/>
                      <a:pt x="125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914;p44">
                <a:extLst>
                  <a:ext uri="{FF2B5EF4-FFF2-40B4-BE49-F238E27FC236}">
                    <a16:creationId xmlns:a16="http://schemas.microsoft.com/office/drawing/2014/main" id="{67A3328B-481B-D3F5-3D4E-C3AEB66A2A67}"/>
                  </a:ext>
                </a:extLst>
              </p:cNvPr>
              <p:cNvSpPr/>
              <p:nvPr/>
            </p:nvSpPr>
            <p:spPr>
              <a:xfrm>
                <a:off x="4836416" y="3101046"/>
                <a:ext cx="199039" cy="199353"/>
              </a:xfrm>
              <a:custGeom>
                <a:avLst/>
                <a:gdLst/>
                <a:ahLst/>
                <a:cxnLst/>
                <a:rect l="l" t="t" r="r" b="b"/>
                <a:pathLst>
                  <a:path w="3799" h="3805" extrusionOk="0">
                    <a:moveTo>
                      <a:pt x="1" y="1"/>
                    </a:moveTo>
                    <a:lnTo>
                      <a:pt x="1" y="3804"/>
                    </a:lnTo>
                    <a:lnTo>
                      <a:pt x="3799" y="3804"/>
                    </a:lnTo>
                    <a:lnTo>
                      <a:pt x="37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915;p44">
                <a:extLst>
                  <a:ext uri="{FF2B5EF4-FFF2-40B4-BE49-F238E27FC236}">
                    <a16:creationId xmlns:a16="http://schemas.microsoft.com/office/drawing/2014/main" id="{5158796A-B39C-A2D0-4726-B3C758E210EA}"/>
                  </a:ext>
                </a:extLst>
              </p:cNvPr>
              <p:cNvSpPr/>
              <p:nvPr/>
            </p:nvSpPr>
            <p:spPr>
              <a:xfrm>
                <a:off x="4737551" y="3166327"/>
                <a:ext cx="223611" cy="223611"/>
              </a:xfrm>
              <a:custGeom>
                <a:avLst/>
                <a:gdLst/>
                <a:ahLst/>
                <a:cxnLst/>
                <a:rect l="l" t="t" r="r" b="b"/>
                <a:pathLst>
                  <a:path w="4268" h="4268" extrusionOk="0">
                    <a:moveTo>
                      <a:pt x="2134" y="0"/>
                    </a:moveTo>
                    <a:cubicBezTo>
                      <a:pt x="955" y="0"/>
                      <a:pt x="0" y="961"/>
                      <a:pt x="0" y="2134"/>
                    </a:cubicBezTo>
                    <a:cubicBezTo>
                      <a:pt x="0" y="3312"/>
                      <a:pt x="955" y="4267"/>
                      <a:pt x="2134" y="4267"/>
                    </a:cubicBezTo>
                    <a:cubicBezTo>
                      <a:pt x="3312" y="4267"/>
                      <a:pt x="4267" y="3312"/>
                      <a:pt x="4267" y="2134"/>
                    </a:cubicBezTo>
                    <a:cubicBezTo>
                      <a:pt x="4267" y="961"/>
                      <a:pt x="3312" y="0"/>
                      <a:pt x="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916;p44">
                <a:extLst>
                  <a:ext uri="{FF2B5EF4-FFF2-40B4-BE49-F238E27FC236}">
                    <a16:creationId xmlns:a16="http://schemas.microsoft.com/office/drawing/2014/main" id="{B1210CA2-70AE-C3D7-344F-12B145F1D5E0}"/>
                  </a:ext>
                </a:extLst>
              </p:cNvPr>
              <p:cNvSpPr/>
              <p:nvPr/>
            </p:nvSpPr>
            <p:spPr>
              <a:xfrm>
                <a:off x="4880897" y="3214581"/>
                <a:ext cx="249650" cy="200192"/>
              </a:xfrm>
              <a:custGeom>
                <a:avLst/>
                <a:gdLst/>
                <a:ahLst/>
                <a:cxnLst/>
                <a:rect l="l" t="t" r="r" b="b"/>
                <a:pathLst>
                  <a:path w="4765" h="3821" extrusionOk="0">
                    <a:moveTo>
                      <a:pt x="2279" y="1"/>
                    </a:moveTo>
                    <a:lnTo>
                      <a:pt x="1" y="3821"/>
                    </a:lnTo>
                    <a:lnTo>
                      <a:pt x="4765" y="3821"/>
                    </a:lnTo>
                    <a:lnTo>
                      <a:pt x="22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917;p44">
              <a:extLst>
                <a:ext uri="{FF2B5EF4-FFF2-40B4-BE49-F238E27FC236}">
                  <a16:creationId xmlns:a16="http://schemas.microsoft.com/office/drawing/2014/main" id="{28B26423-7C21-391B-7F2F-A728AFE40B0F}"/>
                </a:ext>
              </a:extLst>
            </p:cNvPr>
            <p:cNvGrpSpPr/>
            <p:nvPr/>
          </p:nvGrpSpPr>
          <p:grpSpPr>
            <a:xfrm>
              <a:off x="5530635" y="1570383"/>
              <a:ext cx="2530492" cy="2426168"/>
              <a:chOff x="2085825" y="1876450"/>
              <a:chExt cx="1443850" cy="1384325"/>
            </a:xfrm>
          </p:grpSpPr>
          <p:sp>
            <p:nvSpPr>
              <p:cNvPr id="6" name="Google Shape;918;p44">
                <a:extLst>
                  <a:ext uri="{FF2B5EF4-FFF2-40B4-BE49-F238E27FC236}">
                    <a16:creationId xmlns:a16="http://schemas.microsoft.com/office/drawing/2014/main" id="{6CB3F98A-A7C4-E35A-5C65-4BA0642A95E3}"/>
                  </a:ext>
                </a:extLst>
              </p:cNvPr>
              <p:cNvSpPr/>
              <p:nvPr/>
            </p:nvSpPr>
            <p:spPr>
              <a:xfrm>
                <a:off x="3007450" y="1925425"/>
                <a:ext cx="98600" cy="103650"/>
              </a:xfrm>
              <a:custGeom>
                <a:avLst/>
                <a:gdLst/>
                <a:ahLst/>
                <a:cxnLst/>
                <a:rect l="l" t="t" r="r" b="b"/>
                <a:pathLst>
                  <a:path w="3944" h="4146" extrusionOk="0">
                    <a:moveTo>
                      <a:pt x="2542" y="0"/>
                    </a:moveTo>
                    <a:cubicBezTo>
                      <a:pt x="1911" y="0"/>
                      <a:pt x="1224" y="163"/>
                      <a:pt x="838" y="767"/>
                    </a:cubicBezTo>
                    <a:cubicBezTo>
                      <a:pt x="1" y="2074"/>
                      <a:pt x="1419" y="4146"/>
                      <a:pt x="1419" y="4146"/>
                    </a:cubicBezTo>
                    <a:lnTo>
                      <a:pt x="3944" y="225"/>
                    </a:lnTo>
                    <a:cubicBezTo>
                      <a:pt x="3944" y="225"/>
                      <a:pt x="3282" y="0"/>
                      <a:pt x="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19;p44">
                <a:extLst>
                  <a:ext uri="{FF2B5EF4-FFF2-40B4-BE49-F238E27FC236}">
                    <a16:creationId xmlns:a16="http://schemas.microsoft.com/office/drawing/2014/main" id="{D7A42669-6A8D-874D-0610-83F1E9238A2A}"/>
                  </a:ext>
                </a:extLst>
              </p:cNvPr>
              <p:cNvSpPr/>
              <p:nvPr/>
            </p:nvSpPr>
            <p:spPr>
              <a:xfrm>
                <a:off x="3003125" y="1911500"/>
                <a:ext cx="100000" cy="59925"/>
              </a:xfrm>
              <a:custGeom>
                <a:avLst/>
                <a:gdLst/>
                <a:ahLst/>
                <a:cxnLst/>
                <a:rect l="l" t="t" r="r" b="b"/>
                <a:pathLst>
                  <a:path w="4000" h="2397" fill="none" extrusionOk="0">
                    <a:moveTo>
                      <a:pt x="3999" y="726"/>
                    </a:moveTo>
                    <a:cubicBezTo>
                      <a:pt x="3335" y="358"/>
                      <a:pt x="2603" y="0"/>
                      <a:pt x="1849" y="78"/>
                    </a:cubicBezTo>
                    <a:cubicBezTo>
                      <a:pt x="1307" y="134"/>
                      <a:pt x="794" y="425"/>
                      <a:pt x="464" y="860"/>
                    </a:cubicBezTo>
                    <a:cubicBezTo>
                      <a:pt x="140" y="1290"/>
                      <a:pt x="1" y="1860"/>
                      <a:pt x="90" y="2396"/>
                    </a:cubicBezTo>
                  </a:path>
                </a:pathLst>
              </a:custGeom>
              <a:noFill/>
              <a:ln w="22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20;p44">
                <a:extLst>
                  <a:ext uri="{FF2B5EF4-FFF2-40B4-BE49-F238E27FC236}">
                    <a16:creationId xmlns:a16="http://schemas.microsoft.com/office/drawing/2014/main" id="{ED75B761-E640-CB39-DCFE-8EE60353F28D}"/>
                  </a:ext>
                </a:extLst>
              </p:cNvPr>
              <p:cNvSpPr/>
              <p:nvPr/>
            </p:nvSpPr>
            <p:spPr>
              <a:xfrm>
                <a:off x="3010675" y="1920825"/>
                <a:ext cx="270050" cy="379800"/>
              </a:xfrm>
              <a:custGeom>
                <a:avLst/>
                <a:gdLst/>
                <a:ahLst/>
                <a:cxnLst/>
                <a:rect l="l" t="t" r="r" b="b"/>
                <a:pathLst>
                  <a:path w="10802" h="15192" extrusionOk="0">
                    <a:moveTo>
                      <a:pt x="6082" y="0"/>
                    </a:moveTo>
                    <a:cubicBezTo>
                      <a:pt x="5410" y="0"/>
                      <a:pt x="4655" y="125"/>
                      <a:pt x="3815" y="409"/>
                    </a:cubicBezTo>
                    <a:cubicBezTo>
                      <a:pt x="2245" y="940"/>
                      <a:pt x="1073" y="2894"/>
                      <a:pt x="726" y="3844"/>
                    </a:cubicBezTo>
                    <a:cubicBezTo>
                      <a:pt x="726" y="3844"/>
                      <a:pt x="0" y="4363"/>
                      <a:pt x="118" y="4653"/>
                    </a:cubicBezTo>
                    <a:cubicBezTo>
                      <a:pt x="235" y="4944"/>
                      <a:pt x="520" y="5463"/>
                      <a:pt x="520" y="5463"/>
                    </a:cubicBezTo>
                    <a:cubicBezTo>
                      <a:pt x="520" y="5463"/>
                      <a:pt x="810" y="8580"/>
                      <a:pt x="3150" y="9300"/>
                    </a:cubicBezTo>
                    <a:cubicBezTo>
                      <a:pt x="5490" y="10026"/>
                      <a:pt x="5892" y="12332"/>
                      <a:pt x="5401" y="13461"/>
                    </a:cubicBezTo>
                    <a:cubicBezTo>
                      <a:pt x="4909" y="14589"/>
                      <a:pt x="4624" y="15192"/>
                      <a:pt x="4624" y="15192"/>
                    </a:cubicBezTo>
                    <a:lnTo>
                      <a:pt x="9215" y="12249"/>
                    </a:lnTo>
                    <a:cubicBezTo>
                      <a:pt x="9215" y="12249"/>
                      <a:pt x="7975" y="9680"/>
                      <a:pt x="8087" y="8753"/>
                    </a:cubicBezTo>
                    <a:cubicBezTo>
                      <a:pt x="8204" y="7831"/>
                      <a:pt x="10801" y="5603"/>
                      <a:pt x="10338" y="3469"/>
                    </a:cubicBezTo>
                    <a:cubicBezTo>
                      <a:pt x="9976" y="1778"/>
                      <a:pt x="8619" y="0"/>
                      <a:pt x="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21;p44">
                <a:extLst>
                  <a:ext uri="{FF2B5EF4-FFF2-40B4-BE49-F238E27FC236}">
                    <a16:creationId xmlns:a16="http://schemas.microsoft.com/office/drawing/2014/main" id="{56744F7F-64B7-84BB-A6CD-CA5B78BBE9CA}"/>
                  </a:ext>
                </a:extLst>
              </p:cNvPr>
              <p:cNvSpPr/>
              <p:nvPr/>
            </p:nvSpPr>
            <p:spPr>
              <a:xfrm>
                <a:off x="3033700" y="2053775"/>
                <a:ext cx="23625" cy="15225"/>
              </a:xfrm>
              <a:custGeom>
                <a:avLst/>
                <a:gdLst/>
                <a:ahLst/>
                <a:cxnLst/>
                <a:rect l="l" t="t" r="r" b="b"/>
                <a:pathLst>
                  <a:path w="945" h="609" fill="none" extrusionOk="0">
                    <a:moveTo>
                      <a:pt x="1" y="592"/>
                    </a:moveTo>
                    <a:cubicBezTo>
                      <a:pt x="196" y="609"/>
                      <a:pt x="392" y="542"/>
                      <a:pt x="554" y="430"/>
                    </a:cubicBezTo>
                    <a:cubicBezTo>
                      <a:pt x="716" y="318"/>
                      <a:pt x="838" y="162"/>
                      <a:pt x="945" y="0"/>
                    </a:cubicBezTo>
                  </a:path>
                </a:pathLst>
              </a:custGeom>
              <a:noFill/>
              <a:ln w="22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2;p44">
                <a:extLst>
                  <a:ext uri="{FF2B5EF4-FFF2-40B4-BE49-F238E27FC236}">
                    <a16:creationId xmlns:a16="http://schemas.microsoft.com/office/drawing/2014/main" id="{08C17D7F-0209-9E9E-1E5C-34A0D1AA053C}"/>
                  </a:ext>
                </a:extLst>
              </p:cNvPr>
              <p:cNvSpPr/>
              <p:nvPr/>
            </p:nvSpPr>
            <p:spPr>
              <a:xfrm>
                <a:off x="3060100" y="1968175"/>
                <a:ext cx="41900" cy="22925"/>
              </a:xfrm>
              <a:custGeom>
                <a:avLst/>
                <a:gdLst/>
                <a:ahLst/>
                <a:cxnLst/>
                <a:rect l="l" t="t" r="r" b="b"/>
                <a:pathLst>
                  <a:path w="1676" h="917" fill="none" extrusionOk="0">
                    <a:moveTo>
                      <a:pt x="0" y="112"/>
                    </a:moveTo>
                    <a:cubicBezTo>
                      <a:pt x="324" y="1"/>
                      <a:pt x="693" y="23"/>
                      <a:pt x="1000" y="174"/>
                    </a:cubicBezTo>
                    <a:cubicBezTo>
                      <a:pt x="1307" y="324"/>
                      <a:pt x="1558" y="593"/>
                      <a:pt x="1676" y="916"/>
                    </a:cubicBezTo>
                  </a:path>
                </a:pathLst>
              </a:custGeom>
              <a:noFill/>
              <a:ln w="22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23;p44">
                <a:extLst>
                  <a:ext uri="{FF2B5EF4-FFF2-40B4-BE49-F238E27FC236}">
                    <a16:creationId xmlns:a16="http://schemas.microsoft.com/office/drawing/2014/main" id="{83C17E66-8661-C043-B3E5-601B6F910B30}"/>
                  </a:ext>
                </a:extLst>
              </p:cNvPr>
              <p:cNvSpPr/>
              <p:nvPr/>
            </p:nvSpPr>
            <p:spPr>
              <a:xfrm>
                <a:off x="3055200" y="1993225"/>
                <a:ext cx="18050" cy="22725"/>
              </a:xfrm>
              <a:custGeom>
                <a:avLst/>
                <a:gdLst/>
                <a:ahLst/>
                <a:cxnLst/>
                <a:rect l="l" t="t" r="r" b="b"/>
                <a:pathLst>
                  <a:path w="722" h="909" extrusionOk="0">
                    <a:moveTo>
                      <a:pt x="409" y="0"/>
                    </a:moveTo>
                    <a:cubicBezTo>
                      <a:pt x="284" y="0"/>
                      <a:pt x="168" y="84"/>
                      <a:pt x="135" y="210"/>
                    </a:cubicBezTo>
                    <a:lnTo>
                      <a:pt x="40" y="551"/>
                    </a:lnTo>
                    <a:cubicBezTo>
                      <a:pt x="1" y="702"/>
                      <a:pt x="90" y="858"/>
                      <a:pt x="235" y="897"/>
                    </a:cubicBezTo>
                    <a:cubicBezTo>
                      <a:pt x="247" y="903"/>
                      <a:pt x="252" y="903"/>
                      <a:pt x="263" y="903"/>
                    </a:cubicBezTo>
                    <a:cubicBezTo>
                      <a:pt x="280" y="906"/>
                      <a:pt x="298" y="908"/>
                      <a:pt x="315" y="908"/>
                    </a:cubicBezTo>
                    <a:cubicBezTo>
                      <a:pt x="437" y="908"/>
                      <a:pt x="553" y="824"/>
                      <a:pt x="587" y="702"/>
                    </a:cubicBezTo>
                    <a:lnTo>
                      <a:pt x="677" y="356"/>
                    </a:lnTo>
                    <a:cubicBezTo>
                      <a:pt x="721" y="210"/>
                      <a:pt x="632" y="54"/>
                      <a:pt x="481" y="9"/>
                    </a:cubicBezTo>
                    <a:cubicBezTo>
                      <a:pt x="457" y="3"/>
                      <a:pt x="433"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24;p44">
                <a:extLst>
                  <a:ext uri="{FF2B5EF4-FFF2-40B4-BE49-F238E27FC236}">
                    <a16:creationId xmlns:a16="http://schemas.microsoft.com/office/drawing/2014/main" id="{6BF5D25C-3AAD-0BCF-5459-D44A577908E9}"/>
                  </a:ext>
                </a:extLst>
              </p:cNvPr>
              <p:cNvSpPr/>
              <p:nvPr/>
            </p:nvSpPr>
            <p:spPr>
              <a:xfrm>
                <a:off x="3106025" y="1917425"/>
                <a:ext cx="410650" cy="497275"/>
              </a:xfrm>
              <a:custGeom>
                <a:avLst/>
                <a:gdLst/>
                <a:ahLst/>
                <a:cxnLst/>
                <a:rect l="l" t="t" r="r" b="b"/>
                <a:pathLst>
                  <a:path w="16426" h="19891" extrusionOk="0">
                    <a:moveTo>
                      <a:pt x="3075" y="1"/>
                    </a:moveTo>
                    <a:cubicBezTo>
                      <a:pt x="2112" y="1"/>
                      <a:pt x="1081" y="213"/>
                      <a:pt x="1" y="545"/>
                    </a:cubicBezTo>
                    <a:cubicBezTo>
                      <a:pt x="1" y="545"/>
                      <a:pt x="1252" y="6515"/>
                      <a:pt x="2715" y="9302"/>
                    </a:cubicBezTo>
                    <a:cubicBezTo>
                      <a:pt x="3826" y="11424"/>
                      <a:pt x="5697" y="12429"/>
                      <a:pt x="7222" y="13887"/>
                    </a:cubicBezTo>
                    <a:cubicBezTo>
                      <a:pt x="10059" y="16596"/>
                      <a:pt x="11405" y="19891"/>
                      <a:pt x="11405" y="19891"/>
                    </a:cubicBezTo>
                    <a:cubicBezTo>
                      <a:pt x="11405" y="19891"/>
                      <a:pt x="16425" y="18433"/>
                      <a:pt x="13572" y="14686"/>
                    </a:cubicBezTo>
                    <a:cubicBezTo>
                      <a:pt x="10466" y="10603"/>
                      <a:pt x="10243" y="10067"/>
                      <a:pt x="8495" y="4868"/>
                    </a:cubicBezTo>
                    <a:cubicBezTo>
                      <a:pt x="7268" y="1206"/>
                      <a:pt x="5367" y="1"/>
                      <a:pt x="30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5;p44">
                <a:extLst>
                  <a:ext uri="{FF2B5EF4-FFF2-40B4-BE49-F238E27FC236}">
                    <a16:creationId xmlns:a16="http://schemas.microsoft.com/office/drawing/2014/main" id="{50AB75D6-BD0C-6AA1-7CC2-754CF5646976}"/>
                  </a:ext>
                </a:extLst>
              </p:cNvPr>
              <p:cNvSpPr/>
              <p:nvPr/>
            </p:nvSpPr>
            <p:spPr>
              <a:xfrm>
                <a:off x="3314050" y="2027525"/>
                <a:ext cx="172875" cy="322250"/>
              </a:xfrm>
              <a:custGeom>
                <a:avLst/>
                <a:gdLst/>
                <a:ahLst/>
                <a:cxnLst/>
                <a:rect l="l" t="t" r="r" b="b"/>
                <a:pathLst>
                  <a:path w="6915" h="12890" fill="none" extrusionOk="0">
                    <a:moveTo>
                      <a:pt x="1" y="0"/>
                    </a:moveTo>
                    <a:cubicBezTo>
                      <a:pt x="855" y="2625"/>
                      <a:pt x="2145" y="4792"/>
                      <a:pt x="3916" y="6735"/>
                    </a:cubicBezTo>
                    <a:cubicBezTo>
                      <a:pt x="4703" y="7612"/>
                      <a:pt x="5547" y="8461"/>
                      <a:pt x="6105" y="9494"/>
                    </a:cubicBezTo>
                    <a:cubicBezTo>
                      <a:pt x="6669" y="10533"/>
                      <a:pt x="6915" y="11812"/>
                      <a:pt x="6451" y="12890"/>
                    </a:cubicBezTo>
                  </a:path>
                </a:pathLst>
              </a:custGeom>
              <a:noFill/>
              <a:ln w="22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6;p44">
                <a:extLst>
                  <a:ext uri="{FF2B5EF4-FFF2-40B4-BE49-F238E27FC236}">
                    <a16:creationId xmlns:a16="http://schemas.microsoft.com/office/drawing/2014/main" id="{32D34266-A8D8-F14A-745D-C76320955983}"/>
                  </a:ext>
                </a:extLst>
              </p:cNvPr>
              <p:cNvSpPr/>
              <p:nvPr/>
            </p:nvSpPr>
            <p:spPr>
              <a:xfrm>
                <a:off x="3143175" y="2072200"/>
                <a:ext cx="218375" cy="287350"/>
              </a:xfrm>
              <a:custGeom>
                <a:avLst/>
                <a:gdLst/>
                <a:ahLst/>
                <a:cxnLst/>
                <a:rect l="l" t="t" r="r" b="b"/>
                <a:pathLst>
                  <a:path w="8735" h="11494" fill="none" extrusionOk="0">
                    <a:moveTo>
                      <a:pt x="0" y="0"/>
                    </a:moveTo>
                    <a:cubicBezTo>
                      <a:pt x="542" y="3692"/>
                      <a:pt x="2541" y="7188"/>
                      <a:pt x="5255" y="9751"/>
                    </a:cubicBezTo>
                    <a:cubicBezTo>
                      <a:pt x="6222" y="10661"/>
                      <a:pt x="7411" y="11494"/>
                      <a:pt x="8735" y="11438"/>
                    </a:cubicBezTo>
                  </a:path>
                </a:pathLst>
              </a:custGeom>
              <a:noFill/>
              <a:ln w="22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27;p44">
                <a:extLst>
                  <a:ext uri="{FF2B5EF4-FFF2-40B4-BE49-F238E27FC236}">
                    <a16:creationId xmlns:a16="http://schemas.microsoft.com/office/drawing/2014/main" id="{D1233ADE-5529-D28C-5184-4238058D0C76}"/>
                  </a:ext>
                </a:extLst>
              </p:cNvPr>
              <p:cNvSpPr/>
              <p:nvPr/>
            </p:nvSpPr>
            <p:spPr>
              <a:xfrm>
                <a:off x="3119300" y="2007550"/>
                <a:ext cx="126375" cy="126375"/>
              </a:xfrm>
              <a:custGeom>
                <a:avLst/>
                <a:gdLst/>
                <a:ahLst/>
                <a:cxnLst/>
                <a:rect l="l" t="t" r="r" b="b"/>
                <a:pathLst>
                  <a:path w="5055" h="5055" extrusionOk="0">
                    <a:moveTo>
                      <a:pt x="2530" y="0"/>
                    </a:moveTo>
                    <a:cubicBezTo>
                      <a:pt x="1134" y="0"/>
                      <a:pt x="0" y="1129"/>
                      <a:pt x="0" y="2525"/>
                    </a:cubicBezTo>
                    <a:cubicBezTo>
                      <a:pt x="0" y="3921"/>
                      <a:pt x="1134" y="5055"/>
                      <a:pt x="2530" y="5055"/>
                    </a:cubicBezTo>
                    <a:cubicBezTo>
                      <a:pt x="3926" y="5055"/>
                      <a:pt x="5054" y="3921"/>
                      <a:pt x="5054" y="2525"/>
                    </a:cubicBezTo>
                    <a:cubicBezTo>
                      <a:pt x="5054" y="1129"/>
                      <a:pt x="3926" y="0"/>
                      <a:pt x="2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28;p44">
                <a:extLst>
                  <a:ext uri="{FF2B5EF4-FFF2-40B4-BE49-F238E27FC236}">
                    <a16:creationId xmlns:a16="http://schemas.microsoft.com/office/drawing/2014/main" id="{77A94403-4F36-942B-4A3D-6F97BB08BC7F}"/>
                  </a:ext>
                </a:extLst>
              </p:cNvPr>
              <p:cNvSpPr/>
              <p:nvPr/>
            </p:nvSpPr>
            <p:spPr>
              <a:xfrm>
                <a:off x="3138275" y="1913175"/>
                <a:ext cx="69850" cy="140625"/>
              </a:xfrm>
              <a:custGeom>
                <a:avLst/>
                <a:gdLst/>
                <a:ahLst/>
                <a:cxnLst/>
                <a:rect l="l" t="t" r="r" b="b"/>
                <a:pathLst>
                  <a:path w="2794" h="5625" extrusionOk="0">
                    <a:moveTo>
                      <a:pt x="1442" y="0"/>
                    </a:moveTo>
                    <a:lnTo>
                      <a:pt x="1" y="307"/>
                    </a:lnTo>
                    <a:cubicBezTo>
                      <a:pt x="1" y="307"/>
                      <a:pt x="1095" y="4451"/>
                      <a:pt x="1481" y="5624"/>
                    </a:cubicBezTo>
                    <a:lnTo>
                      <a:pt x="2793" y="4312"/>
                    </a:lnTo>
                    <a:lnTo>
                      <a:pt x="14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29;p44">
                <a:extLst>
                  <a:ext uri="{FF2B5EF4-FFF2-40B4-BE49-F238E27FC236}">
                    <a16:creationId xmlns:a16="http://schemas.microsoft.com/office/drawing/2014/main" id="{01821741-6635-5FA7-5883-A7C924EFBE43}"/>
                  </a:ext>
                </a:extLst>
              </p:cNvPr>
              <p:cNvSpPr/>
              <p:nvPr/>
            </p:nvSpPr>
            <p:spPr>
              <a:xfrm>
                <a:off x="3128375" y="2007425"/>
                <a:ext cx="135875" cy="126375"/>
              </a:xfrm>
              <a:custGeom>
                <a:avLst/>
                <a:gdLst/>
                <a:ahLst/>
                <a:cxnLst/>
                <a:rect l="l" t="t" r="r" b="b"/>
                <a:pathLst>
                  <a:path w="5435" h="5055" extrusionOk="0">
                    <a:moveTo>
                      <a:pt x="2720" y="0"/>
                    </a:moveTo>
                    <a:cubicBezTo>
                      <a:pt x="2585" y="0"/>
                      <a:pt x="2449" y="11"/>
                      <a:pt x="2312" y="33"/>
                    </a:cubicBezTo>
                    <a:cubicBezTo>
                      <a:pt x="933" y="262"/>
                      <a:pt x="0" y="1558"/>
                      <a:pt x="224" y="2937"/>
                    </a:cubicBezTo>
                    <a:cubicBezTo>
                      <a:pt x="429" y="4172"/>
                      <a:pt x="1497" y="5055"/>
                      <a:pt x="2712" y="5055"/>
                    </a:cubicBezTo>
                    <a:cubicBezTo>
                      <a:pt x="2849" y="5055"/>
                      <a:pt x="2988" y="5044"/>
                      <a:pt x="3128" y="5021"/>
                    </a:cubicBezTo>
                    <a:cubicBezTo>
                      <a:pt x="4502" y="4797"/>
                      <a:pt x="5434" y="3502"/>
                      <a:pt x="5211" y="2122"/>
                    </a:cubicBezTo>
                    <a:cubicBezTo>
                      <a:pt x="5010" y="880"/>
                      <a:pt x="3935" y="0"/>
                      <a:pt x="2720" y="0"/>
                    </a:cubicBezTo>
                    <a:close/>
                  </a:path>
                </a:pathLst>
              </a:custGeom>
              <a:solidFill>
                <a:schemeClr val="lt1"/>
              </a:solidFill>
              <a:ln w="2225" cap="flat" cmpd="sng">
                <a:solidFill>
                  <a:schemeClr val="dk1"/>
                </a:solidFill>
                <a:prstDash val="solid"/>
                <a:miter lim="55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0;p44">
                <a:extLst>
                  <a:ext uri="{FF2B5EF4-FFF2-40B4-BE49-F238E27FC236}">
                    <a16:creationId xmlns:a16="http://schemas.microsoft.com/office/drawing/2014/main" id="{E36BDC67-54B7-9A6B-5EFB-85AC5EDEC51F}"/>
                  </a:ext>
                </a:extLst>
              </p:cNvPr>
              <p:cNvSpPr/>
              <p:nvPr/>
            </p:nvSpPr>
            <p:spPr>
              <a:xfrm>
                <a:off x="2719275" y="2288450"/>
                <a:ext cx="457575" cy="347600"/>
              </a:xfrm>
              <a:custGeom>
                <a:avLst/>
                <a:gdLst/>
                <a:ahLst/>
                <a:cxnLst/>
                <a:rect l="l" t="t" r="r" b="b"/>
                <a:pathLst>
                  <a:path w="18303" h="13904" extrusionOk="0">
                    <a:moveTo>
                      <a:pt x="3229" y="1"/>
                    </a:moveTo>
                    <a:lnTo>
                      <a:pt x="1" y="3106"/>
                    </a:lnTo>
                    <a:cubicBezTo>
                      <a:pt x="1" y="3106"/>
                      <a:pt x="6010" y="13903"/>
                      <a:pt x="9813" y="13903"/>
                    </a:cubicBezTo>
                    <a:cubicBezTo>
                      <a:pt x="9841" y="13903"/>
                      <a:pt x="9869" y="13903"/>
                      <a:pt x="9897" y="13901"/>
                    </a:cubicBezTo>
                    <a:cubicBezTo>
                      <a:pt x="13689" y="13739"/>
                      <a:pt x="18302" y="6999"/>
                      <a:pt x="18302" y="6999"/>
                    </a:cubicBezTo>
                    <a:lnTo>
                      <a:pt x="16280" y="492"/>
                    </a:lnTo>
                    <a:cubicBezTo>
                      <a:pt x="16280" y="492"/>
                      <a:pt x="11455" y="5496"/>
                      <a:pt x="10003" y="6630"/>
                    </a:cubicBezTo>
                    <a:cubicBezTo>
                      <a:pt x="10003" y="6630"/>
                      <a:pt x="4793" y="749"/>
                      <a:pt x="3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1;p44">
                <a:extLst>
                  <a:ext uri="{FF2B5EF4-FFF2-40B4-BE49-F238E27FC236}">
                    <a16:creationId xmlns:a16="http://schemas.microsoft.com/office/drawing/2014/main" id="{131CD60D-16B2-9FF3-F1E4-112CD76B7E05}"/>
                  </a:ext>
                </a:extLst>
              </p:cNvPr>
              <p:cNvSpPr/>
              <p:nvPr/>
            </p:nvSpPr>
            <p:spPr>
              <a:xfrm>
                <a:off x="2951050" y="2431150"/>
                <a:ext cx="45950" cy="51400"/>
              </a:xfrm>
              <a:custGeom>
                <a:avLst/>
                <a:gdLst/>
                <a:ahLst/>
                <a:cxnLst/>
                <a:rect l="l" t="t" r="r" b="b"/>
                <a:pathLst>
                  <a:path w="1838" h="2056" fill="none" extrusionOk="0">
                    <a:moveTo>
                      <a:pt x="1" y="1"/>
                    </a:moveTo>
                    <a:cubicBezTo>
                      <a:pt x="615" y="687"/>
                      <a:pt x="1224" y="1369"/>
                      <a:pt x="1838" y="2056"/>
                    </a:cubicBezTo>
                  </a:path>
                </a:pathLst>
              </a:custGeom>
              <a:noFill/>
              <a:ln w="22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2;p44">
                <a:extLst>
                  <a:ext uri="{FF2B5EF4-FFF2-40B4-BE49-F238E27FC236}">
                    <a16:creationId xmlns:a16="http://schemas.microsoft.com/office/drawing/2014/main" id="{98711C8A-5DB7-68B6-6A76-E5D20B6EF648}"/>
                  </a:ext>
                </a:extLst>
              </p:cNvPr>
              <p:cNvSpPr/>
              <p:nvPr/>
            </p:nvSpPr>
            <p:spPr>
              <a:xfrm>
                <a:off x="3018075" y="2300750"/>
                <a:ext cx="202600" cy="255950"/>
              </a:xfrm>
              <a:custGeom>
                <a:avLst/>
                <a:gdLst/>
                <a:ahLst/>
                <a:cxnLst/>
                <a:rect l="l" t="t" r="r" b="b"/>
                <a:pathLst>
                  <a:path w="8104" h="10238" extrusionOk="0">
                    <a:moveTo>
                      <a:pt x="4328" y="0"/>
                    </a:moveTo>
                    <a:lnTo>
                      <a:pt x="0" y="4362"/>
                    </a:lnTo>
                    <a:lnTo>
                      <a:pt x="4032" y="10237"/>
                    </a:lnTo>
                    <a:lnTo>
                      <a:pt x="8104" y="5507"/>
                    </a:lnTo>
                    <a:lnTo>
                      <a:pt x="43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3;p44">
                <a:extLst>
                  <a:ext uri="{FF2B5EF4-FFF2-40B4-BE49-F238E27FC236}">
                    <a16:creationId xmlns:a16="http://schemas.microsoft.com/office/drawing/2014/main" id="{14A69CBF-D8D2-6D65-25F2-753906D705AE}"/>
                  </a:ext>
                </a:extLst>
              </p:cNvPr>
              <p:cNvSpPr/>
              <p:nvPr/>
            </p:nvSpPr>
            <p:spPr>
              <a:xfrm>
                <a:off x="2602975" y="2201475"/>
                <a:ext cx="216025" cy="198575"/>
              </a:xfrm>
              <a:custGeom>
                <a:avLst/>
                <a:gdLst/>
                <a:ahLst/>
                <a:cxnLst/>
                <a:rect l="l" t="t" r="r" b="b"/>
                <a:pathLst>
                  <a:path w="8641" h="7943" extrusionOk="0">
                    <a:moveTo>
                      <a:pt x="1" y="1"/>
                    </a:moveTo>
                    <a:lnTo>
                      <a:pt x="3625" y="7942"/>
                    </a:lnTo>
                    <a:lnTo>
                      <a:pt x="8640" y="7942"/>
                    </a:lnTo>
                    <a:lnTo>
                      <a:pt x="50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4;p44">
                <a:extLst>
                  <a:ext uri="{FF2B5EF4-FFF2-40B4-BE49-F238E27FC236}">
                    <a16:creationId xmlns:a16="http://schemas.microsoft.com/office/drawing/2014/main" id="{B01502FB-AEE9-6367-2BD5-61F5105A21BD}"/>
                  </a:ext>
                </a:extLst>
              </p:cNvPr>
              <p:cNvSpPr/>
              <p:nvPr/>
            </p:nvSpPr>
            <p:spPr>
              <a:xfrm>
                <a:off x="2611350" y="2201475"/>
                <a:ext cx="216025" cy="198575"/>
              </a:xfrm>
              <a:custGeom>
                <a:avLst/>
                <a:gdLst/>
                <a:ahLst/>
                <a:cxnLst/>
                <a:rect l="l" t="t" r="r" b="b"/>
                <a:pathLst>
                  <a:path w="8641" h="7943" extrusionOk="0">
                    <a:moveTo>
                      <a:pt x="1" y="1"/>
                    </a:moveTo>
                    <a:lnTo>
                      <a:pt x="3620" y="7942"/>
                    </a:lnTo>
                    <a:lnTo>
                      <a:pt x="8640" y="7942"/>
                    </a:lnTo>
                    <a:lnTo>
                      <a:pt x="5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5;p44">
                <a:extLst>
                  <a:ext uri="{FF2B5EF4-FFF2-40B4-BE49-F238E27FC236}">
                    <a16:creationId xmlns:a16="http://schemas.microsoft.com/office/drawing/2014/main" id="{7724FA58-3AA4-2F68-983A-DF245560C179}"/>
                  </a:ext>
                </a:extLst>
              </p:cNvPr>
              <p:cNvSpPr/>
              <p:nvPr/>
            </p:nvSpPr>
            <p:spPr>
              <a:xfrm>
                <a:off x="2624625" y="2210550"/>
                <a:ext cx="186125" cy="174550"/>
              </a:xfrm>
              <a:custGeom>
                <a:avLst/>
                <a:gdLst/>
                <a:ahLst/>
                <a:cxnLst/>
                <a:rect l="l" t="t" r="r" b="b"/>
                <a:pathLst>
                  <a:path w="7445" h="6982" extrusionOk="0">
                    <a:moveTo>
                      <a:pt x="0" y="1"/>
                    </a:moveTo>
                    <a:lnTo>
                      <a:pt x="3200" y="6831"/>
                    </a:lnTo>
                    <a:lnTo>
                      <a:pt x="7445" y="6982"/>
                    </a:lnTo>
                    <a:lnTo>
                      <a:pt x="4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6;p44">
                <a:extLst>
                  <a:ext uri="{FF2B5EF4-FFF2-40B4-BE49-F238E27FC236}">
                    <a16:creationId xmlns:a16="http://schemas.microsoft.com/office/drawing/2014/main" id="{9B49E347-BE53-DA41-AA7B-BDAD6BEE32F3}"/>
                  </a:ext>
                </a:extLst>
              </p:cNvPr>
              <p:cNvSpPr/>
              <p:nvPr/>
            </p:nvSpPr>
            <p:spPr>
              <a:xfrm>
                <a:off x="2721925" y="2276250"/>
                <a:ext cx="142025" cy="124625"/>
              </a:xfrm>
              <a:custGeom>
                <a:avLst/>
                <a:gdLst/>
                <a:ahLst/>
                <a:cxnLst/>
                <a:rect l="l" t="t" r="r" b="b"/>
                <a:pathLst>
                  <a:path w="5681" h="4985" extrusionOk="0">
                    <a:moveTo>
                      <a:pt x="1005" y="0"/>
                    </a:moveTo>
                    <a:cubicBezTo>
                      <a:pt x="479" y="0"/>
                      <a:pt x="108" y="109"/>
                      <a:pt x="74" y="277"/>
                    </a:cubicBezTo>
                    <a:cubicBezTo>
                      <a:pt x="1" y="629"/>
                      <a:pt x="2023" y="1232"/>
                      <a:pt x="2023" y="1232"/>
                    </a:cubicBezTo>
                    <a:cubicBezTo>
                      <a:pt x="2023" y="1232"/>
                      <a:pt x="2726" y="3209"/>
                      <a:pt x="3463" y="3968"/>
                    </a:cubicBezTo>
                    <a:cubicBezTo>
                      <a:pt x="4201" y="4733"/>
                      <a:pt x="5681" y="4985"/>
                      <a:pt x="5681" y="4985"/>
                    </a:cubicBezTo>
                    <a:lnTo>
                      <a:pt x="3123" y="489"/>
                    </a:lnTo>
                    <a:cubicBezTo>
                      <a:pt x="2394" y="139"/>
                      <a:pt x="1600"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7;p44">
                <a:extLst>
                  <a:ext uri="{FF2B5EF4-FFF2-40B4-BE49-F238E27FC236}">
                    <a16:creationId xmlns:a16="http://schemas.microsoft.com/office/drawing/2014/main" id="{7C33E010-2EE9-D9D0-0848-1F40B2235290}"/>
                  </a:ext>
                </a:extLst>
              </p:cNvPr>
              <p:cNvSpPr/>
              <p:nvPr/>
            </p:nvSpPr>
            <p:spPr>
              <a:xfrm>
                <a:off x="2597750" y="2244725"/>
                <a:ext cx="72975" cy="105050"/>
              </a:xfrm>
              <a:custGeom>
                <a:avLst/>
                <a:gdLst/>
                <a:ahLst/>
                <a:cxnLst/>
                <a:rect l="l" t="t" r="r" b="b"/>
                <a:pathLst>
                  <a:path w="2919" h="4202" extrusionOk="0">
                    <a:moveTo>
                      <a:pt x="226" y="1"/>
                    </a:moveTo>
                    <a:cubicBezTo>
                      <a:pt x="180" y="1"/>
                      <a:pt x="149" y="14"/>
                      <a:pt x="137" y="47"/>
                    </a:cubicBezTo>
                    <a:cubicBezTo>
                      <a:pt x="0" y="432"/>
                      <a:pt x="920" y="1050"/>
                      <a:pt x="1405" y="1344"/>
                    </a:cubicBezTo>
                    <a:lnTo>
                      <a:pt x="1405" y="1344"/>
                    </a:lnTo>
                    <a:cubicBezTo>
                      <a:pt x="1219" y="1246"/>
                      <a:pt x="981" y="1141"/>
                      <a:pt x="816" y="1141"/>
                    </a:cubicBezTo>
                    <a:cubicBezTo>
                      <a:pt x="724" y="1141"/>
                      <a:pt x="654" y="1174"/>
                      <a:pt x="629" y="1258"/>
                    </a:cubicBezTo>
                    <a:cubicBezTo>
                      <a:pt x="511" y="1627"/>
                      <a:pt x="2354" y="2967"/>
                      <a:pt x="2354" y="2967"/>
                    </a:cubicBezTo>
                    <a:cubicBezTo>
                      <a:pt x="2354" y="2967"/>
                      <a:pt x="1792" y="2658"/>
                      <a:pt x="1447" y="2658"/>
                    </a:cubicBezTo>
                    <a:cubicBezTo>
                      <a:pt x="1342" y="2658"/>
                      <a:pt x="1258" y="2687"/>
                      <a:pt x="1215" y="2761"/>
                    </a:cubicBezTo>
                    <a:cubicBezTo>
                      <a:pt x="1031" y="3074"/>
                      <a:pt x="2918" y="4202"/>
                      <a:pt x="2918" y="4202"/>
                    </a:cubicBezTo>
                    <a:lnTo>
                      <a:pt x="1209" y="454"/>
                    </a:lnTo>
                    <a:cubicBezTo>
                      <a:pt x="1209" y="454"/>
                      <a:pt x="488" y="1"/>
                      <a:pt x="2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8;p44">
                <a:extLst>
                  <a:ext uri="{FF2B5EF4-FFF2-40B4-BE49-F238E27FC236}">
                    <a16:creationId xmlns:a16="http://schemas.microsoft.com/office/drawing/2014/main" id="{049790A6-C9BB-4E85-0B4A-C6EB1A379795}"/>
                  </a:ext>
                </a:extLst>
              </p:cNvPr>
              <p:cNvSpPr/>
              <p:nvPr/>
            </p:nvSpPr>
            <p:spPr>
              <a:xfrm>
                <a:off x="2943650" y="2699775"/>
                <a:ext cx="554175" cy="561000"/>
              </a:xfrm>
              <a:custGeom>
                <a:avLst/>
                <a:gdLst/>
                <a:ahLst/>
                <a:cxnLst/>
                <a:rect l="l" t="t" r="r" b="b"/>
                <a:pathLst>
                  <a:path w="22167" h="22440" extrusionOk="0">
                    <a:moveTo>
                      <a:pt x="6496" y="1"/>
                    </a:moveTo>
                    <a:lnTo>
                      <a:pt x="5731" y="4725"/>
                    </a:lnTo>
                    <a:lnTo>
                      <a:pt x="1" y="22440"/>
                    </a:lnTo>
                    <a:lnTo>
                      <a:pt x="9193" y="22440"/>
                    </a:lnTo>
                    <a:lnTo>
                      <a:pt x="11399" y="15621"/>
                    </a:lnTo>
                    <a:lnTo>
                      <a:pt x="13080" y="22440"/>
                    </a:lnTo>
                    <a:lnTo>
                      <a:pt x="22166" y="22440"/>
                    </a:lnTo>
                    <a:lnTo>
                      <a:pt x="178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39;p44">
                <a:extLst>
                  <a:ext uri="{FF2B5EF4-FFF2-40B4-BE49-F238E27FC236}">
                    <a16:creationId xmlns:a16="http://schemas.microsoft.com/office/drawing/2014/main" id="{FC31CDAF-AEE5-9415-BBFB-D99737DC13BA}"/>
                  </a:ext>
                </a:extLst>
              </p:cNvPr>
              <p:cNvSpPr/>
              <p:nvPr/>
            </p:nvSpPr>
            <p:spPr>
              <a:xfrm>
                <a:off x="3206550" y="2970775"/>
                <a:ext cx="27825" cy="136575"/>
              </a:xfrm>
              <a:custGeom>
                <a:avLst/>
                <a:gdLst/>
                <a:ahLst/>
                <a:cxnLst/>
                <a:rect l="l" t="t" r="r" b="b"/>
                <a:pathLst>
                  <a:path w="1113" h="5463" fill="none" extrusionOk="0">
                    <a:moveTo>
                      <a:pt x="1" y="1"/>
                    </a:moveTo>
                    <a:cubicBezTo>
                      <a:pt x="369" y="1821"/>
                      <a:pt x="743" y="3642"/>
                      <a:pt x="1112" y="5462"/>
                    </a:cubicBezTo>
                  </a:path>
                </a:pathLst>
              </a:custGeom>
              <a:noFill/>
              <a:ln w="22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40;p44">
                <a:extLst>
                  <a:ext uri="{FF2B5EF4-FFF2-40B4-BE49-F238E27FC236}">
                    <a16:creationId xmlns:a16="http://schemas.microsoft.com/office/drawing/2014/main" id="{1395AB92-4E44-EED2-1E99-24EFB957AC4A}"/>
                  </a:ext>
                </a:extLst>
              </p:cNvPr>
              <p:cNvSpPr/>
              <p:nvPr/>
            </p:nvSpPr>
            <p:spPr>
              <a:xfrm>
                <a:off x="3348550" y="2979575"/>
                <a:ext cx="52100" cy="252175"/>
              </a:xfrm>
              <a:custGeom>
                <a:avLst/>
                <a:gdLst/>
                <a:ahLst/>
                <a:cxnLst/>
                <a:rect l="l" t="t" r="r" b="b"/>
                <a:pathLst>
                  <a:path w="2084" h="10087" fill="none" extrusionOk="0">
                    <a:moveTo>
                      <a:pt x="0" y="0"/>
                    </a:moveTo>
                    <a:cubicBezTo>
                      <a:pt x="693" y="3362"/>
                      <a:pt x="1385" y="6724"/>
                      <a:pt x="2083" y="10086"/>
                    </a:cubicBezTo>
                  </a:path>
                </a:pathLst>
              </a:custGeom>
              <a:noFill/>
              <a:ln w="22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41;p44">
                <a:extLst>
                  <a:ext uri="{FF2B5EF4-FFF2-40B4-BE49-F238E27FC236}">
                    <a16:creationId xmlns:a16="http://schemas.microsoft.com/office/drawing/2014/main" id="{3E0CD52D-117C-CA21-ED3B-017E10455A81}"/>
                  </a:ext>
                </a:extLst>
              </p:cNvPr>
              <p:cNvSpPr/>
              <p:nvPr/>
            </p:nvSpPr>
            <p:spPr>
              <a:xfrm>
                <a:off x="3101850" y="2227025"/>
                <a:ext cx="308575" cy="472775"/>
              </a:xfrm>
              <a:custGeom>
                <a:avLst/>
                <a:gdLst/>
                <a:ahLst/>
                <a:cxnLst/>
                <a:rect l="l" t="t" r="r" b="b"/>
                <a:pathLst>
                  <a:path w="12343" h="18911" extrusionOk="0">
                    <a:moveTo>
                      <a:pt x="5568" y="1"/>
                    </a:moveTo>
                    <a:lnTo>
                      <a:pt x="977" y="2949"/>
                    </a:lnTo>
                    <a:cubicBezTo>
                      <a:pt x="235" y="4675"/>
                      <a:pt x="0" y="14996"/>
                      <a:pt x="168" y="18911"/>
                    </a:cubicBezTo>
                    <a:lnTo>
                      <a:pt x="11544" y="18911"/>
                    </a:lnTo>
                    <a:cubicBezTo>
                      <a:pt x="11544" y="18911"/>
                      <a:pt x="12342" y="3960"/>
                      <a:pt x="55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42;p44">
                <a:extLst>
                  <a:ext uri="{FF2B5EF4-FFF2-40B4-BE49-F238E27FC236}">
                    <a16:creationId xmlns:a16="http://schemas.microsoft.com/office/drawing/2014/main" id="{1761597D-BA95-F8A4-0B92-BB6F6E97CAA3}"/>
                  </a:ext>
                </a:extLst>
              </p:cNvPr>
              <p:cNvSpPr/>
              <p:nvPr/>
            </p:nvSpPr>
            <p:spPr>
              <a:xfrm>
                <a:off x="3099875" y="2329375"/>
                <a:ext cx="19575" cy="201500"/>
              </a:xfrm>
              <a:custGeom>
                <a:avLst/>
                <a:gdLst/>
                <a:ahLst/>
                <a:cxnLst/>
                <a:rect l="l" t="t" r="r" b="b"/>
                <a:pathLst>
                  <a:path w="783" h="8060" fill="none" extrusionOk="0">
                    <a:moveTo>
                      <a:pt x="783" y="0"/>
                    </a:moveTo>
                    <a:cubicBezTo>
                      <a:pt x="40" y="2714"/>
                      <a:pt x="1" y="5244"/>
                      <a:pt x="40" y="8059"/>
                    </a:cubicBezTo>
                  </a:path>
                </a:pathLst>
              </a:custGeom>
              <a:noFill/>
              <a:ln w="22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43;p44">
                <a:extLst>
                  <a:ext uri="{FF2B5EF4-FFF2-40B4-BE49-F238E27FC236}">
                    <a16:creationId xmlns:a16="http://schemas.microsoft.com/office/drawing/2014/main" id="{422420EC-D67D-F607-56CB-348A4693DBB5}"/>
                  </a:ext>
                </a:extLst>
              </p:cNvPr>
              <p:cNvSpPr/>
              <p:nvPr/>
            </p:nvSpPr>
            <p:spPr>
              <a:xfrm>
                <a:off x="3018075" y="2532800"/>
                <a:ext cx="463425" cy="449750"/>
              </a:xfrm>
              <a:custGeom>
                <a:avLst/>
                <a:gdLst/>
                <a:ahLst/>
                <a:cxnLst/>
                <a:rect l="l" t="t" r="r" b="b"/>
                <a:pathLst>
                  <a:path w="18537" h="17990" extrusionOk="0">
                    <a:moveTo>
                      <a:pt x="0" y="0"/>
                    </a:moveTo>
                    <a:lnTo>
                      <a:pt x="0" y="16821"/>
                    </a:lnTo>
                    <a:cubicBezTo>
                      <a:pt x="0" y="16821"/>
                      <a:pt x="18116" y="17989"/>
                      <a:pt x="18529" y="17989"/>
                    </a:cubicBezTo>
                    <a:cubicBezTo>
                      <a:pt x="18534" y="17989"/>
                      <a:pt x="18536" y="17989"/>
                      <a:pt x="18536" y="17989"/>
                    </a:cubicBezTo>
                    <a:lnTo>
                      <a:pt x="165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944;p44">
                <a:extLst>
                  <a:ext uri="{FF2B5EF4-FFF2-40B4-BE49-F238E27FC236}">
                    <a16:creationId xmlns:a16="http://schemas.microsoft.com/office/drawing/2014/main" id="{7007DE09-2EAB-A166-E021-28095FDAD284}"/>
                  </a:ext>
                </a:extLst>
              </p:cNvPr>
              <p:cNvSpPr/>
              <p:nvPr/>
            </p:nvSpPr>
            <p:spPr>
              <a:xfrm>
                <a:off x="3051725" y="2227025"/>
                <a:ext cx="477950" cy="436275"/>
              </a:xfrm>
              <a:custGeom>
                <a:avLst/>
                <a:gdLst/>
                <a:ahLst/>
                <a:cxnLst/>
                <a:rect l="l" t="t" r="r" b="b"/>
                <a:pathLst>
                  <a:path w="19118" h="17451" extrusionOk="0">
                    <a:moveTo>
                      <a:pt x="7573" y="1"/>
                    </a:moveTo>
                    <a:lnTo>
                      <a:pt x="6199" y="4910"/>
                    </a:lnTo>
                    <a:cubicBezTo>
                      <a:pt x="6970" y="5982"/>
                      <a:pt x="9617" y="10450"/>
                      <a:pt x="9617" y="10450"/>
                    </a:cubicBezTo>
                    <a:cubicBezTo>
                      <a:pt x="9617" y="10450"/>
                      <a:pt x="8341" y="10390"/>
                      <a:pt x="6882" y="10390"/>
                    </a:cubicBezTo>
                    <a:cubicBezTo>
                      <a:pt x="6152" y="10390"/>
                      <a:pt x="5376" y="10405"/>
                      <a:pt x="4691" y="10450"/>
                    </a:cubicBezTo>
                    <a:cubicBezTo>
                      <a:pt x="2642" y="10589"/>
                      <a:pt x="391" y="12231"/>
                      <a:pt x="391" y="12231"/>
                    </a:cubicBezTo>
                    <a:lnTo>
                      <a:pt x="1865" y="12231"/>
                    </a:lnTo>
                    <a:cubicBezTo>
                      <a:pt x="1865" y="12231"/>
                      <a:pt x="0" y="15923"/>
                      <a:pt x="391" y="16196"/>
                    </a:cubicBezTo>
                    <a:cubicBezTo>
                      <a:pt x="407" y="16207"/>
                      <a:pt x="425" y="16213"/>
                      <a:pt x="446" y="16213"/>
                    </a:cubicBezTo>
                    <a:cubicBezTo>
                      <a:pt x="714" y="16213"/>
                      <a:pt x="1361" y="15305"/>
                      <a:pt x="1890" y="14484"/>
                    </a:cubicBezTo>
                    <a:lnTo>
                      <a:pt x="1890" y="14484"/>
                    </a:lnTo>
                    <a:cubicBezTo>
                      <a:pt x="1207" y="15654"/>
                      <a:pt x="389" y="17222"/>
                      <a:pt x="782" y="17425"/>
                    </a:cubicBezTo>
                    <a:cubicBezTo>
                      <a:pt x="816" y="17443"/>
                      <a:pt x="854" y="17451"/>
                      <a:pt x="895" y="17451"/>
                    </a:cubicBezTo>
                    <a:cubicBezTo>
                      <a:pt x="1583" y="17451"/>
                      <a:pt x="3281" y="15179"/>
                      <a:pt x="3567" y="14790"/>
                    </a:cubicBezTo>
                    <a:lnTo>
                      <a:pt x="3567" y="14790"/>
                    </a:lnTo>
                    <a:cubicBezTo>
                      <a:pt x="3330" y="15116"/>
                      <a:pt x="2161" y="16757"/>
                      <a:pt x="2463" y="16922"/>
                    </a:cubicBezTo>
                    <a:cubicBezTo>
                      <a:pt x="2477" y="16930"/>
                      <a:pt x="2495" y="16934"/>
                      <a:pt x="2514" y="16934"/>
                    </a:cubicBezTo>
                    <a:cubicBezTo>
                      <a:pt x="2946" y="16934"/>
                      <a:pt x="4557" y="15057"/>
                      <a:pt x="4557" y="15057"/>
                    </a:cubicBezTo>
                    <a:cubicBezTo>
                      <a:pt x="4557" y="15057"/>
                      <a:pt x="9240" y="16563"/>
                      <a:pt x="13044" y="16563"/>
                    </a:cubicBezTo>
                    <a:cubicBezTo>
                      <a:pt x="16429" y="16563"/>
                      <a:pt x="19118" y="15370"/>
                      <a:pt x="17190" y="10863"/>
                    </a:cubicBezTo>
                    <a:cubicBezTo>
                      <a:pt x="13091" y="1291"/>
                      <a:pt x="9254" y="17"/>
                      <a:pt x="7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945;p44">
                <a:extLst>
                  <a:ext uri="{FF2B5EF4-FFF2-40B4-BE49-F238E27FC236}">
                    <a16:creationId xmlns:a16="http://schemas.microsoft.com/office/drawing/2014/main" id="{3CFB9048-5B5E-4B4A-E9B2-FABB74B98E3F}"/>
                  </a:ext>
                </a:extLst>
              </p:cNvPr>
              <p:cNvSpPr/>
              <p:nvPr/>
            </p:nvSpPr>
            <p:spPr>
              <a:xfrm>
                <a:off x="3292700" y="2487825"/>
                <a:ext cx="118975" cy="17350"/>
              </a:xfrm>
              <a:custGeom>
                <a:avLst/>
                <a:gdLst/>
                <a:ahLst/>
                <a:cxnLst/>
                <a:rect l="l" t="t" r="r" b="b"/>
                <a:pathLst>
                  <a:path w="4759" h="694" fill="none" extrusionOk="0">
                    <a:moveTo>
                      <a:pt x="0" y="1"/>
                    </a:moveTo>
                    <a:cubicBezTo>
                      <a:pt x="1603" y="46"/>
                      <a:pt x="3206" y="280"/>
                      <a:pt x="4759" y="693"/>
                    </a:cubicBezTo>
                  </a:path>
                </a:pathLst>
              </a:custGeom>
              <a:noFill/>
              <a:ln w="22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946;p44">
                <a:extLst>
                  <a:ext uri="{FF2B5EF4-FFF2-40B4-BE49-F238E27FC236}">
                    <a16:creationId xmlns:a16="http://schemas.microsoft.com/office/drawing/2014/main" id="{1E016D6A-8F2E-5D5B-9B5B-C0AA2CB1F76D}"/>
                  </a:ext>
                </a:extLst>
              </p:cNvPr>
              <p:cNvSpPr/>
              <p:nvPr/>
            </p:nvSpPr>
            <p:spPr>
              <a:xfrm>
                <a:off x="3073925" y="2579425"/>
                <a:ext cx="55875" cy="79475"/>
              </a:xfrm>
              <a:custGeom>
                <a:avLst/>
                <a:gdLst/>
                <a:ahLst/>
                <a:cxnLst/>
                <a:rect l="l" t="t" r="r" b="b"/>
                <a:pathLst>
                  <a:path w="2235" h="3179" fill="none" extrusionOk="0">
                    <a:moveTo>
                      <a:pt x="0" y="3178"/>
                    </a:moveTo>
                    <a:cubicBezTo>
                      <a:pt x="816" y="2173"/>
                      <a:pt x="1564" y="1112"/>
                      <a:pt x="2234" y="1"/>
                    </a:cubicBezTo>
                  </a:path>
                </a:pathLst>
              </a:custGeom>
              <a:noFill/>
              <a:ln w="22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947;p44">
                <a:extLst>
                  <a:ext uri="{FF2B5EF4-FFF2-40B4-BE49-F238E27FC236}">
                    <a16:creationId xmlns:a16="http://schemas.microsoft.com/office/drawing/2014/main" id="{CE48BA5F-E1F8-CE40-5D09-8DF44AA7C7EC}"/>
                  </a:ext>
                </a:extLst>
              </p:cNvPr>
              <p:cNvSpPr/>
              <p:nvPr/>
            </p:nvSpPr>
            <p:spPr>
              <a:xfrm>
                <a:off x="3092900" y="2563225"/>
                <a:ext cx="22500" cy="34100"/>
              </a:xfrm>
              <a:custGeom>
                <a:avLst/>
                <a:gdLst/>
                <a:ahLst/>
                <a:cxnLst/>
                <a:rect l="l" t="t" r="r" b="b"/>
                <a:pathLst>
                  <a:path w="900" h="1364" fill="none" extrusionOk="0">
                    <a:moveTo>
                      <a:pt x="1" y="1363"/>
                    </a:moveTo>
                    <a:cubicBezTo>
                      <a:pt x="330" y="933"/>
                      <a:pt x="632" y="475"/>
                      <a:pt x="900" y="1"/>
                    </a:cubicBezTo>
                  </a:path>
                </a:pathLst>
              </a:custGeom>
              <a:noFill/>
              <a:ln w="22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948;p44">
                <a:extLst>
                  <a:ext uri="{FF2B5EF4-FFF2-40B4-BE49-F238E27FC236}">
                    <a16:creationId xmlns:a16="http://schemas.microsoft.com/office/drawing/2014/main" id="{A0909331-A12A-D8F2-2401-571B2688F50A}"/>
                  </a:ext>
                </a:extLst>
              </p:cNvPr>
              <p:cNvSpPr/>
              <p:nvPr/>
            </p:nvSpPr>
            <p:spPr>
              <a:xfrm>
                <a:off x="3135900" y="2593675"/>
                <a:ext cx="6325" cy="9925"/>
              </a:xfrm>
              <a:custGeom>
                <a:avLst/>
                <a:gdLst/>
                <a:ahLst/>
                <a:cxnLst/>
                <a:rect l="l" t="t" r="r" b="b"/>
                <a:pathLst>
                  <a:path w="253" h="397" fill="none" extrusionOk="0">
                    <a:moveTo>
                      <a:pt x="1" y="397"/>
                    </a:moveTo>
                    <a:cubicBezTo>
                      <a:pt x="85" y="263"/>
                      <a:pt x="168" y="134"/>
                      <a:pt x="252" y="0"/>
                    </a:cubicBezTo>
                  </a:path>
                </a:pathLst>
              </a:custGeom>
              <a:noFill/>
              <a:ln w="22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949;p44">
                <a:extLst>
                  <a:ext uri="{FF2B5EF4-FFF2-40B4-BE49-F238E27FC236}">
                    <a16:creationId xmlns:a16="http://schemas.microsoft.com/office/drawing/2014/main" id="{2ED2E84C-8994-7B2F-4EA9-06B6E4FB2C43}"/>
                  </a:ext>
                </a:extLst>
              </p:cNvPr>
              <p:cNvSpPr/>
              <p:nvPr/>
            </p:nvSpPr>
            <p:spPr>
              <a:xfrm>
                <a:off x="3159500" y="2225625"/>
                <a:ext cx="293075" cy="248275"/>
              </a:xfrm>
              <a:custGeom>
                <a:avLst/>
                <a:gdLst/>
                <a:ahLst/>
                <a:cxnLst/>
                <a:rect l="l" t="t" r="r" b="b"/>
                <a:pathLst>
                  <a:path w="11723" h="9931" extrusionOk="0">
                    <a:moveTo>
                      <a:pt x="3858" y="1"/>
                    </a:moveTo>
                    <a:cubicBezTo>
                      <a:pt x="3657" y="1"/>
                      <a:pt x="3458" y="19"/>
                      <a:pt x="3262" y="57"/>
                    </a:cubicBezTo>
                    <a:lnTo>
                      <a:pt x="1" y="2151"/>
                    </a:lnTo>
                    <a:lnTo>
                      <a:pt x="4960" y="9930"/>
                    </a:lnTo>
                    <a:lnTo>
                      <a:pt x="11723" y="6770"/>
                    </a:lnTo>
                    <a:cubicBezTo>
                      <a:pt x="8944" y="2529"/>
                      <a:pt x="6218" y="1"/>
                      <a:pt x="3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950;p44">
                <a:extLst>
                  <a:ext uri="{FF2B5EF4-FFF2-40B4-BE49-F238E27FC236}">
                    <a16:creationId xmlns:a16="http://schemas.microsoft.com/office/drawing/2014/main" id="{354C13DC-088B-4C0A-DE06-F818E4921A73}"/>
                  </a:ext>
                </a:extLst>
              </p:cNvPr>
              <p:cNvSpPr/>
              <p:nvPr/>
            </p:nvSpPr>
            <p:spPr>
              <a:xfrm>
                <a:off x="3204325" y="2346125"/>
                <a:ext cx="74425" cy="121500"/>
              </a:xfrm>
              <a:custGeom>
                <a:avLst/>
                <a:gdLst/>
                <a:ahLst/>
                <a:cxnLst/>
                <a:rect l="l" t="t" r="r" b="b"/>
                <a:pathLst>
                  <a:path w="2977" h="4860" fill="none" extrusionOk="0">
                    <a:moveTo>
                      <a:pt x="0" y="0"/>
                    </a:moveTo>
                    <a:cubicBezTo>
                      <a:pt x="1045" y="1587"/>
                      <a:pt x="2039" y="3206"/>
                      <a:pt x="2977" y="4859"/>
                    </a:cubicBezTo>
                  </a:path>
                </a:pathLst>
              </a:custGeom>
              <a:noFill/>
              <a:ln w="22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951;p44">
                <a:extLst>
                  <a:ext uri="{FF2B5EF4-FFF2-40B4-BE49-F238E27FC236}">
                    <a16:creationId xmlns:a16="http://schemas.microsoft.com/office/drawing/2014/main" id="{BDAF82C2-A804-9309-5027-6A376228ADAB}"/>
                  </a:ext>
                </a:extLst>
              </p:cNvPr>
              <p:cNvSpPr/>
              <p:nvPr/>
            </p:nvSpPr>
            <p:spPr>
              <a:xfrm>
                <a:off x="3190775" y="2364125"/>
                <a:ext cx="41350" cy="24050"/>
              </a:xfrm>
              <a:custGeom>
                <a:avLst/>
                <a:gdLst/>
                <a:ahLst/>
                <a:cxnLst/>
                <a:rect l="l" t="t" r="r" b="b"/>
                <a:pathLst>
                  <a:path w="1654" h="962" fill="none" extrusionOk="0">
                    <a:moveTo>
                      <a:pt x="1" y="1"/>
                    </a:moveTo>
                    <a:cubicBezTo>
                      <a:pt x="514" y="375"/>
                      <a:pt x="1073" y="699"/>
                      <a:pt x="1654" y="961"/>
                    </a:cubicBezTo>
                  </a:path>
                </a:pathLst>
              </a:custGeom>
              <a:noFill/>
              <a:ln w="22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952;p44">
                <a:extLst>
                  <a:ext uri="{FF2B5EF4-FFF2-40B4-BE49-F238E27FC236}">
                    <a16:creationId xmlns:a16="http://schemas.microsoft.com/office/drawing/2014/main" id="{B873F83E-87B3-DF6A-40CF-2F5A849C0BAB}"/>
                  </a:ext>
                </a:extLst>
              </p:cNvPr>
              <p:cNvSpPr/>
              <p:nvPr/>
            </p:nvSpPr>
            <p:spPr>
              <a:xfrm>
                <a:off x="3100725" y="2223825"/>
                <a:ext cx="169950" cy="285675"/>
              </a:xfrm>
              <a:custGeom>
                <a:avLst/>
                <a:gdLst/>
                <a:ahLst/>
                <a:cxnLst/>
                <a:rect l="l" t="t" r="r" b="b"/>
                <a:pathLst>
                  <a:path w="6798" h="11427" extrusionOk="0">
                    <a:moveTo>
                      <a:pt x="5769" y="0"/>
                    </a:moveTo>
                    <a:cubicBezTo>
                      <a:pt x="1732" y="497"/>
                      <a:pt x="313" y="8657"/>
                      <a:pt x="0" y="11427"/>
                    </a:cubicBezTo>
                    <a:cubicBezTo>
                      <a:pt x="442" y="11203"/>
                      <a:pt x="950" y="10985"/>
                      <a:pt x="1480" y="10823"/>
                    </a:cubicBezTo>
                    <a:cubicBezTo>
                      <a:pt x="2134" y="1731"/>
                      <a:pt x="6797" y="129"/>
                      <a:pt x="6797" y="129"/>
                    </a:cubicBezTo>
                    <a:lnTo>
                      <a:pt x="57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953;p44">
                <a:extLst>
                  <a:ext uri="{FF2B5EF4-FFF2-40B4-BE49-F238E27FC236}">
                    <a16:creationId xmlns:a16="http://schemas.microsoft.com/office/drawing/2014/main" id="{48E5B81D-5CB8-6C8E-1E98-579FC65A9610}"/>
                  </a:ext>
                </a:extLst>
              </p:cNvPr>
              <p:cNvSpPr/>
              <p:nvPr/>
            </p:nvSpPr>
            <p:spPr>
              <a:xfrm>
                <a:off x="2085825" y="1876450"/>
                <a:ext cx="600250" cy="180825"/>
              </a:xfrm>
              <a:custGeom>
                <a:avLst/>
                <a:gdLst/>
                <a:ahLst/>
                <a:cxnLst/>
                <a:rect l="l" t="t" r="r" b="b"/>
                <a:pathLst>
                  <a:path w="24010" h="7233" extrusionOk="0">
                    <a:moveTo>
                      <a:pt x="1788" y="0"/>
                    </a:moveTo>
                    <a:cubicBezTo>
                      <a:pt x="805" y="0"/>
                      <a:pt x="1" y="799"/>
                      <a:pt x="1" y="1782"/>
                    </a:cubicBezTo>
                    <a:lnTo>
                      <a:pt x="1" y="5451"/>
                    </a:lnTo>
                    <a:cubicBezTo>
                      <a:pt x="1" y="6428"/>
                      <a:pt x="805" y="7233"/>
                      <a:pt x="1788" y="7233"/>
                    </a:cubicBezTo>
                    <a:lnTo>
                      <a:pt x="22228" y="7233"/>
                    </a:lnTo>
                    <a:cubicBezTo>
                      <a:pt x="23205" y="7233"/>
                      <a:pt x="24010" y="6428"/>
                      <a:pt x="24010" y="5451"/>
                    </a:cubicBezTo>
                    <a:lnTo>
                      <a:pt x="24010" y="1782"/>
                    </a:lnTo>
                    <a:cubicBezTo>
                      <a:pt x="24010" y="799"/>
                      <a:pt x="23205" y="0"/>
                      <a:pt x="22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954;p44">
                <a:extLst>
                  <a:ext uri="{FF2B5EF4-FFF2-40B4-BE49-F238E27FC236}">
                    <a16:creationId xmlns:a16="http://schemas.microsoft.com/office/drawing/2014/main" id="{2B73D32C-31BC-1CF0-D0A2-5E6665579527}"/>
                  </a:ext>
                </a:extLst>
              </p:cNvPr>
              <p:cNvSpPr/>
              <p:nvPr/>
            </p:nvSpPr>
            <p:spPr>
              <a:xfrm>
                <a:off x="2523250" y="2040500"/>
                <a:ext cx="177900" cy="145375"/>
              </a:xfrm>
              <a:custGeom>
                <a:avLst/>
                <a:gdLst/>
                <a:ahLst/>
                <a:cxnLst/>
                <a:rect l="l" t="t" r="r" b="b"/>
                <a:pathLst>
                  <a:path w="7116" h="5815" extrusionOk="0">
                    <a:moveTo>
                      <a:pt x="3033" y="0"/>
                    </a:moveTo>
                    <a:cubicBezTo>
                      <a:pt x="3033" y="73"/>
                      <a:pt x="1" y="73"/>
                      <a:pt x="1" y="73"/>
                    </a:cubicBezTo>
                    <a:lnTo>
                      <a:pt x="7116" y="5814"/>
                    </a:lnTo>
                    <a:lnTo>
                      <a:pt x="30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955;p44">
                <a:extLst>
                  <a:ext uri="{FF2B5EF4-FFF2-40B4-BE49-F238E27FC236}">
                    <a16:creationId xmlns:a16="http://schemas.microsoft.com/office/drawing/2014/main" id="{6D7D791B-9D6E-7FB1-CD7D-949304AA50C9}"/>
                  </a:ext>
                </a:extLst>
              </p:cNvPr>
              <p:cNvSpPr/>
              <p:nvPr/>
            </p:nvSpPr>
            <p:spPr>
              <a:xfrm>
                <a:off x="2165550" y="1899625"/>
                <a:ext cx="137425" cy="137400"/>
              </a:xfrm>
              <a:custGeom>
                <a:avLst/>
                <a:gdLst/>
                <a:ahLst/>
                <a:cxnLst/>
                <a:rect l="l" t="t" r="r" b="b"/>
                <a:pathLst>
                  <a:path w="5497" h="5496" extrusionOk="0">
                    <a:moveTo>
                      <a:pt x="2748" y="0"/>
                    </a:moveTo>
                    <a:cubicBezTo>
                      <a:pt x="1229" y="0"/>
                      <a:pt x="1" y="1229"/>
                      <a:pt x="1" y="2748"/>
                    </a:cubicBezTo>
                    <a:cubicBezTo>
                      <a:pt x="1" y="4267"/>
                      <a:pt x="1229" y="5496"/>
                      <a:pt x="2748" y="5496"/>
                    </a:cubicBezTo>
                    <a:cubicBezTo>
                      <a:pt x="4267" y="5496"/>
                      <a:pt x="5496" y="4267"/>
                      <a:pt x="5496" y="2748"/>
                    </a:cubicBezTo>
                    <a:cubicBezTo>
                      <a:pt x="5496" y="1229"/>
                      <a:pt x="4267" y="0"/>
                      <a:pt x="2748" y="0"/>
                    </a:cubicBezTo>
                    <a:close/>
                  </a:path>
                </a:pathLst>
              </a:custGeom>
              <a:solidFill>
                <a:srgbClr val="FFD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956;p44">
                <a:extLst>
                  <a:ext uri="{FF2B5EF4-FFF2-40B4-BE49-F238E27FC236}">
                    <a16:creationId xmlns:a16="http://schemas.microsoft.com/office/drawing/2014/main" id="{CD03B139-8DE6-AB20-6DF7-153C0772C525}"/>
                  </a:ext>
                </a:extLst>
              </p:cNvPr>
              <p:cNvSpPr/>
              <p:nvPr/>
            </p:nvSpPr>
            <p:spPr>
              <a:xfrm>
                <a:off x="2165550" y="1899625"/>
                <a:ext cx="137425" cy="137400"/>
              </a:xfrm>
              <a:custGeom>
                <a:avLst/>
                <a:gdLst/>
                <a:ahLst/>
                <a:cxnLst/>
                <a:rect l="l" t="t" r="r" b="b"/>
                <a:pathLst>
                  <a:path w="5497" h="5496" extrusionOk="0">
                    <a:moveTo>
                      <a:pt x="2748" y="0"/>
                    </a:moveTo>
                    <a:cubicBezTo>
                      <a:pt x="1229" y="0"/>
                      <a:pt x="1" y="1229"/>
                      <a:pt x="1" y="2748"/>
                    </a:cubicBezTo>
                    <a:cubicBezTo>
                      <a:pt x="1" y="4267"/>
                      <a:pt x="1229" y="5496"/>
                      <a:pt x="2748" y="5496"/>
                    </a:cubicBezTo>
                    <a:cubicBezTo>
                      <a:pt x="4267" y="5496"/>
                      <a:pt x="5496" y="4267"/>
                      <a:pt x="5496" y="2748"/>
                    </a:cubicBezTo>
                    <a:cubicBezTo>
                      <a:pt x="5496" y="1229"/>
                      <a:pt x="4267" y="0"/>
                      <a:pt x="2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957;p44">
                <a:extLst>
                  <a:ext uri="{FF2B5EF4-FFF2-40B4-BE49-F238E27FC236}">
                    <a16:creationId xmlns:a16="http://schemas.microsoft.com/office/drawing/2014/main" id="{B0A5F45D-338D-EAEC-87DC-0DDF311F19C5}"/>
                  </a:ext>
                </a:extLst>
              </p:cNvPr>
              <p:cNvSpPr/>
              <p:nvPr/>
            </p:nvSpPr>
            <p:spPr>
              <a:xfrm>
                <a:off x="2160525" y="1896550"/>
                <a:ext cx="137425" cy="137400"/>
              </a:xfrm>
              <a:custGeom>
                <a:avLst/>
                <a:gdLst/>
                <a:ahLst/>
                <a:cxnLst/>
                <a:rect l="l" t="t" r="r" b="b"/>
                <a:pathLst>
                  <a:path w="5497" h="5496" extrusionOk="0">
                    <a:moveTo>
                      <a:pt x="2748" y="1"/>
                    </a:moveTo>
                    <a:cubicBezTo>
                      <a:pt x="1229" y="1"/>
                      <a:pt x="1" y="1229"/>
                      <a:pt x="1" y="2748"/>
                    </a:cubicBezTo>
                    <a:cubicBezTo>
                      <a:pt x="1" y="4267"/>
                      <a:pt x="1229" y="5496"/>
                      <a:pt x="2748" y="5496"/>
                    </a:cubicBezTo>
                    <a:cubicBezTo>
                      <a:pt x="4267" y="5496"/>
                      <a:pt x="5496" y="4267"/>
                      <a:pt x="5496" y="2748"/>
                    </a:cubicBezTo>
                    <a:cubicBezTo>
                      <a:pt x="5496" y="1229"/>
                      <a:pt x="4267" y="1"/>
                      <a:pt x="27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958;p44">
                <a:extLst>
                  <a:ext uri="{FF2B5EF4-FFF2-40B4-BE49-F238E27FC236}">
                    <a16:creationId xmlns:a16="http://schemas.microsoft.com/office/drawing/2014/main" id="{B587FBE9-C341-3790-E743-EE1280AC2C1B}"/>
                  </a:ext>
                </a:extLst>
              </p:cNvPr>
              <p:cNvSpPr/>
              <p:nvPr/>
            </p:nvSpPr>
            <p:spPr>
              <a:xfrm>
                <a:off x="2157325" y="1893350"/>
                <a:ext cx="143975" cy="143975"/>
              </a:xfrm>
              <a:custGeom>
                <a:avLst/>
                <a:gdLst/>
                <a:ahLst/>
                <a:cxnLst/>
                <a:rect l="l" t="t" r="r" b="b"/>
                <a:pathLst>
                  <a:path w="5759" h="5759" fill="none" extrusionOk="0">
                    <a:moveTo>
                      <a:pt x="3854" y="536"/>
                    </a:moveTo>
                    <a:cubicBezTo>
                      <a:pt x="5149" y="1078"/>
                      <a:pt x="5758" y="2564"/>
                      <a:pt x="5222" y="3854"/>
                    </a:cubicBezTo>
                    <a:cubicBezTo>
                      <a:pt x="4680" y="5149"/>
                      <a:pt x="3195" y="5758"/>
                      <a:pt x="1905" y="5222"/>
                    </a:cubicBezTo>
                    <a:cubicBezTo>
                      <a:pt x="609" y="4680"/>
                      <a:pt x="0" y="3195"/>
                      <a:pt x="536" y="1905"/>
                    </a:cubicBezTo>
                    <a:cubicBezTo>
                      <a:pt x="1078" y="609"/>
                      <a:pt x="2564" y="0"/>
                      <a:pt x="3854" y="536"/>
                    </a:cubicBezTo>
                    <a:close/>
                  </a:path>
                </a:pathLst>
              </a:custGeom>
              <a:noFill/>
              <a:ln w="22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959;p44">
                <a:extLst>
                  <a:ext uri="{FF2B5EF4-FFF2-40B4-BE49-F238E27FC236}">
                    <a16:creationId xmlns:a16="http://schemas.microsoft.com/office/drawing/2014/main" id="{0F3408A8-8270-D3AB-3F97-DF07452AA4E5}"/>
                  </a:ext>
                </a:extLst>
              </p:cNvPr>
              <p:cNvSpPr/>
              <p:nvPr/>
            </p:nvSpPr>
            <p:spPr>
              <a:xfrm>
                <a:off x="2211900" y="1932150"/>
                <a:ext cx="30050" cy="61875"/>
              </a:xfrm>
              <a:custGeom>
                <a:avLst/>
                <a:gdLst/>
                <a:ahLst/>
                <a:cxnLst/>
                <a:rect l="l" t="t" r="r" b="b"/>
                <a:pathLst>
                  <a:path w="1202" h="2475" extrusionOk="0">
                    <a:moveTo>
                      <a:pt x="621" y="1"/>
                    </a:moveTo>
                    <a:cubicBezTo>
                      <a:pt x="509" y="1"/>
                      <a:pt x="492" y="68"/>
                      <a:pt x="492" y="174"/>
                    </a:cubicBezTo>
                    <a:lnTo>
                      <a:pt x="492" y="280"/>
                    </a:lnTo>
                    <a:cubicBezTo>
                      <a:pt x="274" y="330"/>
                      <a:pt x="79" y="487"/>
                      <a:pt x="79" y="721"/>
                    </a:cubicBezTo>
                    <a:cubicBezTo>
                      <a:pt x="79" y="1073"/>
                      <a:pt x="336" y="1185"/>
                      <a:pt x="554" y="1274"/>
                    </a:cubicBezTo>
                    <a:cubicBezTo>
                      <a:pt x="727" y="1347"/>
                      <a:pt x="933" y="1430"/>
                      <a:pt x="933" y="1643"/>
                    </a:cubicBezTo>
                    <a:cubicBezTo>
                      <a:pt x="933" y="1844"/>
                      <a:pt x="760" y="1905"/>
                      <a:pt x="593" y="1905"/>
                    </a:cubicBezTo>
                    <a:cubicBezTo>
                      <a:pt x="442" y="1905"/>
                      <a:pt x="269" y="1860"/>
                      <a:pt x="269" y="1721"/>
                    </a:cubicBezTo>
                    <a:cubicBezTo>
                      <a:pt x="269" y="1693"/>
                      <a:pt x="274" y="1665"/>
                      <a:pt x="280" y="1637"/>
                    </a:cubicBezTo>
                    <a:cubicBezTo>
                      <a:pt x="286" y="1604"/>
                      <a:pt x="291" y="1570"/>
                      <a:pt x="291" y="1531"/>
                    </a:cubicBezTo>
                    <a:cubicBezTo>
                      <a:pt x="291" y="1458"/>
                      <a:pt x="235" y="1408"/>
                      <a:pt x="163" y="1408"/>
                    </a:cubicBezTo>
                    <a:cubicBezTo>
                      <a:pt x="1" y="1408"/>
                      <a:pt x="1" y="1576"/>
                      <a:pt x="1" y="1721"/>
                    </a:cubicBezTo>
                    <a:cubicBezTo>
                      <a:pt x="1" y="1983"/>
                      <a:pt x="224" y="2123"/>
                      <a:pt x="464" y="2156"/>
                    </a:cubicBezTo>
                    <a:cubicBezTo>
                      <a:pt x="464" y="2229"/>
                      <a:pt x="464" y="2324"/>
                      <a:pt x="464" y="2374"/>
                    </a:cubicBezTo>
                    <a:cubicBezTo>
                      <a:pt x="464" y="2452"/>
                      <a:pt x="515" y="2475"/>
                      <a:pt x="593" y="2475"/>
                    </a:cubicBezTo>
                    <a:cubicBezTo>
                      <a:pt x="699" y="2475"/>
                      <a:pt x="721" y="2408"/>
                      <a:pt x="721" y="2302"/>
                    </a:cubicBezTo>
                    <a:lnTo>
                      <a:pt x="721" y="2156"/>
                    </a:lnTo>
                    <a:cubicBezTo>
                      <a:pt x="973" y="2112"/>
                      <a:pt x="1202" y="1944"/>
                      <a:pt x="1202" y="1637"/>
                    </a:cubicBezTo>
                    <a:cubicBezTo>
                      <a:pt x="1202" y="1302"/>
                      <a:pt x="933" y="1168"/>
                      <a:pt x="704" y="1067"/>
                    </a:cubicBezTo>
                    <a:cubicBezTo>
                      <a:pt x="520" y="984"/>
                      <a:pt x="347" y="900"/>
                      <a:pt x="347" y="727"/>
                    </a:cubicBezTo>
                    <a:cubicBezTo>
                      <a:pt x="347" y="587"/>
                      <a:pt x="520" y="520"/>
                      <a:pt x="626" y="520"/>
                    </a:cubicBezTo>
                    <a:cubicBezTo>
                      <a:pt x="727" y="520"/>
                      <a:pt x="839" y="531"/>
                      <a:pt x="889" y="632"/>
                    </a:cubicBezTo>
                    <a:cubicBezTo>
                      <a:pt x="894" y="699"/>
                      <a:pt x="967" y="755"/>
                      <a:pt x="1034" y="755"/>
                    </a:cubicBezTo>
                    <a:cubicBezTo>
                      <a:pt x="1101" y="755"/>
                      <a:pt x="1162" y="704"/>
                      <a:pt x="1162" y="621"/>
                    </a:cubicBezTo>
                    <a:cubicBezTo>
                      <a:pt x="1162" y="403"/>
                      <a:pt x="928" y="297"/>
                      <a:pt x="744" y="269"/>
                    </a:cubicBezTo>
                    <a:cubicBezTo>
                      <a:pt x="744" y="213"/>
                      <a:pt x="744" y="146"/>
                      <a:pt x="744" y="107"/>
                    </a:cubicBezTo>
                    <a:cubicBezTo>
                      <a:pt x="744" y="23"/>
                      <a:pt x="693"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960;p44">
                <a:extLst>
                  <a:ext uri="{FF2B5EF4-FFF2-40B4-BE49-F238E27FC236}">
                    <a16:creationId xmlns:a16="http://schemas.microsoft.com/office/drawing/2014/main" id="{3E860B5C-84AB-D597-59F9-D6551A20FFEF}"/>
                  </a:ext>
                </a:extLst>
              </p:cNvPr>
              <p:cNvSpPr/>
              <p:nvPr/>
            </p:nvSpPr>
            <p:spPr>
              <a:xfrm>
                <a:off x="2319550" y="1899625"/>
                <a:ext cx="137425" cy="137400"/>
              </a:xfrm>
              <a:custGeom>
                <a:avLst/>
                <a:gdLst/>
                <a:ahLst/>
                <a:cxnLst/>
                <a:rect l="l" t="t" r="r" b="b"/>
                <a:pathLst>
                  <a:path w="5497" h="5496" extrusionOk="0">
                    <a:moveTo>
                      <a:pt x="2748" y="0"/>
                    </a:moveTo>
                    <a:cubicBezTo>
                      <a:pt x="1229" y="0"/>
                      <a:pt x="1" y="1229"/>
                      <a:pt x="1" y="2748"/>
                    </a:cubicBezTo>
                    <a:cubicBezTo>
                      <a:pt x="1" y="4267"/>
                      <a:pt x="1229" y="5496"/>
                      <a:pt x="2748" y="5496"/>
                    </a:cubicBezTo>
                    <a:cubicBezTo>
                      <a:pt x="4267" y="5496"/>
                      <a:pt x="5496" y="4267"/>
                      <a:pt x="5496" y="2748"/>
                    </a:cubicBezTo>
                    <a:cubicBezTo>
                      <a:pt x="5496" y="1229"/>
                      <a:pt x="4267" y="0"/>
                      <a:pt x="2748" y="0"/>
                    </a:cubicBezTo>
                    <a:close/>
                  </a:path>
                </a:pathLst>
              </a:custGeom>
              <a:solidFill>
                <a:srgbClr val="FFD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961;p44">
                <a:extLst>
                  <a:ext uri="{FF2B5EF4-FFF2-40B4-BE49-F238E27FC236}">
                    <a16:creationId xmlns:a16="http://schemas.microsoft.com/office/drawing/2014/main" id="{D4FD0B59-280D-A6E4-5AE8-E025496722AE}"/>
                  </a:ext>
                </a:extLst>
              </p:cNvPr>
              <p:cNvSpPr/>
              <p:nvPr/>
            </p:nvSpPr>
            <p:spPr>
              <a:xfrm>
                <a:off x="2319550" y="1899625"/>
                <a:ext cx="137425" cy="137400"/>
              </a:xfrm>
              <a:custGeom>
                <a:avLst/>
                <a:gdLst/>
                <a:ahLst/>
                <a:cxnLst/>
                <a:rect l="l" t="t" r="r" b="b"/>
                <a:pathLst>
                  <a:path w="5497" h="5496" extrusionOk="0">
                    <a:moveTo>
                      <a:pt x="2748" y="0"/>
                    </a:moveTo>
                    <a:cubicBezTo>
                      <a:pt x="1229" y="0"/>
                      <a:pt x="1" y="1229"/>
                      <a:pt x="1" y="2748"/>
                    </a:cubicBezTo>
                    <a:cubicBezTo>
                      <a:pt x="1" y="4267"/>
                      <a:pt x="1229" y="5496"/>
                      <a:pt x="2748" y="5496"/>
                    </a:cubicBezTo>
                    <a:cubicBezTo>
                      <a:pt x="4267" y="5496"/>
                      <a:pt x="5496" y="4267"/>
                      <a:pt x="5496" y="2748"/>
                    </a:cubicBezTo>
                    <a:cubicBezTo>
                      <a:pt x="5496" y="1229"/>
                      <a:pt x="4267" y="0"/>
                      <a:pt x="2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962;p44">
                <a:extLst>
                  <a:ext uri="{FF2B5EF4-FFF2-40B4-BE49-F238E27FC236}">
                    <a16:creationId xmlns:a16="http://schemas.microsoft.com/office/drawing/2014/main" id="{F8184F22-FC81-6111-B1C0-BB3095B52F05}"/>
                  </a:ext>
                </a:extLst>
              </p:cNvPr>
              <p:cNvSpPr/>
              <p:nvPr/>
            </p:nvSpPr>
            <p:spPr>
              <a:xfrm>
                <a:off x="2314525" y="1896550"/>
                <a:ext cx="137425" cy="137400"/>
              </a:xfrm>
              <a:custGeom>
                <a:avLst/>
                <a:gdLst/>
                <a:ahLst/>
                <a:cxnLst/>
                <a:rect l="l" t="t" r="r" b="b"/>
                <a:pathLst>
                  <a:path w="5497" h="5496" extrusionOk="0">
                    <a:moveTo>
                      <a:pt x="2748" y="1"/>
                    </a:moveTo>
                    <a:cubicBezTo>
                      <a:pt x="1229" y="1"/>
                      <a:pt x="1" y="1229"/>
                      <a:pt x="1" y="2748"/>
                    </a:cubicBezTo>
                    <a:cubicBezTo>
                      <a:pt x="1" y="4267"/>
                      <a:pt x="1229" y="5496"/>
                      <a:pt x="2748" y="5496"/>
                    </a:cubicBezTo>
                    <a:cubicBezTo>
                      <a:pt x="4267" y="5496"/>
                      <a:pt x="5496" y="4267"/>
                      <a:pt x="5496" y="2748"/>
                    </a:cubicBezTo>
                    <a:cubicBezTo>
                      <a:pt x="5496" y="1229"/>
                      <a:pt x="4267" y="1"/>
                      <a:pt x="27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963;p44">
                <a:extLst>
                  <a:ext uri="{FF2B5EF4-FFF2-40B4-BE49-F238E27FC236}">
                    <a16:creationId xmlns:a16="http://schemas.microsoft.com/office/drawing/2014/main" id="{364521FA-585F-E6E4-80A4-B33E57902007}"/>
                  </a:ext>
                </a:extLst>
              </p:cNvPr>
              <p:cNvSpPr/>
              <p:nvPr/>
            </p:nvSpPr>
            <p:spPr>
              <a:xfrm>
                <a:off x="2313550" y="1895575"/>
                <a:ext cx="139500" cy="139500"/>
              </a:xfrm>
              <a:custGeom>
                <a:avLst/>
                <a:gdLst/>
                <a:ahLst/>
                <a:cxnLst/>
                <a:rect l="l" t="t" r="r" b="b"/>
                <a:pathLst>
                  <a:path w="5580" h="5580" fill="none" extrusionOk="0">
                    <a:moveTo>
                      <a:pt x="3374" y="324"/>
                    </a:moveTo>
                    <a:cubicBezTo>
                      <a:pt x="4736" y="648"/>
                      <a:pt x="5580" y="2017"/>
                      <a:pt x="5256" y="3379"/>
                    </a:cubicBezTo>
                    <a:cubicBezTo>
                      <a:pt x="4932" y="4742"/>
                      <a:pt x="3569" y="5580"/>
                      <a:pt x="2206" y="5261"/>
                    </a:cubicBezTo>
                    <a:cubicBezTo>
                      <a:pt x="844" y="4937"/>
                      <a:pt x="1" y="3569"/>
                      <a:pt x="324" y="2206"/>
                    </a:cubicBezTo>
                    <a:cubicBezTo>
                      <a:pt x="648" y="844"/>
                      <a:pt x="2011" y="1"/>
                      <a:pt x="3374" y="324"/>
                    </a:cubicBezTo>
                    <a:close/>
                  </a:path>
                </a:pathLst>
              </a:custGeom>
              <a:noFill/>
              <a:ln w="22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964;p44">
                <a:extLst>
                  <a:ext uri="{FF2B5EF4-FFF2-40B4-BE49-F238E27FC236}">
                    <a16:creationId xmlns:a16="http://schemas.microsoft.com/office/drawing/2014/main" id="{A64AE111-5FE0-8870-2E41-7DB3A485F13D}"/>
                  </a:ext>
                </a:extLst>
              </p:cNvPr>
              <p:cNvSpPr/>
              <p:nvPr/>
            </p:nvSpPr>
            <p:spPr>
              <a:xfrm>
                <a:off x="2365900" y="1932150"/>
                <a:ext cx="30050" cy="61875"/>
              </a:xfrm>
              <a:custGeom>
                <a:avLst/>
                <a:gdLst/>
                <a:ahLst/>
                <a:cxnLst/>
                <a:rect l="l" t="t" r="r" b="b"/>
                <a:pathLst>
                  <a:path w="1202" h="2475" extrusionOk="0">
                    <a:moveTo>
                      <a:pt x="621" y="1"/>
                    </a:moveTo>
                    <a:cubicBezTo>
                      <a:pt x="509" y="1"/>
                      <a:pt x="492" y="68"/>
                      <a:pt x="492" y="174"/>
                    </a:cubicBezTo>
                    <a:lnTo>
                      <a:pt x="492" y="280"/>
                    </a:lnTo>
                    <a:cubicBezTo>
                      <a:pt x="274" y="330"/>
                      <a:pt x="79" y="487"/>
                      <a:pt x="79" y="721"/>
                    </a:cubicBezTo>
                    <a:cubicBezTo>
                      <a:pt x="79" y="1073"/>
                      <a:pt x="336" y="1185"/>
                      <a:pt x="554" y="1274"/>
                    </a:cubicBezTo>
                    <a:cubicBezTo>
                      <a:pt x="727" y="1347"/>
                      <a:pt x="933" y="1430"/>
                      <a:pt x="933" y="1643"/>
                    </a:cubicBezTo>
                    <a:cubicBezTo>
                      <a:pt x="933" y="1844"/>
                      <a:pt x="760" y="1905"/>
                      <a:pt x="593" y="1905"/>
                    </a:cubicBezTo>
                    <a:cubicBezTo>
                      <a:pt x="442" y="1905"/>
                      <a:pt x="269" y="1860"/>
                      <a:pt x="269" y="1721"/>
                    </a:cubicBezTo>
                    <a:cubicBezTo>
                      <a:pt x="269" y="1693"/>
                      <a:pt x="274" y="1665"/>
                      <a:pt x="280" y="1637"/>
                    </a:cubicBezTo>
                    <a:cubicBezTo>
                      <a:pt x="286" y="1604"/>
                      <a:pt x="291" y="1570"/>
                      <a:pt x="291" y="1531"/>
                    </a:cubicBezTo>
                    <a:cubicBezTo>
                      <a:pt x="291" y="1458"/>
                      <a:pt x="235" y="1408"/>
                      <a:pt x="163" y="1408"/>
                    </a:cubicBezTo>
                    <a:cubicBezTo>
                      <a:pt x="1" y="1408"/>
                      <a:pt x="1" y="1576"/>
                      <a:pt x="1" y="1721"/>
                    </a:cubicBezTo>
                    <a:cubicBezTo>
                      <a:pt x="1" y="1983"/>
                      <a:pt x="224" y="2123"/>
                      <a:pt x="470" y="2156"/>
                    </a:cubicBezTo>
                    <a:cubicBezTo>
                      <a:pt x="464" y="2229"/>
                      <a:pt x="464" y="2324"/>
                      <a:pt x="464" y="2374"/>
                    </a:cubicBezTo>
                    <a:cubicBezTo>
                      <a:pt x="464" y="2452"/>
                      <a:pt x="515" y="2475"/>
                      <a:pt x="593" y="2475"/>
                    </a:cubicBezTo>
                    <a:cubicBezTo>
                      <a:pt x="704" y="2475"/>
                      <a:pt x="721" y="2408"/>
                      <a:pt x="721" y="2302"/>
                    </a:cubicBezTo>
                    <a:lnTo>
                      <a:pt x="721" y="2156"/>
                    </a:lnTo>
                    <a:cubicBezTo>
                      <a:pt x="973" y="2112"/>
                      <a:pt x="1202" y="1944"/>
                      <a:pt x="1202" y="1637"/>
                    </a:cubicBezTo>
                    <a:cubicBezTo>
                      <a:pt x="1202" y="1302"/>
                      <a:pt x="933" y="1168"/>
                      <a:pt x="704" y="1067"/>
                    </a:cubicBezTo>
                    <a:cubicBezTo>
                      <a:pt x="526" y="984"/>
                      <a:pt x="347" y="900"/>
                      <a:pt x="347" y="727"/>
                    </a:cubicBezTo>
                    <a:cubicBezTo>
                      <a:pt x="347" y="587"/>
                      <a:pt x="520" y="520"/>
                      <a:pt x="626" y="520"/>
                    </a:cubicBezTo>
                    <a:cubicBezTo>
                      <a:pt x="727" y="520"/>
                      <a:pt x="844" y="531"/>
                      <a:pt x="889" y="632"/>
                    </a:cubicBezTo>
                    <a:cubicBezTo>
                      <a:pt x="894" y="699"/>
                      <a:pt x="967" y="755"/>
                      <a:pt x="1034" y="755"/>
                    </a:cubicBezTo>
                    <a:cubicBezTo>
                      <a:pt x="1101" y="755"/>
                      <a:pt x="1162" y="704"/>
                      <a:pt x="1162" y="621"/>
                    </a:cubicBezTo>
                    <a:cubicBezTo>
                      <a:pt x="1162" y="403"/>
                      <a:pt x="928" y="297"/>
                      <a:pt x="744" y="269"/>
                    </a:cubicBezTo>
                    <a:cubicBezTo>
                      <a:pt x="744" y="213"/>
                      <a:pt x="744" y="146"/>
                      <a:pt x="744" y="107"/>
                    </a:cubicBezTo>
                    <a:cubicBezTo>
                      <a:pt x="744" y="23"/>
                      <a:pt x="693"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965;p44">
                <a:extLst>
                  <a:ext uri="{FF2B5EF4-FFF2-40B4-BE49-F238E27FC236}">
                    <a16:creationId xmlns:a16="http://schemas.microsoft.com/office/drawing/2014/main" id="{8B2921BC-8D14-BCAC-AD85-66FE154BB2EC}"/>
                  </a:ext>
                </a:extLst>
              </p:cNvPr>
              <p:cNvSpPr/>
              <p:nvPr/>
            </p:nvSpPr>
            <p:spPr>
              <a:xfrm>
                <a:off x="2473550" y="1899625"/>
                <a:ext cx="137425" cy="137400"/>
              </a:xfrm>
              <a:custGeom>
                <a:avLst/>
                <a:gdLst/>
                <a:ahLst/>
                <a:cxnLst/>
                <a:rect l="l" t="t" r="r" b="b"/>
                <a:pathLst>
                  <a:path w="5497" h="5496" extrusionOk="0">
                    <a:moveTo>
                      <a:pt x="2748" y="0"/>
                    </a:moveTo>
                    <a:cubicBezTo>
                      <a:pt x="1229" y="0"/>
                      <a:pt x="1" y="1229"/>
                      <a:pt x="1" y="2748"/>
                    </a:cubicBezTo>
                    <a:cubicBezTo>
                      <a:pt x="1" y="4267"/>
                      <a:pt x="1229" y="5496"/>
                      <a:pt x="2748" y="5496"/>
                    </a:cubicBezTo>
                    <a:cubicBezTo>
                      <a:pt x="4267" y="5496"/>
                      <a:pt x="5496" y="4267"/>
                      <a:pt x="5496" y="2748"/>
                    </a:cubicBezTo>
                    <a:cubicBezTo>
                      <a:pt x="5496" y="1229"/>
                      <a:pt x="4267" y="0"/>
                      <a:pt x="2748" y="0"/>
                    </a:cubicBezTo>
                    <a:close/>
                  </a:path>
                </a:pathLst>
              </a:custGeom>
              <a:solidFill>
                <a:srgbClr val="FFD3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966;p44">
                <a:extLst>
                  <a:ext uri="{FF2B5EF4-FFF2-40B4-BE49-F238E27FC236}">
                    <a16:creationId xmlns:a16="http://schemas.microsoft.com/office/drawing/2014/main" id="{9EB7F6F3-892B-6984-FCE0-7A12567E8029}"/>
                  </a:ext>
                </a:extLst>
              </p:cNvPr>
              <p:cNvSpPr/>
              <p:nvPr/>
            </p:nvSpPr>
            <p:spPr>
              <a:xfrm>
                <a:off x="2473550" y="1899625"/>
                <a:ext cx="137425" cy="137400"/>
              </a:xfrm>
              <a:custGeom>
                <a:avLst/>
                <a:gdLst/>
                <a:ahLst/>
                <a:cxnLst/>
                <a:rect l="l" t="t" r="r" b="b"/>
                <a:pathLst>
                  <a:path w="5497" h="5496" extrusionOk="0">
                    <a:moveTo>
                      <a:pt x="2748" y="0"/>
                    </a:moveTo>
                    <a:cubicBezTo>
                      <a:pt x="1229" y="0"/>
                      <a:pt x="1" y="1229"/>
                      <a:pt x="1" y="2748"/>
                    </a:cubicBezTo>
                    <a:cubicBezTo>
                      <a:pt x="1" y="4267"/>
                      <a:pt x="1229" y="5496"/>
                      <a:pt x="2748" y="5496"/>
                    </a:cubicBezTo>
                    <a:cubicBezTo>
                      <a:pt x="4267" y="5496"/>
                      <a:pt x="5496" y="4267"/>
                      <a:pt x="5496" y="2748"/>
                    </a:cubicBezTo>
                    <a:cubicBezTo>
                      <a:pt x="5496" y="1229"/>
                      <a:pt x="4267" y="0"/>
                      <a:pt x="2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967;p44">
                <a:extLst>
                  <a:ext uri="{FF2B5EF4-FFF2-40B4-BE49-F238E27FC236}">
                    <a16:creationId xmlns:a16="http://schemas.microsoft.com/office/drawing/2014/main" id="{D74D12DF-CD26-C95B-A668-1FF8DC2DDC7E}"/>
                  </a:ext>
                </a:extLst>
              </p:cNvPr>
              <p:cNvSpPr/>
              <p:nvPr/>
            </p:nvSpPr>
            <p:spPr>
              <a:xfrm>
                <a:off x="2468525" y="1896550"/>
                <a:ext cx="137400" cy="137400"/>
              </a:xfrm>
              <a:custGeom>
                <a:avLst/>
                <a:gdLst/>
                <a:ahLst/>
                <a:cxnLst/>
                <a:rect l="l" t="t" r="r" b="b"/>
                <a:pathLst>
                  <a:path w="5496" h="5496" extrusionOk="0">
                    <a:moveTo>
                      <a:pt x="2748" y="1"/>
                    </a:moveTo>
                    <a:cubicBezTo>
                      <a:pt x="1229" y="1"/>
                      <a:pt x="1" y="1229"/>
                      <a:pt x="1" y="2748"/>
                    </a:cubicBezTo>
                    <a:cubicBezTo>
                      <a:pt x="1" y="4267"/>
                      <a:pt x="1229" y="5496"/>
                      <a:pt x="2748" y="5496"/>
                    </a:cubicBezTo>
                    <a:cubicBezTo>
                      <a:pt x="4267" y="5496"/>
                      <a:pt x="5496" y="4267"/>
                      <a:pt x="5496" y="2748"/>
                    </a:cubicBezTo>
                    <a:cubicBezTo>
                      <a:pt x="5496" y="1229"/>
                      <a:pt x="4267" y="1"/>
                      <a:pt x="27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968;p44">
                <a:extLst>
                  <a:ext uri="{FF2B5EF4-FFF2-40B4-BE49-F238E27FC236}">
                    <a16:creationId xmlns:a16="http://schemas.microsoft.com/office/drawing/2014/main" id="{B53606B5-A82F-D0DF-E70C-FB9BB6E292AB}"/>
                  </a:ext>
                </a:extLst>
              </p:cNvPr>
              <p:cNvSpPr/>
              <p:nvPr/>
            </p:nvSpPr>
            <p:spPr>
              <a:xfrm>
                <a:off x="2469650" y="1897525"/>
                <a:ext cx="135300" cy="135450"/>
              </a:xfrm>
              <a:custGeom>
                <a:avLst/>
                <a:gdLst/>
                <a:ahLst/>
                <a:cxnLst/>
                <a:rect l="l" t="t" r="r" b="b"/>
                <a:pathLst>
                  <a:path w="5412" h="5418" fill="none" extrusionOk="0">
                    <a:moveTo>
                      <a:pt x="3061" y="196"/>
                    </a:moveTo>
                    <a:cubicBezTo>
                      <a:pt x="4446" y="392"/>
                      <a:pt x="5412" y="1676"/>
                      <a:pt x="5216" y="3061"/>
                    </a:cubicBezTo>
                    <a:cubicBezTo>
                      <a:pt x="5021" y="4452"/>
                      <a:pt x="3742" y="5418"/>
                      <a:pt x="2351" y="5222"/>
                    </a:cubicBezTo>
                    <a:cubicBezTo>
                      <a:pt x="966" y="5027"/>
                      <a:pt x="0" y="3742"/>
                      <a:pt x="196" y="2357"/>
                    </a:cubicBezTo>
                    <a:cubicBezTo>
                      <a:pt x="391" y="967"/>
                      <a:pt x="1670" y="1"/>
                      <a:pt x="3061" y="196"/>
                    </a:cubicBezTo>
                    <a:close/>
                  </a:path>
                </a:pathLst>
              </a:custGeom>
              <a:noFill/>
              <a:ln w="22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969;p44">
                <a:extLst>
                  <a:ext uri="{FF2B5EF4-FFF2-40B4-BE49-F238E27FC236}">
                    <a16:creationId xmlns:a16="http://schemas.microsoft.com/office/drawing/2014/main" id="{CFD377F7-00C6-504C-23EA-22EDBC43780B}"/>
                  </a:ext>
                </a:extLst>
              </p:cNvPr>
              <p:cNvSpPr/>
              <p:nvPr/>
            </p:nvSpPr>
            <p:spPr>
              <a:xfrm>
                <a:off x="2519900" y="1932150"/>
                <a:ext cx="30050" cy="61875"/>
              </a:xfrm>
              <a:custGeom>
                <a:avLst/>
                <a:gdLst/>
                <a:ahLst/>
                <a:cxnLst/>
                <a:rect l="l" t="t" r="r" b="b"/>
                <a:pathLst>
                  <a:path w="1202" h="2475" extrusionOk="0">
                    <a:moveTo>
                      <a:pt x="621" y="1"/>
                    </a:moveTo>
                    <a:cubicBezTo>
                      <a:pt x="509" y="1"/>
                      <a:pt x="492" y="68"/>
                      <a:pt x="492" y="174"/>
                    </a:cubicBezTo>
                    <a:lnTo>
                      <a:pt x="492" y="280"/>
                    </a:lnTo>
                    <a:cubicBezTo>
                      <a:pt x="280" y="330"/>
                      <a:pt x="79" y="487"/>
                      <a:pt x="79" y="721"/>
                    </a:cubicBezTo>
                    <a:cubicBezTo>
                      <a:pt x="79" y="1073"/>
                      <a:pt x="336" y="1185"/>
                      <a:pt x="559" y="1274"/>
                    </a:cubicBezTo>
                    <a:cubicBezTo>
                      <a:pt x="727" y="1347"/>
                      <a:pt x="939" y="1430"/>
                      <a:pt x="939" y="1643"/>
                    </a:cubicBezTo>
                    <a:cubicBezTo>
                      <a:pt x="939" y="1844"/>
                      <a:pt x="760" y="1905"/>
                      <a:pt x="593" y="1905"/>
                    </a:cubicBezTo>
                    <a:cubicBezTo>
                      <a:pt x="442" y="1905"/>
                      <a:pt x="269" y="1860"/>
                      <a:pt x="269" y="1721"/>
                    </a:cubicBezTo>
                    <a:cubicBezTo>
                      <a:pt x="269" y="1693"/>
                      <a:pt x="274" y="1665"/>
                      <a:pt x="280" y="1637"/>
                    </a:cubicBezTo>
                    <a:cubicBezTo>
                      <a:pt x="286" y="1604"/>
                      <a:pt x="291" y="1570"/>
                      <a:pt x="291" y="1531"/>
                    </a:cubicBezTo>
                    <a:cubicBezTo>
                      <a:pt x="291" y="1458"/>
                      <a:pt x="235" y="1408"/>
                      <a:pt x="163" y="1408"/>
                    </a:cubicBezTo>
                    <a:cubicBezTo>
                      <a:pt x="1" y="1408"/>
                      <a:pt x="1" y="1576"/>
                      <a:pt x="1" y="1721"/>
                    </a:cubicBezTo>
                    <a:cubicBezTo>
                      <a:pt x="1" y="1983"/>
                      <a:pt x="224" y="2123"/>
                      <a:pt x="470" y="2156"/>
                    </a:cubicBezTo>
                    <a:cubicBezTo>
                      <a:pt x="464" y="2229"/>
                      <a:pt x="464" y="2324"/>
                      <a:pt x="464" y="2374"/>
                    </a:cubicBezTo>
                    <a:cubicBezTo>
                      <a:pt x="464" y="2452"/>
                      <a:pt x="515" y="2475"/>
                      <a:pt x="593" y="2475"/>
                    </a:cubicBezTo>
                    <a:cubicBezTo>
                      <a:pt x="704" y="2475"/>
                      <a:pt x="721" y="2408"/>
                      <a:pt x="721" y="2302"/>
                    </a:cubicBezTo>
                    <a:lnTo>
                      <a:pt x="721" y="2156"/>
                    </a:lnTo>
                    <a:cubicBezTo>
                      <a:pt x="973" y="2112"/>
                      <a:pt x="1202" y="1944"/>
                      <a:pt x="1202" y="1637"/>
                    </a:cubicBezTo>
                    <a:cubicBezTo>
                      <a:pt x="1202" y="1302"/>
                      <a:pt x="933" y="1168"/>
                      <a:pt x="704" y="1067"/>
                    </a:cubicBezTo>
                    <a:cubicBezTo>
                      <a:pt x="526" y="984"/>
                      <a:pt x="347" y="900"/>
                      <a:pt x="347" y="727"/>
                    </a:cubicBezTo>
                    <a:cubicBezTo>
                      <a:pt x="347" y="587"/>
                      <a:pt x="520" y="520"/>
                      <a:pt x="626" y="520"/>
                    </a:cubicBezTo>
                    <a:cubicBezTo>
                      <a:pt x="727" y="520"/>
                      <a:pt x="844" y="531"/>
                      <a:pt x="889" y="632"/>
                    </a:cubicBezTo>
                    <a:cubicBezTo>
                      <a:pt x="894" y="699"/>
                      <a:pt x="967" y="755"/>
                      <a:pt x="1034" y="755"/>
                    </a:cubicBezTo>
                    <a:cubicBezTo>
                      <a:pt x="1101" y="755"/>
                      <a:pt x="1162" y="704"/>
                      <a:pt x="1162" y="621"/>
                    </a:cubicBezTo>
                    <a:cubicBezTo>
                      <a:pt x="1162" y="403"/>
                      <a:pt x="928" y="297"/>
                      <a:pt x="744" y="269"/>
                    </a:cubicBezTo>
                    <a:cubicBezTo>
                      <a:pt x="744" y="213"/>
                      <a:pt x="744" y="146"/>
                      <a:pt x="744" y="107"/>
                    </a:cubicBezTo>
                    <a:cubicBezTo>
                      <a:pt x="744" y="23"/>
                      <a:pt x="693" y="1"/>
                      <a:pt x="6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62788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8C31404-D88C-0AF1-B81A-6861E669736B}"/>
              </a:ext>
            </a:extLst>
          </p:cNvPr>
          <p:cNvSpPr>
            <a:spLocks noGrp="1"/>
          </p:cNvSpPr>
          <p:nvPr>
            <p:ph type="subTitle" idx="1"/>
          </p:nvPr>
        </p:nvSpPr>
        <p:spPr>
          <a:xfrm>
            <a:off x="549458" y="1458144"/>
            <a:ext cx="3033714" cy="3273343"/>
          </a:xfrm>
        </p:spPr>
        <p:txBody>
          <a:bodyPr/>
          <a:lstStyle/>
          <a:p>
            <a:pPr marL="152400" indent="0" algn="just">
              <a:buNone/>
            </a:pPr>
            <a:r>
              <a:rPr lang="en-US"/>
              <a:t>Dari data tersebut dapat diketahui bahwa total jumlah penjualan pada setiap product category yang memiliki nilai tertinggi yaitu category product Technology dengan total penjualan </a:t>
            </a:r>
            <a:r>
              <a:rPr lang="en-US" b="1"/>
              <a:t>836154.03, </a:t>
            </a:r>
            <a:r>
              <a:rPr lang="en-US"/>
              <a:t>untuk category product Furniture mendapatkan total penjualan </a:t>
            </a:r>
            <a:r>
              <a:rPr lang="en-US" b="1"/>
              <a:t>741999.80,</a:t>
            </a:r>
            <a:r>
              <a:rPr lang="en-US"/>
              <a:t> dan product category Office Supplies memiliki nilai terendah yaitu dengan total penjualan </a:t>
            </a:r>
            <a:r>
              <a:rPr lang="en-US" b="1"/>
              <a:t>719047.03.</a:t>
            </a:r>
            <a:endParaRPr lang="en-US"/>
          </a:p>
          <a:p>
            <a:pPr marL="152400" indent="0" algn="ctr">
              <a:buNone/>
            </a:pPr>
            <a:endParaRPr lang="en-US"/>
          </a:p>
        </p:txBody>
      </p:sp>
      <p:pic>
        <p:nvPicPr>
          <p:cNvPr id="8" name="Picture 7">
            <a:extLst>
              <a:ext uri="{FF2B5EF4-FFF2-40B4-BE49-F238E27FC236}">
                <a16:creationId xmlns:a16="http://schemas.microsoft.com/office/drawing/2014/main" id="{89A7D0D4-BC93-77A7-E322-FF9E386461B7}"/>
              </a:ext>
            </a:extLst>
          </p:cNvPr>
          <p:cNvPicPr>
            <a:picLocks noChangeAspect="1"/>
          </p:cNvPicPr>
          <p:nvPr/>
        </p:nvPicPr>
        <p:blipFill>
          <a:blip r:embed="rId2"/>
          <a:stretch>
            <a:fillRect/>
          </a:stretch>
        </p:blipFill>
        <p:spPr>
          <a:xfrm>
            <a:off x="3583172" y="1362453"/>
            <a:ext cx="4840828" cy="2833612"/>
          </a:xfrm>
          <a:prstGeom prst="rect">
            <a:avLst/>
          </a:prstGeom>
        </p:spPr>
      </p:pic>
      <p:sp>
        <p:nvSpPr>
          <p:cNvPr id="9" name="Title 2">
            <a:extLst>
              <a:ext uri="{FF2B5EF4-FFF2-40B4-BE49-F238E27FC236}">
                <a16:creationId xmlns:a16="http://schemas.microsoft.com/office/drawing/2014/main" id="{55E3D2A7-AC28-21C9-9189-41264DDC8F32}"/>
              </a:ext>
            </a:extLst>
          </p:cNvPr>
          <p:cNvSpPr>
            <a:spLocks noGrp="1"/>
          </p:cNvSpPr>
          <p:nvPr>
            <p:ph type="title"/>
          </p:nvPr>
        </p:nvSpPr>
        <p:spPr>
          <a:xfrm>
            <a:off x="719999" y="597425"/>
            <a:ext cx="8166825" cy="572700"/>
          </a:xfrm>
        </p:spPr>
        <p:txBody>
          <a:bodyPr/>
          <a:lstStyle/>
          <a:p>
            <a:r>
              <a:rPr lang="en-US" sz="2800"/>
              <a:t>Sales Trends Based on Product Category</a:t>
            </a:r>
          </a:p>
        </p:txBody>
      </p:sp>
    </p:spTree>
    <p:extLst>
      <p:ext uri="{BB962C8B-B14F-4D97-AF65-F5344CB8AC3E}">
        <p14:creationId xmlns:p14="http://schemas.microsoft.com/office/powerpoint/2010/main" val="774106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3EBA4E-0DBA-42B4-DBEA-B8CA4CFF4306}"/>
              </a:ext>
            </a:extLst>
          </p:cNvPr>
          <p:cNvPicPr>
            <a:picLocks noChangeAspect="1"/>
          </p:cNvPicPr>
          <p:nvPr/>
        </p:nvPicPr>
        <p:blipFill rotWithShape="1">
          <a:blip r:embed="rId2"/>
          <a:srcRect b="7526"/>
          <a:stretch/>
        </p:blipFill>
        <p:spPr>
          <a:xfrm>
            <a:off x="1162800" y="1222205"/>
            <a:ext cx="3409200" cy="3323870"/>
          </a:xfrm>
          <a:prstGeom prst="rect">
            <a:avLst/>
          </a:prstGeom>
        </p:spPr>
      </p:pic>
      <p:sp>
        <p:nvSpPr>
          <p:cNvPr id="10" name="Subtitle 1">
            <a:extLst>
              <a:ext uri="{FF2B5EF4-FFF2-40B4-BE49-F238E27FC236}">
                <a16:creationId xmlns:a16="http://schemas.microsoft.com/office/drawing/2014/main" id="{4D4A6868-2A1F-920F-0EB1-5EF64E59472B}"/>
              </a:ext>
            </a:extLst>
          </p:cNvPr>
          <p:cNvSpPr txBox="1">
            <a:spLocks/>
          </p:cNvSpPr>
          <p:nvPr/>
        </p:nvSpPr>
        <p:spPr>
          <a:xfrm>
            <a:off x="4772024" y="2034521"/>
            <a:ext cx="3137625" cy="10744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600"/>
              <a:buFont typeface="Nunito Light"/>
              <a:buChar char="●"/>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Poppins"/>
                <a:ea typeface="Poppins"/>
                <a:cs typeface="Poppins"/>
                <a:sym typeface="Poppins"/>
              </a:defRPr>
            </a:lvl9pPr>
          </a:lstStyle>
          <a:p>
            <a:pPr marL="152400" indent="0" algn="just">
              <a:buFont typeface="Nunito Light"/>
              <a:buNone/>
            </a:pPr>
            <a:r>
              <a:rPr lang="en-US"/>
              <a:t>Didapatkan angka dari data disamping menjadi persentase total profit disetiap wilayah, dinyatakan bahwa persentase Central </a:t>
            </a:r>
            <a:r>
              <a:rPr lang="en-US" b="1"/>
              <a:t>14%</a:t>
            </a:r>
            <a:r>
              <a:rPr lang="en-US"/>
              <a:t>, persentase East adalah </a:t>
            </a:r>
            <a:r>
              <a:rPr lang="en-US" b="1"/>
              <a:t>32%</a:t>
            </a:r>
            <a:r>
              <a:rPr lang="en-US"/>
              <a:t>, persentase South adalah </a:t>
            </a:r>
            <a:r>
              <a:rPr lang="en-US" b="1"/>
              <a:t>16%</a:t>
            </a:r>
            <a:r>
              <a:rPr lang="en-US"/>
              <a:t>, dan persentase West adalah </a:t>
            </a:r>
            <a:r>
              <a:rPr lang="en-US" b="1"/>
              <a:t>38%.</a:t>
            </a:r>
          </a:p>
        </p:txBody>
      </p:sp>
      <p:sp>
        <p:nvSpPr>
          <p:cNvPr id="13" name="Title 2">
            <a:extLst>
              <a:ext uri="{FF2B5EF4-FFF2-40B4-BE49-F238E27FC236}">
                <a16:creationId xmlns:a16="http://schemas.microsoft.com/office/drawing/2014/main" id="{559322B7-C436-01DA-28D7-D95C4779B90E}"/>
              </a:ext>
            </a:extLst>
          </p:cNvPr>
          <p:cNvSpPr>
            <a:spLocks noGrp="1"/>
          </p:cNvSpPr>
          <p:nvPr>
            <p:ph type="title"/>
          </p:nvPr>
        </p:nvSpPr>
        <p:spPr>
          <a:xfrm>
            <a:off x="720000" y="597425"/>
            <a:ext cx="7704000" cy="572700"/>
          </a:xfrm>
        </p:spPr>
        <p:txBody>
          <a:bodyPr/>
          <a:lstStyle/>
          <a:p>
            <a:r>
              <a:rPr lang="en-US"/>
              <a:t>Regional Profit Percentage Mapping</a:t>
            </a:r>
          </a:p>
        </p:txBody>
      </p:sp>
    </p:spTree>
    <p:extLst>
      <p:ext uri="{BB962C8B-B14F-4D97-AF65-F5344CB8AC3E}">
        <p14:creationId xmlns:p14="http://schemas.microsoft.com/office/powerpoint/2010/main" val="2364068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8C31404-D88C-0AF1-B81A-6861E669736B}"/>
              </a:ext>
            </a:extLst>
          </p:cNvPr>
          <p:cNvSpPr>
            <a:spLocks noGrp="1"/>
          </p:cNvSpPr>
          <p:nvPr>
            <p:ph type="subTitle" idx="1"/>
          </p:nvPr>
        </p:nvSpPr>
        <p:spPr>
          <a:xfrm>
            <a:off x="634394" y="1358309"/>
            <a:ext cx="2459680" cy="3114010"/>
          </a:xfrm>
        </p:spPr>
        <p:txBody>
          <a:bodyPr/>
          <a:lstStyle/>
          <a:p>
            <a:pPr algn="just"/>
            <a:r>
              <a:rPr lang="en-US"/>
              <a:t>Pada tahun 2017 - 2018, total penjualan mengalami penurunan yang tidak terlalu signifikan, didapat dari grafik mencapai </a:t>
            </a:r>
            <a:r>
              <a:rPr lang="en-US" b="1"/>
              <a:t>470532.50 </a:t>
            </a:r>
            <a:r>
              <a:rPr lang="en-US"/>
              <a:t>penjualan.</a:t>
            </a:r>
          </a:p>
          <a:p>
            <a:pPr algn="just"/>
            <a:r>
              <a:rPr lang="en-US"/>
              <a:t>Pada tahun 2018 - 2020 didapat dari grafik total penjualan mengalami peningkatan yang sangat signifikan dari </a:t>
            </a:r>
            <a:r>
              <a:rPr lang="en-US" b="1"/>
              <a:t>470532,5 </a:t>
            </a:r>
            <a:r>
              <a:rPr lang="en-US"/>
              <a:t>penjualan hingga mencapai </a:t>
            </a:r>
            <a:r>
              <a:rPr lang="en-US" b="1"/>
              <a:t>733215,25 </a:t>
            </a:r>
            <a:r>
              <a:rPr lang="en-US"/>
              <a:t>penjualan.</a:t>
            </a:r>
          </a:p>
        </p:txBody>
      </p:sp>
      <p:pic>
        <p:nvPicPr>
          <p:cNvPr id="5" name="Picture 4">
            <a:extLst>
              <a:ext uri="{FF2B5EF4-FFF2-40B4-BE49-F238E27FC236}">
                <a16:creationId xmlns:a16="http://schemas.microsoft.com/office/drawing/2014/main" id="{7AC7FAD8-F3D1-A564-5E13-C608EC8BF3EB}"/>
              </a:ext>
            </a:extLst>
          </p:cNvPr>
          <p:cNvPicPr>
            <a:picLocks noChangeAspect="1"/>
          </p:cNvPicPr>
          <p:nvPr/>
        </p:nvPicPr>
        <p:blipFill>
          <a:blip r:embed="rId3"/>
          <a:stretch>
            <a:fillRect/>
          </a:stretch>
        </p:blipFill>
        <p:spPr>
          <a:xfrm>
            <a:off x="3141819" y="1358309"/>
            <a:ext cx="5367787" cy="2659469"/>
          </a:xfrm>
          <a:prstGeom prst="rect">
            <a:avLst/>
          </a:prstGeom>
        </p:spPr>
      </p:pic>
      <p:sp>
        <p:nvSpPr>
          <p:cNvPr id="8" name="Title 2">
            <a:extLst>
              <a:ext uri="{FF2B5EF4-FFF2-40B4-BE49-F238E27FC236}">
                <a16:creationId xmlns:a16="http://schemas.microsoft.com/office/drawing/2014/main" id="{9CB60030-9CDE-19E1-A0E5-372352C683C7}"/>
              </a:ext>
            </a:extLst>
          </p:cNvPr>
          <p:cNvSpPr>
            <a:spLocks noGrp="1"/>
          </p:cNvSpPr>
          <p:nvPr>
            <p:ph type="title"/>
          </p:nvPr>
        </p:nvSpPr>
        <p:spPr>
          <a:xfrm>
            <a:off x="720000" y="597425"/>
            <a:ext cx="7704000" cy="572700"/>
          </a:xfrm>
        </p:spPr>
        <p:txBody>
          <a:bodyPr/>
          <a:lstStyle/>
          <a:p>
            <a:r>
              <a:rPr lang="en-US"/>
              <a:t>Sales Trend Analysis 2017 - 2020</a:t>
            </a:r>
          </a:p>
        </p:txBody>
      </p:sp>
    </p:spTree>
    <p:extLst>
      <p:ext uri="{BB962C8B-B14F-4D97-AF65-F5344CB8AC3E}">
        <p14:creationId xmlns:p14="http://schemas.microsoft.com/office/powerpoint/2010/main" val="2638129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8C31404-D88C-0AF1-B81A-6861E669736B}"/>
              </a:ext>
            </a:extLst>
          </p:cNvPr>
          <p:cNvSpPr>
            <a:spLocks noGrp="1"/>
          </p:cNvSpPr>
          <p:nvPr>
            <p:ph type="subTitle" idx="1"/>
          </p:nvPr>
        </p:nvSpPr>
        <p:spPr>
          <a:xfrm>
            <a:off x="295548" y="1274900"/>
            <a:ext cx="4064226" cy="3459126"/>
          </a:xfrm>
        </p:spPr>
        <p:txBody>
          <a:bodyPr/>
          <a:lstStyle/>
          <a:p>
            <a:pPr algn="just"/>
            <a:r>
              <a:rPr lang="en-US"/>
              <a:t>Dari grafik tersebut, dapat dilihat bagaimana penjualan bulanan berubah dari tahun 2017 - 2020. Setiap tahun memiliki fluktuasi penjualan yang berbeda, dengan beberapa bulan menunjukkan peningkatan dan penurunan yang signifikan.</a:t>
            </a:r>
          </a:p>
          <a:p>
            <a:pPr algn="just"/>
            <a:r>
              <a:rPr lang="en-US"/>
              <a:t>Penjualan dapat mengalami lonjakan di bulan-bulan tertentu seperti November dan Desember, yang dapat dihubungkan dengan penjualan di akhir tahun.</a:t>
            </a:r>
          </a:p>
          <a:p>
            <a:pPr algn="just"/>
            <a:r>
              <a:rPr lang="en-US"/>
              <a:t>Penurunan penjualan dapat terlihat pada bulan-bulan tertentu seperti Januari dan Februari, yang mungkin karena setelah periode belanja besar-besaran di akhir tahun.</a:t>
            </a:r>
          </a:p>
          <a:p>
            <a:pPr marL="152400" indent="0" algn="just">
              <a:buNone/>
            </a:pPr>
            <a:endParaRPr lang="en-US"/>
          </a:p>
        </p:txBody>
      </p:sp>
      <p:pic>
        <p:nvPicPr>
          <p:cNvPr id="6" name="Picture 5">
            <a:extLst>
              <a:ext uri="{FF2B5EF4-FFF2-40B4-BE49-F238E27FC236}">
                <a16:creationId xmlns:a16="http://schemas.microsoft.com/office/drawing/2014/main" id="{048D644F-7200-505A-E867-4BA9006A9562}"/>
              </a:ext>
            </a:extLst>
          </p:cNvPr>
          <p:cNvPicPr>
            <a:picLocks noChangeAspect="1"/>
          </p:cNvPicPr>
          <p:nvPr/>
        </p:nvPicPr>
        <p:blipFill>
          <a:blip r:embed="rId3"/>
          <a:stretch>
            <a:fillRect/>
          </a:stretch>
        </p:blipFill>
        <p:spPr>
          <a:xfrm>
            <a:off x="4359774" y="1183646"/>
            <a:ext cx="4064226" cy="2776207"/>
          </a:xfrm>
          <a:prstGeom prst="rect">
            <a:avLst/>
          </a:prstGeom>
        </p:spPr>
      </p:pic>
      <p:sp>
        <p:nvSpPr>
          <p:cNvPr id="7" name="Title 2">
            <a:extLst>
              <a:ext uri="{FF2B5EF4-FFF2-40B4-BE49-F238E27FC236}">
                <a16:creationId xmlns:a16="http://schemas.microsoft.com/office/drawing/2014/main" id="{7BE7E6ED-5641-6A54-6997-E4D2CAD34128}"/>
              </a:ext>
            </a:extLst>
          </p:cNvPr>
          <p:cNvSpPr>
            <a:spLocks noGrp="1"/>
          </p:cNvSpPr>
          <p:nvPr>
            <p:ph type="title"/>
          </p:nvPr>
        </p:nvSpPr>
        <p:spPr>
          <a:xfrm>
            <a:off x="720000" y="597425"/>
            <a:ext cx="7704000" cy="572700"/>
          </a:xfrm>
        </p:spPr>
        <p:txBody>
          <a:bodyPr/>
          <a:lstStyle/>
          <a:p>
            <a:r>
              <a:rPr lang="en-US" sz="2000"/>
              <a:t>Monthly Sales Fluctuations and Patterns (2017 - 2020)</a:t>
            </a:r>
          </a:p>
        </p:txBody>
      </p:sp>
    </p:spTree>
    <p:extLst>
      <p:ext uri="{BB962C8B-B14F-4D97-AF65-F5344CB8AC3E}">
        <p14:creationId xmlns:p14="http://schemas.microsoft.com/office/powerpoint/2010/main" val="1709236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8C31404-D88C-0AF1-B81A-6861E669736B}"/>
              </a:ext>
            </a:extLst>
          </p:cNvPr>
          <p:cNvSpPr>
            <a:spLocks noGrp="1"/>
          </p:cNvSpPr>
          <p:nvPr>
            <p:ph type="subTitle" idx="1"/>
          </p:nvPr>
        </p:nvSpPr>
        <p:spPr>
          <a:xfrm>
            <a:off x="333376" y="3433213"/>
            <a:ext cx="8296274" cy="657707"/>
          </a:xfrm>
        </p:spPr>
        <p:txBody>
          <a:bodyPr/>
          <a:lstStyle/>
          <a:p>
            <a:pPr marL="152400" indent="0" algn="just">
              <a:buNone/>
            </a:pPr>
            <a:r>
              <a:rPr lang="en-US"/>
              <a:t>Meskipun pola umumnya sama, ada variasi dalam jumlah profit setiap tahun. Misalnya, profit pada bulan-bulan tertentu di tahun 2020 mungkin lebih tinggi atau lebih rendah dibandingkan tahun-tahun sebelumnya, yang bisa disebabkan oleh berbagai faktor seperti kondisi ekonomi, perubahan strategi bisnis, atau kejadian tak terduga seperti pandemi.</a:t>
            </a:r>
          </a:p>
        </p:txBody>
      </p:sp>
      <p:pic>
        <p:nvPicPr>
          <p:cNvPr id="5" name="Picture 4">
            <a:extLst>
              <a:ext uri="{FF2B5EF4-FFF2-40B4-BE49-F238E27FC236}">
                <a16:creationId xmlns:a16="http://schemas.microsoft.com/office/drawing/2014/main" id="{63E23403-05D5-86FA-FA9F-213A9BCB3CAD}"/>
              </a:ext>
            </a:extLst>
          </p:cNvPr>
          <p:cNvPicPr>
            <a:picLocks noChangeAspect="1"/>
          </p:cNvPicPr>
          <p:nvPr/>
        </p:nvPicPr>
        <p:blipFill>
          <a:blip r:embed="rId3"/>
          <a:stretch>
            <a:fillRect/>
          </a:stretch>
        </p:blipFill>
        <p:spPr>
          <a:xfrm>
            <a:off x="1831802" y="1052580"/>
            <a:ext cx="5042243" cy="2498179"/>
          </a:xfrm>
          <a:prstGeom prst="rect">
            <a:avLst/>
          </a:prstGeom>
        </p:spPr>
      </p:pic>
      <p:sp>
        <p:nvSpPr>
          <p:cNvPr id="7" name="Title 2">
            <a:extLst>
              <a:ext uri="{FF2B5EF4-FFF2-40B4-BE49-F238E27FC236}">
                <a16:creationId xmlns:a16="http://schemas.microsoft.com/office/drawing/2014/main" id="{5B5881A2-2D79-163E-D470-AADE7635E8DC}"/>
              </a:ext>
            </a:extLst>
          </p:cNvPr>
          <p:cNvSpPr>
            <a:spLocks noGrp="1"/>
          </p:cNvSpPr>
          <p:nvPr>
            <p:ph type="title"/>
          </p:nvPr>
        </p:nvSpPr>
        <p:spPr>
          <a:xfrm>
            <a:off x="720000" y="597425"/>
            <a:ext cx="7909650" cy="572700"/>
          </a:xfrm>
        </p:spPr>
        <p:txBody>
          <a:bodyPr/>
          <a:lstStyle/>
          <a:p>
            <a:r>
              <a:rPr lang="en-US" sz="2400"/>
              <a:t>Changes in Net Profit Each Month (2017 - 2020)</a:t>
            </a:r>
          </a:p>
        </p:txBody>
      </p:sp>
    </p:spTree>
    <p:extLst>
      <p:ext uri="{BB962C8B-B14F-4D97-AF65-F5344CB8AC3E}">
        <p14:creationId xmlns:p14="http://schemas.microsoft.com/office/powerpoint/2010/main" val="1320507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8C31404-D88C-0AF1-B81A-6861E669736B}"/>
              </a:ext>
            </a:extLst>
          </p:cNvPr>
          <p:cNvSpPr>
            <a:spLocks noGrp="1"/>
          </p:cNvSpPr>
          <p:nvPr>
            <p:ph type="subTitle" idx="1"/>
          </p:nvPr>
        </p:nvSpPr>
        <p:spPr>
          <a:xfrm>
            <a:off x="5573290" y="1109874"/>
            <a:ext cx="3045787" cy="3436201"/>
          </a:xfrm>
        </p:spPr>
        <p:txBody>
          <a:bodyPr/>
          <a:lstStyle/>
          <a:p>
            <a:pPr algn="just"/>
            <a:r>
              <a:rPr lang="en-US"/>
              <a:t>Pelanggan dengan pembelian tertinggi adalah Ken Lonsdale dengan total penjualan sebesar </a:t>
            </a:r>
            <a:r>
              <a:rPr lang="en-US" b="1"/>
              <a:t>411.082 </a:t>
            </a:r>
            <a:r>
              <a:rPr lang="en-US"/>
              <a:t>Hal ini menunjukkan bahwa Ken Lonsdale adalah pelanggan yang sangat berharga bagi perusahaan, dan mungkin layak mendapatkan perhatian khusus atau program loyalitas.</a:t>
            </a:r>
          </a:p>
          <a:p>
            <a:pPr algn="just"/>
            <a:r>
              <a:rPr lang="en-US"/>
              <a:t>Analisis lebih lanjut menunjukkan bahwa Ken Lonsdale sering membeli produk-produk seperti Xerox 1957, Luxo Professional Fluorescent, Staple-based wall, dll.</a:t>
            </a:r>
          </a:p>
        </p:txBody>
      </p:sp>
      <p:pic>
        <p:nvPicPr>
          <p:cNvPr id="8" name="Picture 7">
            <a:extLst>
              <a:ext uri="{FF2B5EF4-FFF2-40B4-BE49-F238E27FC236}">
                <a16:creationId xmlns:a16="http://schemas.microsoft.com/office/drawing/2014/main" id="{1B1795EC-10B2-92E3-F72E-1B1774248096}"/>
              </a:ext>
            </a:extLst>
          </p:cNvPr>
          <p:cNvPicPr>
            <a:picLocks noChangeAspect="1"/>
          </p:cNvPicPr>
          <p:nvPr/>
        </p:nvPicPr>
        <p:blipFill>
          <a:blip r:embed="rId3"/>
          <a:stretch>
            <a:fillRect/>
          </a:stretch>
        </p:blipFill>
        <p:spPr>
          <a:xfrm>
            <a:off x="3751687" y="2607375"/>
            <a:ext cx="2002576" cy="1938700"/>
          </a:xfrm>
          <a:prstGeom prst="rect">
            <a:avLst/>
          </a:prstGeom>
        </p:spPr>
      </p:pic>
      <p:pic>
        <p:nvPicPr>
          <p:cNvPr id="16" name="Picture 15">
            <a:extLst>
              <a:ext uri="{FF2B5EF4-FFF2-40B4-BE49-F238E27FC236}">
                <a16:creationId xmlns:a16="http://schemas.microsoft.com/office/drawing/2014/main" id="{7C0E9D69-E699-BC3C-7A1B-6794E8A69BF0}"/>
              </a:ext>
            </a:extLst>
          </p:cNvPr>
          <p:cNvPicPr>
            <a:picLocks noChangeAspect="1"/>
          </p:cNvPicPr>
          <p:nvPr/>
        </p:nvPicPr>
        <p:blipFill>
          <a:blip r:embed="rId4"/>
          <a:stretch>
            <a:fillRect/>
          </a:stretch>
        </p:blipFill>
        <p:spPr>
          <a:xfrm>
            <a:off x="351262" y="1428750"/>
            <a:ext cx="3286125" cy="2005123"/>
          </a:xfrm>
          <a:prstGeom prst="rect">
            <a:avLst/>
          </a:prstGeom>
        </p:spPr>
      </p:pic>
      <p:sp>
        <p:nvSpPr>
          <p:cNvPr id="17" name="Title 2">
            <a:extLst>
              <a:ext uri="{FF2B5EF4-FFF2-40B4-BE49-F238E27FC236}">
                <a16:creationId xmlns:a16="http://schemas.microsoft.com/office/drawing/2014/main" id="{903194CE-ADB4-7B1F-DBD7-FCA14EFB1341}"/>
              </a:ext>
            </a:extLst>
          </p:cNvPr>
          <p:cNvSpPr>
            <a:spLocks noGrp="1"/>
          </p:cNvSpPr>
          <p:nvPr>
            <p:ph type="title"/>
          </p:nvPr>
        </p:nvSpPr>
        <p:spPr>
          <a:xfrm>
            <a:off x="720000" y="597425"/>
            <a:ext cx="7704000" cy="572700"/>
          </a:xfrm>
        </p:spPr>
        <p:txBody>
          <a:bodyPr/>
          <a:lstStyle/>
          <a:p>
            <a:r>
              <a:rPr lang="en-US"/>
              <a:t>Top 5 Highest Sales Contributors</a:t>
            </a:r>
          </a:p>
        </p:txBody>
      </p:sp>
    </p:spTree>
    <p:extLst>
      <p:ext uri="{BB962C8B-B14F-4D97-AF65-F5344CB8AC3E}">
        <p14:creationId xmlns:p14="http://schemas.microsoft.com/office/powerpoint/2010/main" val="2097111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8C31404-D88C-0AF1-B81A-6861E669736B}"/>
              </a:ext>
            </a:extLst>
          </p:cNvPr>
          <p:cNvSpPr>
            <a:spLocks noGrp="1"/>
          </p:cNvSpPr>
          <p:nvPr>
            <p:ph type="subTitle" idx="1"/>
          </p:nvPr>
        </p:nvSpPr>
        <p:spPr>
          <a:xfrm>
            <a:off x="5465135" y="1385983"/>
            <a:ext cx="3022207" cy="2123883"/>
          </a:xfrm>
        </p:spPr>
        <p:txBody>
          <a:bodyPr/>
          <a:lstStyle/>
          <a:p>
            <a:pPr marL="152400" indent="0" algn="just">
              <a:buNone/>
            </a:pPr>
            <a:r>
              <a:rPr lang="en-US"/>
              <a:t>Distribusi Segmen Pelanggan menunjukkan bahwa segmen Consumer memiliki jumlah pelanggan tertinggi dengan total </a:t>
            </a:r>
            <a:r>
              <a:rPr lang="en-US" b="1"/>
              <a:t>82.229</a:t>
            </a:r>
            <a:r>
              <a:rPr lang="en-US"/>
              <a:t>, diikuti oleh segmen Corporate sebanyak </a:t>
            </a:r>
            <a:r>
              <a:rPr lang="en-US" b="1"/>
              <a:t>47.792</a:t>
            </a:r>
            <a:r>
              <a:rPr lang="en-US"/>
              <a:t>, dan segmen Home Office memiliki jumlah pelanggan terendah sebanyak </a:t>
            </a:r>
            <a:r>
              <a:rPr lang="en-US" b="1"/>
              <a:t>26.795</a:t>
            </a:r>
            <a:r>
              <a:rPr lang="en-US"/>
              <a:t>. Hal ini menunjukkan bahwa fokus pemasaran dapat diprioritaskan sesuai dengan segmentasi pelanggan untuk memaksimalkan potensi penjualan.</a:t>
            </a:r>
          </a:p>
        </p:txBody>
      </p:sp>
      <p:sp>
        <p:nvSpPr>
          <p:cNvPr id="8" name="Title 2">
            <a:extLst>
              <a:ext uri="{FF2B5EF4-FFF2-40B4-BE49-F238E27FC236}">
                <a16:creationId xmlns:a16="http://schemas.microsoft.com/office/drawing/2014/main" id="{0B73BAB2-45E1-DC2F-8141-C35533A0AB1F}"/>
              </a:ext>
            </a:extLst>
          </p:cNvPr>
          <p:cNvSpPr>
            <a:spLocks noGrp="1"/>
          </p:cNvSpPr>
          <p:nvPr>
            <p:ph type="title"/>
          </p:nvPr>
        </p:nvSpPr>
        <p:spPr>
          <a:xfrm>
            <a:off x="719999" y="597425"/>
            <a:ext cx="8033475" cy="572700"/>
          </a:xfrm>
        </p:spPr>
        <p:txBody>
          <a:bodyPr/>
          <a:lstStyle/>
          <a:p>
            <a:r>
              <a:rPr lang="en-US" sz="2400"/>
              <a:t>Customer Profile by Segment</a:t>
            </a:r>
          </a:p>
        </p:txBody>
      </p:sp>
      <p:pic>
        <p:nvPicPr>
          <p:cNvPr id="10" name="Picture 9">
            <a:extLst>
              <a:ext uri="{FF2B5EF4-FFF2-40B4-BE49-F238E27FC236}">
                <a16:creationId xmlns:a16="http://schemas.microsoft.com/office/drawing/2014/main" id="{3B08E652-5FE8-BCF8-C691-828C78E93C53}"/>
              </a:ext>
            </a:extLst>
          </p:cNvPr>
          <p:cNvPicPr>
            <a:picLocks noChangeAspect="1"/>
          </p:cNvPicPr>
          <p:nvPr/>
        </p:nvPicPr>
        <p:blipFill>
          <a:blip r:embed="rId2"/>
          <a:stretch>
            <a:fillRect/>
          </a:stretch>
        </p:blipFill>
        <p:spPr>
          <a:xfrm>
            <a:off x="571598" y="1496793"/>
            <a:ext cx="4893537" cy="2894453"/>
          </a:xfrm>
          <a:prstGeom prst="rect">
            <a:avLst/>
          </a:prstGeom>
        </p:spPr>
      </p:pic>
    </p:spTree>
    <p:extLst>
      <p:ext uri="{BB962C8B-B14F-4D97-AF65-F5344CB8AC3E}">
        <p14:creationId xmlns:p14="http://schemas.microsoft.com/office/powerpoint/2010/main" val="3714407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5"/>
          <p:cNvSpPr txBox="1">
            <a:spLocks noGrp="1"/>
          </p:cNvSpPr>
          <p:nvPr>
            <p:ph type="title" idx="8"/>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68" name="Google Shape;368;p35"/>
          <p:cNvSpPr txBox="1">
            <a:spLocks noGrp="1"/>
          </p:cNvSpPr>
          <p:nvPr>
            <p:ph type="title"/>
          </p:nvPr>
        </p:nvSpPr>
        <p:spPr>
          <a:xfrm>
            <a:off x="720000" y="1504575"/>
            <a:ext cx="820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69" name="Google Shape;369;p35"/>
          <p:cNvSpPr txBox="1">
            <a:spLocks noGrp="1"/>
          </p:cNvSpPr>
          <p:nvPr>
            <p:ph type="title" idx="2"/>
          </p:nvPr>
        </p:nvSpPr>
        <p:spPr>
          <a:xfrm>
            <a:off x="720000" y="3059195"/>
            <a:ext cx="820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70" name="Google Shape;370;p35"/>
          <p:cNvSpPr txBox="1">
            <a:spLocks noGrp="1"/>
          </p:cNvSpPr>
          <p:nvPr>
            <p:ph type="title" idx="3"/>
          </p:nvPr>
        </p:nvSpPr>
        <p:spPr>
          <a:xfrm>
            <a:off x="3204288" y="1504575"/>
            <a:ext cx="8202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71" name="Google Shape;371;p35"/>
          <p:cNvSpPr txBox="1">
            <a:spLocks noGrp="1"/>
          </p:cNvSpPr>
          <p:nvPr>
            <p:ph type="title" idx="4"/>
          </p:nvPr>
        </p:nvSpPr>
        <p:spPr>
          <a:xfrm>
            <a:off x="3204288" y="3059195"/>
            <a:ext cx="8202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372" name="Google Shape;372;p35"/>
          <p:cNvSpPr txBox="1">
            <a:spLocks noGrp="1"/>
          </p:cNvSpPr>
          <p:nvPr>
            <p:ph type="subTitle" idx="1"/>
          </p:nvPr>
        </p:nvSpPr>
        <p:spPr>
          <a:xfrm>
            <a:off x="720000" y="1973664"/>
            <a:ext cx="2574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373" name="Google Shape;373;p35"/>
          <p:cNvSpPr txBox="1">
            <a:spLocks noGrp="1"/>
          </p:cNvSpPr>
          <p:nvPr>
            <p:ph type="subTitle" idx="5"/>
          </p:nvPr>
        </p:nvSpPr>
        <p:spPr>
          <a:xfrm>
            <a:off x="3204288" y="1973664"/>
            <a:ext cx="2574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Research Method</a:t>
            </a:r>
            <a:endParaRPr/>
          </a:p>
        </p:txBody>
      </p:sp>
      <p:sp>
        <p:nvSpPr>
          <p:cNvPr id="374" name="Google Shape;374;p35"/>
          <p:cNvSpPr txBox="1">
            <a:spLocks noGrp="1"/>
          </p:cNvSpPr>
          <p:nvPr>
            <p:ph type="subTitle" idx="6"/>
          </p:nvPr>
        </p:nvSpPr>
        <p:spPr>
          <a:xfrm>
            <a:off x="720000" y="3528351"/>
            <a:ext cx="25746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Exploration</a:t>
            </a:r>
            <a:endParaRPr/>
          </a:p>
        </p:txBody>
      </p:sp>
      <p:sp>
        <p:nvSpPr>
          <p:cNvPr id="375" name="Google Shape;375;p35"/>
          <p:cNvSpPr txBox="1">
            <a:spLocks noGrp="1"/>
          </p:cNvSpPr>
          <p:nvPr>
            <p:ph type="subTitle" idx="7"/>
          </p:nvPr>
        </p:nvSpPr>
        <p:spPr>
          <a:xfrm>
            <a:off x="3204288" y="3528351"/>
            <a:ext cx="27003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Conclusion</a:t>
            </a:r>
          </a:p>
        </p:txBody>
      </p:sp>
      <p:grpSp>
        <p:nvGrpSpPr>
          <p:cNvPr id="376" name="Google Shape;376;p35"/>
          <p:cNvGrpSpPr/>
          <p:nvPr/>
        </p:nvGrpSpPr>
        <p:grpSpPr>
          <a:xfrm>
            <a:off x="5673552" y="1277201"/>
            <a:ext cx="2761489" cy="2715660"/>
            <a:chOff x="5673552" y="1277201"/>
            <a:chExt cx="2761489" cy="2715660"/>
          </a:xfrm>
        </p:grpSpPr>
        <p:sp>
          <p:nvSpPr>
            <p:cNvPr id="377" name="Google Shape;377;p35"/>
            <p:cNvSpPr/>
            <p:nvPr/>
          </p:nvSpPr>
          <p:spPr>
            <a:xfrm>
              <a:off x="5904588" y="1277201"/>
              <a:ext cx="2530453" cy="2715660"/>
            </a:xfrm>
            <a:custGeom>
              <a:avLst/>
              <a:gdLst/>
              <a:ahLst/>
              <a:cxnLst/>
              <a:rect l="l" t="t" r="r" b="b"/>
              <a:pathLst>
                <a:path w="48298" h="51833" extrusionOk="0">
                  <a:moveTo>
                    <a:pt x="24144" y="0"/>
                  </a:moveTo>
                  <a:cubicBezTo>
                    <a:pt x="21848" y="0"/>
                    <a:pt x="19631" y="319"/>
                    <a:pt x="17526" y="922"/>
                  </a:cubicBezTo>
                  <a:cubicBezTo>
                    <a:pt x="17208" y="1011"/>
                    <a:pt x="16895" y="1112"/>
                    <a:pt x="16582" y="1212"/>
                  </a:cubicBezTo>
                  <a:cubicBezTo>
                    <a:pt x="16509" y="1229"/>
                    <a:pt x="16437" y="1257"/>
                    <a:pt x="16370" y="1279"/>
                  </a:cubicBezTo>
                  <a:cubicBezTo>
                    <a:pt x="15906" y="1436"/>
                    <a:pt x="15448" y="1609"/>
                    <a:pt x="15002" y="1793"/>
                  </a:cubicBezTo>
                  <a:cubicBezTo>
                    <a:pt x="13778" y="2296"/>
                    <a:pt x="12606" y="2893"/>
                    <a:pt x="11494" y="3580"/>
                  </a:cubicBezTo>
                  <a:cubicBezTo>
                    <a:pt x="11048" y="3854"/>
                    <a:pt x="10612" y="4144"/>
                    <a:pt x="10187" y="4446"/>
                  </a:cubicBezTo>
                  <a:cubicBezTo>
                    <a:pt x="10120" y="4491"/>
                    <a:pt x="10059" y="4535"/>
                    <a:pt x="9998" y="4580"/>
                  </a:cubicBezTo>
                  <a:cubicBezTo>
                    <a:pt x="9456" y="4971"/>
                    <a:pt x="8931" y="5384"/>
                    <a:pt x="8428" y="5820"/>
                  </a:cubicBezTo>
                  <a:cubicBezTo>
                    <a:pt x="8104" y="6099"/>
                    <a:pt x="7786" y="6389"/>
                    <a:pt x="7473" y="6685"/>
                  </a:cubicBezTo>
                  <a:cubicBezTo>
                    <a:pt x="7457" y="6702"/>
                    <a:pt x="7440" y="6713"/>
                    <a:pt x="7423" y="6736"/>
                  </a:cubicBezTo>
                  <a:cubicBezTo>
                    <a:pt x="7384" y="6769"/>
                    <a:pt x="7345" y="6808"/>
                    <a:pt x="7300" y="6859"/>
                  </a:cubicBezTo>
                  <a:cubicBezTo>
                    <a:pt x="7066" y="7076"/>
                    <a:pt x="6842" y="7311"/>
                    <a:pt x="6613" y="7545"/>
                  </a:cubicBezTo>
                  <a:cubicBezTo>
                    <a:pt x="6574" y="7596"/>
                    <a:pt x="6529" y="7640"/>
                    <a:pt x="6485" y="7685"/>
                  </a:cubicBezTo>
                  <a:cubicBezTo>
                    <a:pt x="6206" y="7981"/>
                    <a:pt x="5937" y="8288"/>
                    <a:pt x="5669" y="8601"/>
                  </a:cubicBezTo>
                  <a:cubicBezTo>
                    <a:pt x="5563" y="8735"/>
                    <a:pt x="5452" y="8863"/>
                    <a:pt x="5345" y="8997"/>
                  </a:cubicBezTo>
                  <a:cubicBezTo>
                    <a:pt x="5262" y="9098"/>
                    <a:pt x="5178" y="9210"/>
                    <a:pt x="5094" y="9316"/>
                  </a:cubicBezTo>
                  <a:cubicBezTo>
                    <a:pt x="4888" y="9578"/>
                    <a:pt x="4681" y="9852"/>
                    <a:pt x="4491" y="10131"/>
                  </a:cubicBezTo>
                  <a:cubicBezTo>
                    <a:pt x="4474" y="10148"/>
                    <a:pt x="4458" y="10170"/>
                    <a:pt x="4446" y="10187"/>
                  </a:cubicBezTo>
                  <a:cubicBezTo>
                    <a:pt x="4374" y="10293"/>
                    <a:pt x="4301" y="10394"/>
                    <a:pt x="4229" y="10494"/>
                  </a:cubicBezTo>
                  <a:cubicBezTo>
                    <a:pt x="4156" y="10606"/>
                    <a:pt x="4078" y="10723"/>
                    <a:pt x="4005" y="10829"/>
                  </a:cubicBezTo>
                  <a:cubicBezTo>
                    <a:pt x="3866" y="11047"/>
                    <a:pt x="3726" y="11259"/>
                    <a:pt x="3592" y="11477"/>
                  </a:cubicBezTo>
                  <a:cubicBezTo>
                    <a:pt x="3525" y="11578"/>
                    <a:pt x="3463" y="11678"/>
                    <a:pt x="3408" y="11779"/>
                  </a:cubicBezTo>
                  <a:cubicBezTo>
                    <a:pt x="3084" y="12320"/>
                    <a:pt x="2782" y="12868"/>
                    <a:pt x="2503" y="13437"/>
                  </a:cubicBezTo>
                  <a:cubicBezTo>
                    <a:pt x="1101" y="16263"/>
                    <a:pt x="235" y="19402"/>
                    <a:pt x="46" y="22725"/>
                  </a:cubicBezTo>
                  <a:cubicBezTo>
                    <a:pt x="40" y="22814"/>
                    <a:pt x="34" y="22903"/>
                    <a:pt x="29" y="22993"/>
                  </a:cubicBezTo>
                  <a:cubicBezTo>
                    <a:pt x="12" y="23373"/>
                    <a:pt x="1" y="23758"/>
                    <a:pt x="1" y="24149"/>
                  </a:cubicBezTo>
                  <a:lnTo>
                    <a:pt x="1" y="51832"/>
                  </a:lnTo>
                  <a:lnTo>
                    <a:pt x="48298" y="51832"/>
                  </a:lnTo>
                  <a:lnTo>
                    <a:pt x="48298" y="24149"/>
                  </a:lnTo>
                  <a:cubicBezTo>
                    <a:pt x="48298" y="24093"/>
                    <a:pt x="48298" y="24043"/>
                    <a:pt x="48292" y="23992"/>
                  </a:cubicBezTo>
                  <a:cubicBezTo>
                    <a:pt x="48292" y="23875"/>
                    <a:pt x="48292" y="23758"/>
                    <a:pt x="48287" y="23641"/>
                  </a:cubicBezTo>
                  <a:cubicBezTo>
                    <a:pt x="48287" y="23417"/>
                    <a:pt x="48276" y="23199"/>
                    <a:pt x="48264" y="22982"/>
                  </a:cubicBezTo>
                  <a:cubicBezTo>
                    <a:pt x="48264" y="22915"/>
                    <a:pt x="48259" y="22842"/>
                    <a:pt x="48259" y="22769"/>
                  </a:cubicBezTo>
                  <a:cubicBezTo>
                    <a:pt x="48214" y="22055"/>
                    <a:pt x="48142" y="21345"/>
                    <a:pt x="48041" y="20642"/>
                  </a:cubicBezTo>
                  <a:cubicBezTo>
                    <a:pt x="47851" y="19357"/>
                    <a:pt x="47566" y="18106"/>
                    <a:pt x="47181" y="16900"/>
                  </a:cubicBezTo>
                  <a:cubicBezTo>
                    <a:pt x="47175" y="16872"/>
                    <a:pt x="47170" y="16855"/>
                    <a:pt x="47164" y="16833"/>
                  </a:cubicBezTo>
                  <a:cubicBezTo>
                    <a:pt x="47147" y="16771"/>
                    <a:pt x="47125" y="16710"/>
                    <a:pt x="47108" y="16654"/>
                  </a:cubicBezTo>
                  <a:cubicBezTo>
                    <a:pt x="46796" y="15699"/>
                    <a:pt x="46427" y="14772"/>
                    <a:pt x="46003" y="13879"/>
                  </a:cubicBezTo>
                  <a:cubicBezTo>
                    <a:pt x="45908" y="13672"/>
                    <a:pt x="45807" y="13471"/>
                    <a:pt x="45707" y="13270"/>
                  </a:cubicBezTo>
                  <a:cubicBezTo>
                    <a:pt x="45612" y="13080"/>
                    <a:pt x="45517" y="12901"/>
                    <a:pt x="45422" y="12717"/>
                  </a:cubicBezTo>
                  <a:cubicBezTo>
                    <a:pt x="45399" y="12672"/>
                    <a:pt x="45371" y="12628"/>
                    <a:pt x="45344" y="12577"/>
                  </a:cubicBezTo>
                  <a:cubicBezTo>
                    <a:pt x="45249" y="12404"/>
                    <a:pt x="45148" y="12231"/>
                    <a:pt x="45048" y="12052"/>
                  </a:cubicBezTo>
                  <a:cubicBezTo>
                    <a:pt x="44958" y="11902"/>
                    <a:pt x="44869" y="11745"/>
                    <a:pt x="44779" y="11594"/>
                  </a:cubicBezTo>
                  <a:cubicBezTo>
                    <a:pt x="44740" y="11539"/>
                    <a:pt x="44707" y="11477"/>
                    <a:pt x="44668" y="11421"/>
                  </a:cubicBezTo>
                  <a:cubicBezTo>
                    <a:pt x="44176" y="10623"/>
                    <a:pt x="43635" y="9858"/>
                    <a:pt x="43059" y="9126"/>
                  </a:cubicBezTo>
                  <a:cubicBezTo>
                    <a:pt x="42937" y="8975"/>
                    <a:pt x="42814" y="8830"/>
                    <a:pt x="42696" y="8679"/>
                  </a:cubicBezTo>
                  <a:cubicBezTo>
                    <a:pt x="42417" y="8350"/>
                    <a:pt x="42132" y="8026"/>
                    <a:pt x="41831" y="7713"/>
                  </a:cubicBezTo>
                  <a:cubicBezTo>
                    <a:pt x="41764" y="7629"/>
                    <a:pt x="41691" y="7551"/>
                    <a:pt x="41613" y="7473"/>
                  </a:cubicBezTo>
                  <a:cubicBezTo>
                    <a:pt x="41507" y="7356"/>
                    <a:pt x="41390" y="7244"/>
                    <a:pt x="41278" y="7127"/>
                  </a:cubicBezTo>
                  <a:lnTo>
                    <a:pt x="41222" y="7071"/>
                  </a:lnTo>
                  <a:cubicBezTo>
                    <a:pt x="41038" y="6881"/>
                    <a:pt x="40848" y="6702"/>
                    <a:pt x="40652" y="6518"/>
                  </a:cubicBezTo>
                  <a:cubicBezTo>
                    <a:pt x="40585" y="6456"/>
                    <a:pt x="40518" y="6395"/>
                    <a:pt x="40451" y="6334"/>
                  </a:cubicBezTo>
                  <a:cubicBezTo>
                    <a:pt x="39809" y="5747"/>
                    <a:pt x="39139" y="5194"/>
                    <a:pt x="38441" y="4681"/>
                  </a:cubicBezTo>
                  <a:cubicBezTo>
                    <a:pt x="38162" y="4474"/>
                    <a:pt x="37871" y="4273"/>
                    <a:pt x="37581" y="4083"/>
                  </a:cubicBezTo>
                  <a:cubicBezTo>
                    <a:pt x="37329" y="3904"/>
                    <a:pt x="37067" y="3737"/>
                    <a:pt x="36804" y="3580"/>
                  </a:cubicBezTo>
                  <a:cubicBezTo>
                    <a:pt x="36732" y="3530"/>
                    <a:pt x="36659" y="3491"/>
                    <a:pt x="36587" y="3446"/>
                  </a:cubicBezTo>
                  <a:cubicBezTo>
                    <a:pt x="36503" y="3396"/>
                    <a:pt x="36419" y="3346"/>
                    <a:pt x="36335" y="3301"/>
                  </a:cubicBezTo>
                  <a:cubicBezTo>
                    <a:pt x="36129" y="3178"/>
                    <a:pt x="35916" y="3055"/>
                    <a:pt x="35704" y="2938"/>
                  </a:cubicBezTo>
                  <a:cubicBezTo>
                    <a:pt x="35520" y="2838"/>
                    <a:pt x="35336" y="2743"/>
                    <a:pt x="35146" y="2642"/>
                  </a:cubicBezTo>
                  <a:cubicBezTo>
                    <a:pt x="34543" y="2335"/>
                    <a:pt x="33928" y="2050"/>
                    <a:pt x="33297" y="1793"/>
                  </a:cubicBezTo>
                  <a:cubicBezTo>
                    <a:pt x="32476" y="1458"/>
                    <a:pt x="31627" y="1162"/>
                    <a:pt x="30767" y="922"/>
                  </a:cubicBezTo>
                  <a:cubicBezTo>
                    <a:pt x="30650" y="883"/>
                    <a:pt x="30527" y="855"/>
                    <a:pt x="30410" y="821"/>
                  </a:cubicBezTo>
                  <a:lnTo>
                    <a:pt x="30198" y="766"/>
                  </a:lnTo>
                  <a:cubicBezTo>
                    <a:pt x="28265" y="263"/>
                    <a:pt x="26238" y="0"/>
                    <a:pt x="24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35"/>
            <p:cNvGrpSpPr/>
            <p:nvPr/>
          </p:nvGrpSpPr>
          <p:grpSpPr>
            <a:xfrm>
              <a:off x="5673552" y="1565523"/>
              <a:ext cx="1851870" cy="1055059"/>
              <a:chOff x="1393175" y="2122875"/>
              <a:chExt cx="772675" cy="440250"/>
            </a:xfrm>
          </p:grpSpPr>
          <p:sp>
            <p:nvSpPr>
              <p:cNvPr id="379" name="Google Shape;379;p35"/>
              <p:cNvSpPr/>
              <p:nvPr/>
            </p:nvSpPr>
            <p:spPr>
              <a:xfrm>
                <a:off x="1393175" y="2136825"/>
                <a:ext cx="734425" cy="426300"/>
              </a:xfrm>
              <a:custGeom>
                <a:avLst/>
                <a:gdLst/>
                <a:ahLst/>
                <a:cxnLst/>
                <a:rect l="l" t="t" r="r" b="b"/>
                <a:pathLst>
                  <a:path w="29377" h="17052" extrusionOk="0">
                    <a:moveTo>
                      <a:pt x="1" y="1"/>
                    </a:moveTo>
                    <a:lnTo>
                      <a:pt x="1" y="2804"/>
                    </a:lnTo>
                    <a:lnTo>
                      <a:pt x="1" y="4407"/>
                    </a:lnTo>
                    <a:lnTo>
                      <a:pt x="1" y="16258"/>
                    </a:lnTo>
                    <a:cubicBezTo>
                      <a:pt x="1" y="16694"/>
                      <a:pt x="353" y="17051"/>
                      <a:pt x="794" y="17051"/>
                    </a:cubicBezTo>
                    <a:lnTo>
                      <a:pt x="28617" y="17051"/>
                    </a:lnTo>
                    <a:cubicBezTo>
                      <a:pt x="29042" y="17034"/>
                      <a:pt x="29377" y="16683"/>
                      <a:pt x="29377" y="16258"/>
                    </a:cubicBezTo>
                    <a:lnTo>
                      <a:pt x="29377" y="4402"/>
                    </a:lnTo>
                    <a:lnTo>
                      <a:pt x="29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1412875" y="2122875"/>
                <a:ext cx="734550" cy="426275"/>
              </a:xfrm>
              <a:custGeom>
                <a:avLst/>
                <a:gdLst/>
                <a:ahLst/>
                <a:cxnLst/>
                <a:rect l="l" t="t" r="r" b="b"/>
                <a:pathLst>
                  <a:path w="29382" h="17051" extrusionOk="0">
                    <a:moveTo>
                      <a:pt x="0" y="0"/>
                    </a:moveTo>
                    <a:lnTo>
                      <a:pt x="0" y="2804"/>
                    </a:lnTo>
                    <a:lnTo>
                      <a:pt x="0" y="4401"/>
                    </a:lnTo>
                    <a:lnTo>
                      <a:pt x="0" y="16252"/>
                    </a:lnTo>
                    <a:cubicBezTo>
                      <a:pt x="0" y="16693"/>
                      <a:pt x="358" y="17051"/>
                      <a:pt x="793" y="17051"/>
                    </a:cubicBezTo>
                    <a:lnTo>
                      <a:pt x="28583" y="17051"/>
                    </a:lnTo>
                    <a:cubicBezTo>
                      <a:pt x="28594" y="17051"/>
                      <a:pt x="28605" y="17051"/>
                      <a:pt x="28617" y="17045"/>
                    </a:cubicBezTo>
                    <a:cubicBezTo>
                      <a:pt x="29041" y="17028"/>
                      <a:pt x="29382" y="16682"/>
                      <a:pt x="29382" y="16252"/>
                    </a:cubicBezTo>
                    <a:lnTo>
                      <a:pt x="29382" y="4401"/>
                    </a:lnTo>
                    <a:lnTo>
                      <a:pt x="293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1412875" y="2122875"/>
                <a:ext cx="734550" cy="58950"/>
              </a:xfrm>
              <a:custGeom>
                <a:avLst/>
                <a:gdLst/>
                <a:ahLst/>
                <a:cxnLst/>
                <a:rect l="l" t="t" r="r" b="b"/>
                <a:pathLst>
                  <a:path w="29382" h="2358" extrusionOk="0">
                    <a:moveTo>
                      <a:pt x="0" y="0"/>
                    </a:moveTo>
                    <a:lnTo>
                      <a:pt x="0" y="2357"/>
                    </a:lnTo>
                    <a:lnTo>
                      <a:pt x="29382" y="2357"/>
                    </a:lnTo>
                    <a:lnTo>
                      <a:pt x="293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a:off x="2091700" y="2136825"/>
                <a:ext cx="26550" cy="26575"/>
              </a:xfrm>
              <a:custGeom>
                <a:avLst/>
                <a:gdLst/>
                <a:ahLst/>
                <a:cxnLst/>
                <a:rect l="l" t="t" r="r" b="b"/>
                <a:pathLst>
                  <a:path w="1062" h="1063" extrusionOk="0">
                    <a:moveTo>
                      <a:pt x="531" y="1"/>
                    </a:moveTo>
                    <a:cubicBezTo>
                      <a:pt x="240" y="1"/>
                      <a:pt x="0" y="241"/>
                      <a:pt x="0" y="531"/>
                    </a:cubicBezTo>
                    <a:cubicBezTo>
                      <a:pt x="0" y="827"/>
                      <a:pt x="240" y="1062"/>
                      <a:pt x="531" y="1062"/>
                    </a:cubicBezTo>
                    <a:cubicBezTo>
                      <a:pt x="821" y="1062"/>
                      <a:pt x="1061" y="827"/>
                      <a:pt x="1061" y="531"/>
                    </a:cubicBezTo>
                    <a:cubicBezTo>
                      <a:pt x="1061" y="235"/>
                      <a:pt x="821" y="1"/>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a:off x="2044500" y="2136825"/>
                <a:ext cx="26550" cy="26575"/>
              </a:xfrm>
              <a:custGeom>
                <a:avLst/>
                <a:gdLst/>
                <a:ahLst/>
                <a:cxnLst/>
                <a:rect l="l" t="t" r="r" b="b"/>
                <a:pathLst>
                  <a:path w="1062" h="1063" extrusionOk="0">
                    <a:moveTo>
                      <a:pt x="531" y="1"/>
                    </a:moveTo>
                    <a:cubicBezTo>
                      <a:pt x="235" y="1"/>
                      <a:pt x="1" y="235"/>
                      <a:pt x="1" y="531"/>
                    </a:cubicBezTo>
                    <a:cubicBezTo>
                      <a:pt x="1" y="827"/>
                      <a:pt x="235" y="1062"/>
                      <a:pt x="531" y="1062"/>
                    </a:cubicBezTo>
                    <a:cubicBezTo>
                      <a:pt x="827" y="1062"/>
                      <a:pt x="1062" y="827"/>
                      <a:pt x="1062" y="531"/>
                    </a:cubicBezTo>
                    <a:cubicBezTo>
                      <a:pt x="1062" y="235"/>
                      <a:pt x="827" y="1"/>
                      <a:pt x="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a:off x="1996625" y="2136825"/>
                <a:ext cx="26550" cy="26575"/>
              </a:xfrm>
              <a:custGeom>
                <a:avLst/>
                <a:gdLst/>
                <a:ahLst/>
                <a:cxnLst/>
                <a:rect l="l" t="t" r="r" b="b"/>
                <a:pathLst>
                  <a:path w="1062" h="1063" extrusionOk="0">
                    <a:moveTo>
                      <a:pt x="531" y="1"/>
                    </a:moveTo>
                    <a:cubicBezTo>
                      <a:pt x="235" y="1"/>
                      <a:pt x="0" y="241"/>
                      <a:pt x="0" y="531"/>
                    </a:cubicBezTo>
                    <a:cubicBezTo>
                      <a:pt x="0" y="827"/>
                      <a:pt x="235" y="1062"/>
                      <a:pt x="531" y="1062"/>
                    </a:cubicBezTo>
                    <a:cubicBezTo>
                      <a:pt x="821" y="1062"/>
                      <a:pt x="1061" y="827"/>
                      <a:pt x="1061" y="531"/>
                    </a:cubicBezTo>
                    <a:cubicBezTo>
                      <a:pt x="1061" y="235"/>
                      <a:pt x="821" y="1"/>
                      <a:pt x="5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p:cNvSpPr/>
              <p:nvPr/>
            </p:nvSpPr>
            <p:spPr>
              <a:xfrm>
                <a:off x="1494125" y="2273525"/>
                <a:ext cx="554325" cy="142700"/>
              </a:xfrm>
              <a:custGeom>
                <a:avLst/>
                <a:gdLst/>
                <a:ahLst/>
                <a:cxnLst/>
                <a:rect l="l" t="t" r="r" b="b"/>
                <a:pathLst>
                  <a:path w="22173" h="5708" extrusionOk="0">
                    <a:moveTo>
                      <a:pt x="1" y="0"/>
                    </a:moveTo>
                    <a:lnTo>
                      <a:pt x="1" y="5708"/>
                    </a:lnTo>
                    <a:lnTo>
                      <a:pt x="22172" y="5708"/>
                    </a:lnTo>
                    <a:lnTo>
                      <a:pt x="221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a:off x="2011700" y="2365100"/>
                <a:ext cx="149275" cy="137425"/>
              </a:xfrm>
              <a:custGeom>
                <a:avLst/>
                <a:gdLst/>
                <a:ahLst/>
                <a:cxnLst/>
                <a:rect l="l" t="t" r="r" b="b"/>
                <a:pathLst>
                  <a:path w="5971" h="5497" extrusionOk="0">
                    <a:moveTo>
                      <a:pt x="0" y="1"/>
                    </a:moveTo>
                    <a:lnTo>
                      <a:pt x="1832" y="4653"/>
                    </a:lnTo>
                    <a:lnTo>
                      <a:pt x="2882" y="3212"/>
                    </a:lnTo>
                    <a:lnTo>
                      <a:pt x="5066" y="5496"/>
                    </a:lnTo>
                    <a:lnTo>
                      <a:pt x="5970" y="4525"/>
                    </a:lnTo>
                    <a:lnTo>
                      <a:pt x="3658" y="2458"/>
                    </a:lnTo>
                    <a:lnTo>
                      <a:pt x="5066" y="144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a:off x="2017475" y="2346750"/>
                <a:ext cx="148375" cy="136375"/>
              </a:xfrm>
              <a:custGeom>
                <a:avLst/>
                <a:gdLst/>
                <a:ahLst/>
                <a:cxnLst/>
                <a:rect l="l" t="t" r="r" b="b"/>
                <a:pathLst>
                  <a:path w="5935" h="5455" extrusionOk="0">
                    <a:moveTo>
                      <a:pt x="95" y="1"/>
                    </a:moveTo>
                    <a:cubicBezTo>
                      <a:pt x="42" y="1"/>
                      <a:pt x="1" y="55"/>
                      <a:pt x="21" y="109"/>
                    </a:cubicBezTo>
                    <a:lnTo>
                      <a:pt x="1797" y="4611"/>
                    </a:lnTo>
                    <a:lnTo>
                      <a:pt x="2846" y="3170"/>
                    </a:lnTo>
                    <a:lnTo>
                      <a:pt x="5030" y="5454"/>
                    </a:lnTo>
                    <a:lnTo>
                      <a:pt x="5935" y="4477"/>
                    </a:lnTo>
                    <a:lnTo>
                      <a:pt x="3623" y="2416"/>
                    </a:lnTo>
                    <a:lnTo>
                      <a:pt x="5030" y="1405"/>
                    </a:lnTo>
                    <a:lnTo>
                      <a:pt x="116" y="3"/>
                    </a:lnTo>
                    <a:cubicBezTo>
                      <a:pt x="109" y="1"/>
                      <a:pt x="102" y="1"/>
                      <a:pt x="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35"/>
            <p:cNvGrpSpPr/>
            <p:nvPr/>
          </p:nvGrpSpPr>
          <p:grpSpPr>
            <a:xfrm>
              <a:off x="6248412" y="2730437"/>
              <a:ext cx="2002391" cy="1007366"/>
              <a:chOff x="5556750" y="3398000"/>
              <a:chExt cx="547625" cy="275500"/>
            </a:xfrm>
          </p:grpSpPr>
          <p:sp>
            <p:nvSpPr>
              <p:cNvPr id="389" name="Google Shape;389;p35"/>
              <p:cNvSpPr/>
              <p:nvPr/>
            </p:nvSpPr>
            <p:spPr>
              <a:xfrm>
                <a:off x="5570175" y="3398000"/>
                <a:ext cx="534200" cy="161000"/>
              </a:xfrm>
              <a:custGeom>
                <a:avLst/>
                <a:gdLst/>
                <a:ahLst/>
                <a:cxnLst/>
                <a:rect l="l" t="t" r="r" b="b"/>
                <a:pathLst>
                  <a:path w="21368" h="6440" extrusionOk="0">
                    <a:moveTo>
                      <a:pt x="2848" y="1"/>
                    </a:moveTo>
                    <a:cubicBezTo>
                      <a:pt x="1285" y="1"/>
                      <a:pt x="0" y="1280"/>
                      <a:pt x="0" y="2849"/>
                    </a:cubicBezTo>
                    <a:lnTo>
                      <a:pt x="0" y="3586"/>
                    </a:lnTo>
                    <a:cubicBezTo>
                      <a:pt x="0" y="5155"/>
                      <a:pt x="1285" y="6440"/>
                      <a:pt x="2848" y="6440"/>
                    </a:cubicBezTo>
                    <a:lnTo>
                      <a:pt x="18514" y="6440"/>
                    </a:lnTo>
                    <a:cubicBezTo>
                      <a:pt x="20083" y="6440"/>
                      <a:pt x="21367" y="5155"/>
                      <a:pt x="21362" y="3586"/>
                    </a:cubicBezTo>
                    <a:lnTo>
                      <a:pt x="21362" y="2849"/>
                    </a:lnTo>
                    <a:cubicBezTo>
                      <a:pt x="21362" y="1285"/>
                      <a:pt x="20083" y="1"/>
                      <a:pt x="185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a:off x="5556750" y="3544050"/>
                <a:ext cx="158375" cy="129450"/>
              </a:xfrm>
              <a:custGeom>
                <a:avLst/>
                <a:gdLst/>
                <a:ahLst/>
                <a:cxnLst/>
                <a:rect l="l" t="t" r="r" b="b"/>
                <a:pathLst>
                  <a:path w="6335" h="5178" extrusionOk="0">
                    <a:moveTo>
                      <a:pt x="3637" y="0"/>
                    </a:moveTo>
                    <a:lnTo>
                      <a:pt x="1" y="5177"/>
                    </a:lnTo>
                    <a:lnTo>
                      <a:pt x="6334" y="62"/>
                    </a:lnTo>
                    <a:cubicBezTo>
                      <a:pt x="6334" y="62"/>
                      <a:pt x="3637" y="62"/>
                      <a:pt x="36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a:off x="5638850" y="3418675"/>
                <a:ext cx="122350" cy="122325"/>
              </a:xfrm>
              <a:custGeom>
                <a:avLst/>
                <a:gdLst/>
                <a:ahLst/>
                <a:cxnLst/>
                <a:rect l="l" t="t" r="r" b="b"/>
                <a:pathLst>
                  <a:path w="4894" h="4893" extrusionOk="0">
                    <a:moveTo>
                      <a:pt x="2447" y="0"/>
                    </a:moveTo>
                    <a:cubicBezTo>
                      <a:pt x="1095" y="0"/>
                      <a:pt x="1" y="1095"/>
                      <a:pt x="1" y="2446"/>
                    </a:cubicBezTo>
                    <a:cubicBezTo>
                      <a:pt x="1" y="3798"/>
                      <a:pt x="1095" y="4893"/>
                      <a:pt x="2447" y="4893"/>
                    </a:cubicBezTo>
                    <a:cubicBezTo>
                      <a:pt x="3798" y="4893"/>
                      <a:pt x="4893" y="3798"/>
                      <a:pt x="4893" y="2446"/>
                    </a:cubicBezTo>
                    <a:cubicBezTo>
                      <a:pt x="4893" y="1095"/>
                      <a:pt x="3798" y="0"/>
                      <a:pt x="2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a:off x="5632850" y="3415825"/>
                <a:ext cx="125275" cy="122300"/>
              </a:xfrm>
              <a:custGeom>
                <a:avLst/>
                <a:gdLst/>
                <a:ahLst/>
                <a:cxnLst/>
                <a:rect l="l" t="t" r="r" b="b"/>
                <a:pathLst>
                  <a:path w="5011" h="4892" extrusionOk="0">
                    <a:moveTo>
                      <a:pt x="2501" y="0"/>
                    </a:moveTo>
                    <a:cubicBezTo>
                      <a:pt x="1200" y="0"/>
                      <a:pt x="122" y="1023"/>
                      <a:pt x="62" y="2331"/>
                    </a:cubicBezTo>
                    <a:cubicBezTo>
                      <a:pt x="1" y="3683"/>
                      <a:pt x="1045" y="4828"/>
                      <a:pt x="2391" y="4889"/>
                    </a:cubicBezTo>
                    <a:cubicBezTo>
                      <a:pt x="2429" y="4891"/>
                      <a:pt x="2467" y="4892"/>
                      <a:pt x="2504" y="4892"/>
                    </a:cubicBezTo>
                    <a:cubicBezTo>
                      <a:pt x="3806" y="4892"/>
                      <a:pt x="4889" y="3868"/>
                      <a:pt x="4949" y="2555"/>
                    </a:cubicBezTo>
                    <a:cubicBezTo>
                      <a:pt x="5010" y="1203"/>
                      <a:pt x="3966" y="58"/>
                      <a:pt x="2614" y="3"/>
                    </a:cubicBezTo>
                    <a:cubicBezTo>
                      <a:pt x="2576" y="1"/>
                      <a:pt x="2539" y="0"/>
                      <a:pt x="25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5"/>
              <p:cNvSpPr/>
              <p:nvPr/>
            </p:nvSpPr>
            <p:spPr>
              <a:xfrm>
                <a:off x="5633425" y="3415175"/>
                <a:ext cx="124000" cy="123875"/>
              </a:xfrm>
              <a:custGeom>
                <a:avLst/>
                <a:gdLst/>
                <a:ahLst/>
                <a:cxnLst/>
                <a:rect l="l" t="t" r="r" b="b"/>
                <a:pathLst>
                  <a:path w="4960" h="4955" fill="none" extrusionOk="0">
                    <a:moveTo>
                      <a:pt x="4077" y="883"/>
                    </a:moveTo>
                    <a:cubicBezTo>
                      <a:pt x="4959" y="1765"/>
                      <a:pt x="4959" y="3190"/>
                      <a:pt x="4077" y="4072"/>
                    </a:cubicBezTo>
                    <a:cubicBezTo>
                      <a:pt x="3195" y="4954"/>
                      <a:pt x="1765" y="4954"/>
                      <a:pt x="882" y="4072"/>
                    </a:cubicBezTo>
                    <a:cubicBezTo>
                      <a:pt x="0" y="3190"/>
                      <a:pt x="0" y="1765"/>
                      <a:pt x="882" y="883"/>
                    </a:cubicBezTo>
                    <a:cubicBezTo>
                      <a:pt x="1765" y="1"/>
                      <a:pt x="3195" y="1"/>
                      <a:pt x="4077" y="883"/>
                    </a:cubicBezTo>
                    <a:close/>
                  </a:path>
                </a:pathLst>
              </a:custGeom>
              <a:no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5"/>
              <p:cNvSpPr/>
              <p:nvPr/>
            </p:nvSpPr>
            <p:spPr>
              <a:xfrm>
                <a:off x="5680050" y="3447575"/>
                <a:ext cx="26825" cy="55025"/>
              </a:xfrm>
              <a:custGeom>
                <a:avLst/>
                <a:gdLst/>
                <a:ahLst/>
                <a:cxnLst/>
                <a:rect l="l" t="t" r="r" b="b"/>
                <a:pathLst>
                  <a:path w="1073" h="2201" extrusionOk="0">
                    <a:moveTo>
                      <a:pt x="553" y="0"/>
                    </a:moveTo>
                    <a:cubicBezTo>
                      <a:pt x="453" y="0"/>
                      <a:pt x="436" y="62"/>
                      <a:pt x="436" y="151"/>
                    </a:cubicBezTo>
                    <a:lnTo>
                      <a:pt x="436" y="246"/>
                    </a:lnTo>
                    <a:cubicBezTo>
                      <a:pt x="246" y="291"/>
                      <a:pt x="73" y="430"/>
                      <a:pt x="73" y="643"/>
                    </a:cubicBezTo>
                    <a:cubicBezTo>
                      <a:pt x="73" y="955"/>
                      <a:pt x="296" y="1056"/>
                      <a:pt x="497" y="1134"/>
                    </a:cubicBezTo>
                    <a:cubicBezTo>
                      <a:pt x="648" y="1195"/>
                      <a:pt x="832" y="1274"/>
                      <a:pt x="832" y="1458"/>
                    </a:cubicBezTo>
                    <a:cubicBezTo>
                      <a:pt x="832" y="1642"/>
                      <a:pt x="676" y="1698"/>
                      <a:pt x="531" y="1698"/>
                    </a:cubicBezTo>
                    <a:cubicBezTo>
                      <a:pt x="397" y="1698"/>
                      <a:pt x="240" y="1653"/>
                      <a:pt x="240" y="1531"/>
                    </a:cubicBezTo>
                    <a:cubicBezTo>
                      <a:pt x="240" y="1508"/>
                      <a:pt x="246" y="1480"/>
                      <a:pt x="252" y="1458"/>
                    </a:cubicBezTo>
                    <a:cubicBezTo>
                      <a:pt x="257" y="1430"/>
                      <a:pt x="263" y="1402"/>
                      <a:pt x="263" y="1363"/>
                    </a:cubicBezTo>
                    <a:cubicBezTo>
                      <a:pt x="263" y="1302"/>
                      <a:pt x="213" y="1257"/>
                      <a:pt x="146" y="1257"/>
                    </a:cubicBezTo>
                    <a:cubicBezTo>
                      <a:pt x="0" y="1257"/>
                      <a:pt x="0" y="1408"/>
                      <a:pt x="0" y="1531"/>
                    </a:cubicBezTo>
                    <a:cubicBezTo>
                      <a:pt x="0" y="1765"/>
                      <a:pt x="201" y="1888"/>
                      <a:pt x="419" y="1916"/>
                    </a:cubicBezTo>
                    <a:cubicBezTo>
                      <a:pt x="414" y="1983"/>
                      <a:pt x="414" y="2067"/>
                      <a:pt x="414" y="2111"/>
                    </a:cubicBezTo>
                    <a:cubicBezTo>
                      <a:pt x="414" y="2184"/>
                      <a:pt x="458" y="2201"/>
                      <a:pt x="531" y="2201"/>
                    </a:cubicBezTo>
                    <a:cubicBezTo>
                      <a:pt x="626" y="2201"/>
                      <a:pt x="643" y="2139"/>
                      <a:pt x="643" y="2050"/>
                    </a:cubicBezTo>
                    <a:lnTo>
                      <a:pt x="643" y="1916"/>
                    </a:lnTo>
                    <a:cubicBezTo>
                      <a:pt x="866" y="1877"/>
                      <a:pt x="1073" y="1726"/>
                      <a:pt x="1073" y="1458"/>
                    </a:cubicBezTo>
                    <a:cubicBezTo>
                      <a:pt x="1073" y="1162"/>
                      <a:pt x="832" y="1039"/>
                      <a:pt x="631" y="950"/>
                    </a:cubicBezTo>
                    <a:cubicBezTo>
                      <a:pt x="469" y="877"/>
                      <a:pt x="313" y="799"/>
                      <a:pt x="313" y="648"/>
                    </a:cubicBezTo>
                    <a:cubicBezTo>
                      <a:pt x="313" y="520"/>
                      <a:pt x="464" y="464"/>
                      <a:pt x="559" y="464"/>
                    </a:cubicBezTo>
                    <a:cubicBezTo>
                      <a:pt x="648" y="464"/>
                      <a:pt x="749" y="475"/>
                      <a:pt x="793" y="559"/>
                    </a:cubicBezTo>
                    <a:cubicBezTo>
                      <a:pt x="799" y="626"/>
                      <a:pt x="866" y="671"/>
                      <a:pt x="922" y="671"/>
                    </a:cubicBezTo>
                    <a:cubicBezTo>
                      <a:pt x="983" y="671"/>
                      <a:pt x="1039" y="626"/>
                      <a:pt x="1039" y="548"/>
                    </a:cubicBezTo>
                    <a:cubicBezTo>
                      <a:pt x="1039" y="358"/>
                      <a:pt x="827" y="263"/>
                      <a:pt x="665" y="241"/>
                    </a:cubicBezTo>
                    <a:cubicBezTo>
                      <a:pt x="665" y="190"/>
                      <a:pt x="665" y="129"/>
                      <a:pt x="665" y="95"/>
                    </a:cubicBezTo>
                    <a:cubicBezTo>
                      <a:pt x="665" y="17"/>
                      <a:pt x="620" y="0"/>
                      <a:pt x="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5"/>
              <p:cNvSpPr/>
              <p:nvPr/>
            </p:nvSpPr>
            <p:spPr>
              <a:xfrm>
                <a:off x="5775825" y="3418675"/>
                <a:ext cx="122325" cy="122325"/>
              </a:xfrm>
              <a:custGeom>
                <a:avLst/>
                <a:gdLst/>
                <a:ahLst/>
                <a:cxnLst/>
                <a:rect l="l" t="t" r="r" b="b"/>
                <a:pathLst>
                  <a:path w="4893" h="4893" extrusionOk="0">
                    <a:moveTo>
                      <a:pt x="2447" y="0"/>
                    </a:moveTo>
                    <a:cubicBezTo>
                      <a:pt x="1095" y="0"/>
                      <a:pt x="0" y="1095"/>
                      <a:pt x="0" y="2446"/>
                    </a:cubicBezTo>
                    <a:cubicBezTo>
                      <a:pt x="0" y="3798"/>
                      <a:pt x="1095" y="4893"/>
                      <a:pt x="2447" y="4893"/>
                    </a:cubicBezTo>
                    <a:cubicBezTo>
                      <a:pt x="3798" y="4893"/>
                      <a:pt x="4893" y="3798"/>
                      <a:pt x="4893" y="2446"/>
                    </a:cubicBezTo>
                    <a:cubicBezTo>
                      <a:pt x="4893" y="1095"/>
                      <a:pt x="3798" y="0"/>
                      <a:pt x="2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a:off x="5763250" y="3415850"/>
                <a:ext cx="138825" cy="122375"/>
              </a:xfrm>
              <a:custGeom>
                <a:avLst/>
                <a:gdLst/>
                <a:ahLst/>
                <a:cxnLst/>
                <a:rect l="l" t="t" r="r" b="b"/>
                <a:pathLst>
                  <a:path w="5553" h="4895" extrusionOk="0">
                    <a:moveTo>
                      <a:pt x="2781" y="1"/>
                    </a:moveTo>
                    <a:cubicBezTo>
                      <a:pt x="1819" y="1"/>
                      <a:pt x="907" y="569"/>
                      <a:pt x="515" y="1510"/>
                    </a:cubicBezTo>
                    <a:cubicBezTo>
                      <a:pt x="1" y="2760"/>
                      <a:pt x="593" y="4190"/>
                      <a:pt x="1838" y="4710"/>
                    </a:cubicBezTo>
                    <a:cubicBezTo>
                      <a:pt x="2144" y="4835"/>
                      <a:pt x="2460" y="4895"/>
                      <a:pt x="2772" y="4895"/>
                    </a:cubicBezTo>
                    <a:cubicBezTo>
                      <a:pt x="3734" y="4895"/>
                      <a:pt x="4646" y="4326"/>
                      <a:pt x="5038" y="3380"/>
                    </a:cubicBezTo>
                    <a:cubicBezTo>
                      <a:pt x="5552" y="2135"/>
                      <a:pt x="4960" y="705"/>
                      <a:pt x="3715" y="186"/>
                    </a:cubicBezTo>
                    <a:cubicBezTo>
                      <a:pt x="3409" y="60"/>
                      <a:pt x="3092" y="1"/>
                      <a:pt x="2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5769550" y="3414075"/>
                <a:ext cx="126100" cy="126100"/>
              </a:xfrm>
              <a:custGeom>
                <a:avLst/>
                <a:gdLst/>
                <a:ahLst/>
                <a:cxnLst/>
                <a:rect l="l" t="t" r="r" b="b"/>
                <a:pathLst>
                  <a:path w="5044" h="5044" fill="none" extrusionOk="0">
                    <a:moveTo>
                      <a:pt x="3178" y="363"/>
                    </a:moveTo>
                    <a:cubicBezTo>
                      <a:pt x="4367" y="720"/>
                      <a:pt x="5043" y="1983"/>
                      <a:pt x="4686" y="3172"/>
                    </a:cubicBezTo>
                    <a:cubicBezTo>
                      <a:pt x="4323" y="4367"/>
                      <a:pt x="3061" y="5043"/>
                      <a:pt x="1871" y="4680"/>
                    </a:cubicBezTo>
                    <a:cubicBezTo>
                      <a:pt x="676" y="4317"/>
                      <a:pt x="0" y="3060"/>
                      <a:pt x="363" y="1865"/>
                    </a:cubicBezTo>
                    <a:cubicBezTo>
                      <a:pt x="726" y="676"/>
                      <a:pt x="1983" y="0"/>
                      <a:pt x="3178" y="363"/>
                    </a:cubicBezTo>
                    <a:close/>
                  </a:path>
                </a:pathLst>
              </a:custGeom>
              <a:no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a:off x="5817150" y="3447575"/>
                <a:ext cx="26825" cy="55025"/>
              </a:xfrm>
              <a:custGeom>
                <a:avLst/>
                <a:gdLst/>
                <a:ahLst/>
                <a:cxnLst/>
                <a:rect l="l" t="t" r="r" b="b"/>
                <a:pathLst>
                  <a:path w="1073" h="2201" extrusionOk="0">
                    <a:moveTo>
                      <a:pt x="553" y="0"/>
                    </a:moveTo>
                    <a:cubicBezTo>
                      <a:pt x="453" y="0"/>
                      <a:pt x="436" y="62"/>
                      <a:pt x="436" y="151"/>
                    </a:cubicBezTo>
                    <a:lnTo>
                      <a:pt x="436" y="246"/>
                    </a:lnTo>
                    <a:cubicBezTo>
                      <a:pt x="246" y="291"/>
                      <a:pt x="73" y="430"/>
                      <a:pt x="73" y="643"/>
                    </a:cubicBezTo>
                    <a:cubicBezTo>
                      <a:pt x="73" y="955"/>
                      <a:pt x="297" y="1056"/>
                      <a:pt x="492" y="1134"/>
                    </a:cubicBezTo>
                    <a:cubicBezTo>
                      <a:pt x="648" y="1195"/>
                      <a:pt x="833" y="1274"/>
                      <a:pt x="833" y="1458"/>
                    </a:cubicBezTo>
                    <a:cubicBezTo>
                      <a:pt x="833" y="1642"/>
                      <a:pt x="676" y="1698"/>
                      <a:pt x="526" y="1698"/>
                    </a:cubicBezTo>
                    <a:cubicBezTo>
                      <a:pt x="391" y="1698"/>
                      <a:pt x="235" y="1653"/>
                      <a:pt x="235" y="1531"/>
                    </a:cubicBezTo>
                    <a:cubicBezTo>
                      <a:pt x="235" y="1508"/>
                      <a:pt x="241" y="1480"/>
                      <a:pt x="246" y="1458"/>
                    </a:cubicBezTo>
                    <a:cubicBezTo>
                      <a:pt x="252" y="1430"/>
                      <a:pt x="257" y="1402"/>
                      <a:pt x="257" y="1363"/>
                    </a:cubicBezTo>
                    <a:cubicBezTo>
                      <a:pt x="257" y="1302"/>
                      <a:pt x="207" y="1257"/>
                      <a:pt x="146" y="1257"/>
                    </a:cubicBezTo>
                    <a:cubicBezTo>
                      <a:pt x="1" y="1257"/>
                      <a:pt x="1" y="1408"/>
                      <a:pt x="1" y="1531"/>
                    </a:cubicBezTo>
                    <a:cubicBezTo>
                      <a:pt x="1" y="1765"/>
                      <a:pt x="202" y="1888"/>
                      <a:pt x="414" y="1916"/>
                    </a:cubicBezTo>
                    <a:cubicBezTo>
                      <a:pt x="414" y="1983"/>
                      <a:pt x="414" y="2067"/>
                      <a:pt x="414" y="2111"/>
                    </a:cubicBezTo>
                    <a:cubicBezTo>
                      <a:pt x="414" y="2184"/>
                      <a:pt x="459" y="2201"/>
                      <a:pt x="526" y="2201"/>
                    </a:cubicBezTo>
                    <a:cubicBezTo>
                      <a:pt x="626" y="2201"/>
                      <a:pt x="643" y="2139"/>
                      <a:pt x="643" y="2050"/>
                    </a:cubicBezTo>
                    <a:lnTo>
                      <a:pt x="643" y="1916"/>
                    </a:lnTo>
                    <a:cubicBezTo>
                      <a:pt x="866" y="1877"/>
                      <a:pt x="1073" y="1726"/>
                      <a:pt x="1073" y="1458"/>
                    </a:cubicBezTo>
                    <a:cubicBezTo>
                      <a:pt x="1073" y="1162"/>
                      <a:pt x="833" y="1039"/>
                      <a:pt x="626" y="950"/>
                    </a:cubicBezTo>
                    <a:cubicBezTo>
                      <a:pt x="464" y="877"/>
                      <a:pt x="308" y="799"/>
                      <a:pt x="308" y="648"/>
                    </a:cubicBezTo>
                    <a:cubicBezTo>
                      <a:pt x="308" y="520"/>
                      <a:pt x="464" y="464"/>
                      <a:pt x="559" y="464"/>
                    </a:cubicBezTo>
                    <a:cubicBezTo>
                      <a:pt x="648" y="464"/>
                      <a:pt x="749" y="475"/>
                      <a:pt x="794" y="559"/>
                    </a:cubicBezTo>
                    <a:cubicBezTo>
                      <a:pt x="799" y="626"/>
                      <a:pt x="861" y="671"/>
                      <a:pt x="922" y="671"/>
                    </a:cubicBezTo>
                    <a:cubicBezTo>
                      <a:pt x="978" y="671"/>
                      <a:pt x="1034" y="626"/>
                      <a:pt x="1034" y="548"/>
                    </a:cubicBezTo>
                    <a:cubicBezTo>
                      <a:pt x="1034" y="358"/>
                      <a:pt x="827" y="263"/>
                      <a:pt x="660" y="241"/>
                    </a:cubicBezTo>
                    <a:cubicBezTo>
                      <a:pt x="660" y="190"/>
                      <a:pt x="660" y="129"/>
                      <a:pt x="660" y="95"/>
                    </a:cubicBezTo>
                    <a:cubicBezTo>
                      <a:pt x="660" y="17"/>
                      <a:pt x="615" y="0"/>
                      <a:pt x="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a:off x="5912925" y="3418675"/>
                <a:ext cx="122325" cy="122325"/>
              </a:xfrm>
              <a:custGeom>
                <a:avLst/>
                <a:gdLst/>
                <a:ahLst/>
                <a:cxnLst/>
                <a:rect l="l" t="t" r="r" b="b"/>
                <a:pathLst>
                  <a:path w="4893" h="4893" extrusionOk="0">
                    <a:moveTo>
                      <a:pt x="2447" y="0"/>
                    </a:moveTo>
                    <a:cubicBezTo>
                      <a:pt x="1095" y="0"/>
                      <a:pt x="1" y="1095"/>
                      <a:pt x="1" y="2446"/>
                    </a:cubicBezTo>
                    <a:cubicBezTo>
                      <a:pt x="1" y="3798"/>
                      <a:pt x="1095" y="4893"/>
                      <a:pt x="2447" y="4893"/>
                    </a:cubicBezTo>
                    <a:cubicBezTo>
                      <a:pt x="3798" y="4893"/>
                      <a:pt x="4893" y="3798"/>
                      <a:pt x="4893" y="2446"/>
                    </a:cubicBezTo>
                    <a:cubicBezTo>
                      <a:pt x="4893" y="1095"/>
                      <a:pt x="3798" y="0"/>
                      <a:pt x="2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a:off x="5900375" y="3415850"/>
                <a:ext cx="138800" cy="122375"/>
              </a:xfrm>
              <a:custGeom>
                <a:avLst/>
                <a:gdLst/>
                <a:ahLst/>
                <a:cxnLst/>
                <a:rect l="l" t="t" r="r" b="b"/>
                <a:pathLst>
                  <a:path w="5552" h="4895" extrusionOk="0">
                    <a:moveTo>
                      <a:pt x="2771" y="1"/>
                    </a:moveTo>
                    <a:cubicBezTo>
                      <a:pt x="2460" y="1"/>
                      <a:pt x="2143" y="60"/>
                      <a:pt x="1837" y="186"/>
                    </a:cubicBezTo>
                    <a:cubicBezTo>
                      <a:pt x="592" y="705"/>
                      <a:pt x="0" y="2135"/>
                      <a:pt x="514" y="3386"/>
                    </a:cubicBezTo>
                    <a:cubicBezTo>
                      <a:pt x="906" y="4327"/>
                      <a:pt x="1818" y="4895"/>
                      <a:pt x="2778" y="4895"/>
                    </a:cubicBezTo>
                    <a:cubicBezTo>
                      <a:pt x="3088" y="4895"/>
                      <a:pt x="3404" y="4835"/>
                      <a:pt x="3708" y="4710"/>
                    </a:cubicBezTo>
                    <a:cubicBezTo>
                      <a:pt x="4959" y="4190"/>
                      <a:pt x="5551" y="2760"/>
                      <a:pt x="5032" y="1510"/>
                    </a:cubicBezTo>
                    <a:cubicBezTo>
                      <a:pt x="4644" y="569"/>
                      <a:pt x="3733" y="1"/>
                      <a:pt x="27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a:off x="5913200" y="3420625"/>
                <a:ext cx="112850" cy="112975"/>
              </a:xfrm>
              <a:custGeom>
                <a:avLst/>
                <a:gdLst/>
                <a:ahLst/>
                <a:cxnLst/>
                <a:rect l="l" t="t" r="r" b="b"/>
                <a:pathLst>
                  <a:path w="4514" h="4519" fill="none" extrusionOk="0">
                    <a:moveTo>
                      <a:pt x="4513" y="2257"/>
                    </a:moveTo>
                    <a:cubicBezTo>
                      <a:pt x="4513" y="3508"/>
                      <a:pt x="3503" y="4519"/>
                      <a:pt x="2257" y="4519"/>
                    </a:cubicBezTo>
                    <a:cubicBezTo>
                      <a:pt x="1012" y="4519"/>
                      <a:pt x="1" y="3508"/>
                      <a:pt x="1" y="2257"/>
                    </a:cubicBezTo>
                    <a:cubicBezTo>
                      <a:pt x="1" y="1011"/>
                      <a:pt x="1006" y="1"/>
                      <a:pt x="2257" y="1"/>
                    </a:cubicBezTo>
                    <a:cubicBezTo>
                      <a:pt x="3503" y="1"/>
                      <a:pt x="4513" y="1011"/>
                      <a:pt x="4513" y="2257"/>
                    </a:cubicBezTo>
                    <a:close/>
                  </a:path>
                </a:pathLst>
              </a:custGeom>
              <a:noFill/>
              <a:ln w="2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a:off x="5954125" y="3447575"/>
                <a:ext cx="26825" cy="55025"/>
              </a:xfrm>
              <a:custGeom>
                <a:avLst/>
                <a:gdLst/>
                <a:ahLst/>
                <a:cxnLst/>
                <a:rect l="l" t="t" r="r" b="b"/>
                <a:pathLst>
                  <a:path w="1073" h="2201" extrusionOk="0">
                    <a:moveTo>
                      <a:pt x="553" y="0"/>
                    </a:moveTo>
                    <a:cubicBezTo>
                      <a:pt x="453" y="0"/>
                      <a:pt x="436" y="62"/>
                      <a:pt x="436" y="151"/>
                    </a:cubicBezTo>
                    <a:lnTo>
                      <a:pt x="436" y="246"/>
                    </a:lnTo>
                    <a:cubicBezTo>
                      <a:pt x="252" y="291"/>
                      <a:pt x="73" y="430"/>
                      <a:pt x="73" y="643"/>
                    </a:cubicBezTo>
                    <a:cubicBezTo>
                      <a:pt x="73" y="955"/>
                      <a:pt x="302" y="1056"/>
                      <a:pt x="497" y="1134"/>
                    </a:cubicBezTo>
                    <a:cubicBezTo>
                      <a:pt x="648" y="1195"/>
                      <a:pt x="838" y="1274"/>
                      <a:pt x="838" y="1458"/>
                    </a:cubicBezTo>
                    <a:cubicBezTo>
                      <a:pt x="838" y="1642"/>
                      <a:pt x="682" y="1698"/>
                      <a:pt x="531" y="1698"/>
                    </a:cubicBezTo>
                    <a:cubicBezTo>
                      <a:pt x="397" y="1698"/>
                      <a:pt x="240" y="1653"/>
                      <a:pt x="240" y="1531"/>
                    </a:cubicBezTo>
                    <a:cubicBezTo>
                      <a:pt x="240" y="1508"/>
                      <a:pt x="246" y="1480"/>
                      <a:pt x="252" y="1458"/>
                    </a:cubicBezTo>
                    <a:cubicBezTo>
                      <a:pt x="257" y="1430"/>
                      <a:pt x="263" y="1402"/>
                      <a:pt x="263" y="1363"/>
                    </a:cubicBezTo>
                    <a:cubicBezTo>
                      <a:pt x="263" y="1302"/>
                      <a:pt x="212" y="1257"/>
                      <a:pt x="145" y="1257"/>
                    </a:cubicBezTo>
                    <a:cubicBezTo>
                      <a:pt x="6" y="1257"/>
                      <a:pt x="0" y="1408"/>
                      <a:pt x="6" y="1531"/>
                    </a:cubicBezTo>
                    <a:cubicBezTo>
                      <a:pt x="6" y="1765"/>
                      <a:pt x="201" y="1888"/>
                      <a:pt x="419" y="1916"/>
                    </a:cubicBezTo>
                    <a:cubicBezTo>
                      <a:pt x="419" y="1983"/>
                      <a:pt x="419" y="2067"/>
                      <a:pt x="419" y="2111"/>
                    </a:cubicBezTo>
                    <a:cubicBezTo>
                      <a:pt x="419" y="2184"/>
                      <a:pt x="464" y="2201"/>
                      <a:pt x="531" y="2201"/>
                    </a:cubicBezTo>
                    <a:cubicBezTo>
                      <a:pt x="626" y="2201"/>
                      <a:pt x="642" y="2139"/>
                      <a:pt x="642" y="2050"/>
                    </a:cubicBezTo>
                    <a:lnTo>
                      <a:pt x="642" y="1916"/>
                    </a:lnTo>
                    <a:cubicBezTo>
                      <a:pt x="866" y="1877"/>
                      <a:pt x="1072" y="1726"/>
                      <a:pt x="1072" y="1458"/>
                    </a:cubicBezTo>
                    <a:cubicBezTo>
                      <a:pt x="1072" y="1162"/>
                      <a:pt x="832" y="1039"/>
                      <a:pt x="631" y="950"/>
                    </a:cubicBezTo>
                    <a:cubicBezTo>
                      <a:pt x="469" y="877"/>
                      <a:pt x="313" y="799"/>
                      <a:pt x="313" y="648"/>
                    </a:cubicBezTo>
                    <a:cubicBezTo>
                      <a:pt x="313" y="520"/>
                      <a:pt x="464" y="464"/>
                      <a:pt x="559" y="464"/>
                    </a:cubicBezTo>
                    <a:cubicBezTo>
                      <a:pt x="648" y="464"/>
                      <a:pt x="754" y="475"/>
                      <a:pt x="793" y="559"/>
                    </a:cubicBezTo>
                    <a:cubicBezTo>
                      <a:pt x="799" y="626"/>
                      <a:pt x="866" y="671"/>
                      <a:pt x="922" y="671"/>
                    </a:cubicBezTo>
                    <a:cubicBezTo>
                      <a:pt x="983" y="671"/>
                      <a:pt x="1039" y="626"/>
                      <a:pt x="1039" y="548"/>
                    </a:cubicBezTo>
                    <a:cubicBezTo>
                      <a:pt x="1039" y="358"/>
                      <a:pt x="827" y="263"/>
                      <a:pt x="665" y="241"/>
                    </a:cubicBezTo>
                    <a:cubicBezTo>
                      <a:pt x="665" y="190"/>
                      <a:pt x="665" y="129"/>
                      <a:pt x="665" y="95"/>
                    </a:cubicBezTo>
                    <a:cubicBezTo>
                      <a:pt x="665" y="17"/>
                      <a:pt x="620" y="0"/>
                      <a:pt x="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8C31404-D88C-0AF1-B81A-6861E669736B}"/>
              </a:ext>
            </a:extLst>
          </p:cNvPr>
          <p:cNvSpPr>
            <a:spLocks noGrp="1"/>
          </p:cNvSpPr>
          <p:nvPr>
            <p:ph type="subTitle" idx="1"/>
          </p:nvPr>
        </p:nvSpPr>
        <p:spPr>
          <a:xfrm>
            <a:off x="5807869" y="1719358"/>
            <a:ext cx="2616131" cy="2123883"/>
          </a:xfrm>
        </p:spPr>
        <p:txBody>
          <a:bodyPr/>
          <a:lstStyle/>
          <a:p>
            <a:pPr marL="152400" indent="0" algn="just">
              <a:buNone/>
            </a:pPr>
            <a:r>
              <a:rPr lang="en-US"/>
              <a:t>Grafik menunjukkan bahwa metode pengiriman yang paling sering digunakan adalah Standar Class, yang memiliki jumlah penggunaan tertinggi dengan nilai </a:t>
            </a:r>
            <a:r>
              <a:rPr lang="en-US" b="1"/>
              <a:t>93.770</a:t>
            </a:r>
            <a:r>
              <a:rPr lang="en-US"/>
              <a:t> dibandingkan dengan metode pengiriman lainnya. Ini menunjukkan preferensi pelanggan atau efisiensi dari metode pengiriman tersebut.</a:t>
            </a:r>
          </a:p>
        </p:txBody>
      </p:sp>
      <p:pic>
        <p:nvPicPr>
          <p:cNvPr id="7" name="Picture 6">
            <a:extLst>
              <a:ext uri="{FF2B5EF4-FFF2-40B4-BE49-F238E27FC236}">
                <a16:creationId xmlns:a16="http://schemas.microsoft.com/office/drawing/2014/main" id="{57A50B3B-D105-C4BD-E5C3-6B0BFA80A09F}"/>
              </a:ext>
            </a:extLst>
          </p:cNvPr>
          <p:cNvPicPr>
            <a:picLocks noChangeAspect="1"/>
          </p:cNvPicPr>
          <p:nvPr/>
        </p:nvPicPr>
        <p:blipFill>
          <a:blip r:embed="rId2"/>
          <a:stretch>
            <a:fillRect/>
          </a:stretch>
        </p:blipFill>
        <p:spPr>
          <a:xfrm>
            <a:off x="486637" y="1335969"/>
            <a:ext cx="5321232" cy="3210106"/>
          </a:xfrm>
          <a:prstGeom prst="rect">
            <a:avLst/>
          </a:prstGeom>
        </p:spPr>
      </p:pic>
      <p:sp>
        <p:nvSpPr>
          <p:cNvPr id="8" name="Title 2">
            <a:extLst>
              <a:ext uri="{FF2B5EF4-FFF2-40B4-BE49-F238E27FC236}">
                <a16:creationId xmlns:a16="http://schemas.microsoft.com/office/drawing/2014/main" id="{0B73BAB2-45E1-DC2F-8141-C35533A0AB1F}"/>
              </a:ext>
            </a:extLst>
          </p:cNvPr>
          <p:cNvSpPr>
            <a:spLocks noGrp="1"/>
          </p:cNvSpPr>
          <p:nvPr>
            <p:ph type="title"/>
          </p:nvPr>
        </p:nvSpPr>
        <p:spPr>
          <a:xfrm>
            <a:off x="719999" y="597425"/>
            <a:ext cx="8033475" cy="572700"/>
          </a:xfrm>
        </p:spPr>
        <p:txBody>
          <a:bodyPr/>
          <a:lstStyle/>
          <a:p>
            <a:r>
              <a:rPr lang="en-US" sz="2400"/>
              <a:t>Distribution of Number of Shipping Methods Used</a:t>
            </a:r>
          </a:p>
        </p:txBody>
      </p:sp>
    </p:spTree>
    <p:extLst>
      <p:ext uri="{BB962C8B-B14F-4D97-AF65-F5344CB8AC3E}">
        <p14:creationId xmlns:p14="http://schemas.microsoft.com/office/powerpoint/2010/main" val="2131717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8C31404-D88C-0AF1-B81A-6861E669736B}"/>
              </a:ext>
            </a:extLst>
          </p:cNvPr>
          <p:cNvSpPr>
            <a:spLocks noGrp="1"/>
          </p:cNvSpPr>
          <p:nvPr>
            <p:ph type="subTitle" idx="1"/>
          </p:nvPr>
        </p:nvSpPr>
        <p:spPr>
          <a:xfrm>
            <a:off x="853351" y="1810674"/>
            <a:ext cx="3032850" cy="1759800"/>
          </a:xfrm>
        </p:spPr>
        <p:txBody>
          <a:bodyPr/>
          <a:lstStyle/>
          <a:p>
            <a:pPr marL="152400" indent="0" algn="just">
              <a:buNone/>
            </a:pPr>
            <a:r>
              <a:rPr lang="en-US"/>
              <a:t>Grafik menunjukkan bahwa kategori produk dengan diskon rata-rata tertinggi adalah Furniture dengan persentase </a:t>
            </a:r>
            <a:r>
              <a:rPr lang="en-US" b="1"/>
              <a:t>37,52%</a:t>
            </a:r>
            <a:r>
              <a:rPr lang="en-US"/>
              <a:t>. Ini mengindikasikan bahwa produk dalam kategori ini sering diberi diskon lebih besar dibandingkan dengan kategori lainnya, kemungkinan untuk meningkatkan volume penjualan atau mengurangi persediaan</a:t>
            </a:r>
          </a:p>
        </p:txBody>
      </p:sp>
      <p:pic>
        <p:nvPicPr>
          <p:cNvPr id="5" name="Picture 4">
            <a:extLst>
              <a:ext uri="{FF2B5EF4-FFF2-40B4-BE49-F238E27FC236}">
                <a16:creationId xmlns:a16="http://schemas.microsoft.com/office/drawing/2014/main" id="{CF017563-B172-D43F-4827-9DFEA5AB490D}"/>
              </a:ext>
            </a:extLst>
          </p:cNvPr>
          <p:cNvPicPr>
            <a:picLocks noChangeAspect="1"/>
          </p:cNvPicPr>
          <p:nvPr/>
        </p:nvPicPr>
        <p:blipFill>
          <a:blip r:embed="rId2"/>
          <a:stretch>
            <a:fillRect/>
          </a:stretch>
        </p:blipFill>
        <p:spPr>
          <a:xfrm>
            <a:off x="4133850" y="1254153"/>
            <a:ext cx="3785325" cy="3291922"/>
          </a:xfrm>
          <a:prstGeom prst="rect">
            <a:avLst/>
          </a:prstGeom>
        </p:spPr>
      </p:pic>
      <p:sp>
        <p:nvSpPr>
          <p:cNvPr id="6" name="Title 2">
            <a:extLst>
              <a:ext uri="{FF2B5EF4-FFF2-40B4-BE49-F238E27FC236}">
                <a16:creationId xmlns:a16="http://schemas.microsoft.com/office/drawing/2014/main" id="{1E92FEF0-39AF-521F-30CF-62A632294113}"/>
              </a:ext>
            </a:extLst>
          </p:cNvPr>
          <p:cNvSpPr>
            <a:spLocks noGrp="1"/>
          </p:cNvSpPr>
          <p:nvPr>
            <p:ph type="title"/>
          </p:nvPr>
        </p:nvSpPr>
        <p:spPr>
          <a:xfrm>
            <a:off x="720000" y="597425"/>
            <a:ext cx="7966800" cy="572700"/>
          </a:xfrm>
        </p:spPr>
        <p:txBody>
          <a:bodyPr/>
          <a:lstStyle/>
          <a:p>
            <a:r>
              <a:rPr lang="en-US" sz="2400"/>
              <a:t>Discount Percentage in Each Product Category</a:t>
            </a:r>
          </a:p>
        </p:txBody>
      </p:sp>
    </p:spTree>
    <p:extLst>
      <p:ext uri="{BB962C8B-B14F-4D97-AF65-F5344CB8AC3E}">
        <p14:creationId xmlns:p14="http://schemas.microsoft.com/office/powerpoint/2010/main" val="3600847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8C31404-D88C-0AF1-B81A-6861E669736B}"/>
              </a:ext>
            </a:extLst>
          </p:cNvPr>
          <p:cNvSpPr>
            <a:spLocks noGrp="1"/>
          </p:cNvSpPr>
          <p:nvPr>
            <p:ph type="subTitle" idx="1"/>
          </p:nvPr>
        </p:nvSpPr>
        <p:spPr>
          <a:xfrm>
            <a:off x="720000" y="1833325"/>
            <a:ext cx="2785200" cy="1759800"/>
          </a:xfrm>
        </p:spPr>
        <p:txBody>
          <a:bodyPr/>
          <a:lstStyle/>
          <a:p>
            <a:pPr marL="152400" indent="0" algn="just">
              <a:buNone/>
            </a:pPr>
            <a:r>
              <a:rPr lang="en-US"/>
              <a:t>Dari grafik, terlihat bahwa kategori produk dengan margin keuntungan rata-rata tertinggi adalah Technology dengan nilai </a:t>
            </a:r>
            <a:r>
              <a:rPr lang="en-US" b="1"/>
              <a:t>78,75</a:t>
            </a:r>
            <a:r>
              <a:rPr lang="en-US"/>
              <a:t>. Ini menunjukkan bahwa produk dalam kategori ini memberikan keuntungan yang lebih besar per penjualan dibandingkan dengan kategori lainnya.</a:t>
            </a:r>
          </a:p>
        </p:txBody>
      </p:sp>
      <p:sp>
        <p:nvSpPr>
          <p:cNvPr id="8" name="Title 2">
            <a:extLst>
              <a:ext uri="{FF2B5EF4-FFF2-40B4-BE49-F238E27FC236}">
                <a16:creationId xmlns:a16="http://schemas.microsoft.com/office/drawing/2014/main" id="{006E508F-A148-F4D0-7C2D-319071F91EBD}"/>
              </a:ext>
            </a:extLst>
          </p:cNvPr>
          <p:cNvSpPr>
            <a:spLocks noGrp="1"/>
          </p:cNvSpPr>
          <p:nvPr>
            <p:ph type="title"/>
          </p:nvPr>
        </p:nvSpPr>
        <p:spPr>
          <a:xfrm>
            <a:off x="720000" y="597425"/>
            <a:ext cx="7704000" cy="572700"/>
          </a:xfrm>
        </p:spPr>
        <p:txBody>
          <a:bodyPr/>
          <a:lstStyle/>
          <a:p>
            <a:r>
              <a:rPr lang="en-US"/>
              <a:t>Product Categories with the Highest Average Profit Margins</a:t>
            </a:r>
          </a:p>
        </p:txBody>
      </p:sp>
      <p:pic>
        <p:nvPicPr>
          <p:cNvPr id="10" name="Picture 9">
            <a:extLst>
              <a:ext uri="{FF2B5EF4-FFF2-40B4-BE49-F238E27FC236}">
                <a16:creationId xmlns:a16="http://schemas.microsoft.com/office/drawing/2014/main" id="{400ABAF8-1BC8-0691-55F7-179507A7F18E}"/>
              </a:ext>
            </a:extLst>
          </p:cNvPr>
          <p:cNvPicPr>
            <a:picLocks noChangeAspect="1"/>
          </p:cNvPicPr>
          <p:nvPr/>
        </p:nvPicPr>
        <p:blipFill>
          <a:blip r:embed="rId2"/>
          <a:stretch>
            <a:fillRect/>
          </a:stretch>
        </p:blipFill>
        <p:spPr>
          <a:xfrm>
            <a:off x="3629024" y="1741339"/>
            <a:ext cx="4967307" cy="2776022"/>
          </a:xfrm>
          <a:prstGeom prst="rect">
            <a:avLst/>
          </a:prstGeom>
        </p:spPr>
      </p:pic>
    </p:spTree>
    <p:extLst>
      <p:ext uri="{BB962C8B-B14F-4D97-AF65-F5344CB8AC3E}">
        <p14:creationId xmlns:p14="http://schemas.microsoft.com/office/powerpoint/2010/main" val="2487023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8C31404-D88C-0AF1-B81A-6861E669736B}"/>
              </a:ext>
            </a:extLst>
          </p:cNvPr>
          <p:cNvSpPr>
            <a:spLocks noGrp="1"/>
          </p:cNvSpPr>
          <p:nvPr>
            <p:ph type="subTitle" idx="1"/>
          </p:nvPr>
        </p:nvSpPr>
        <p:spPr>
          <a:xfrm>
            <a:off x="634274" y="3878875"/>
            <a:ext cx="8128725" cy="1759800"/>
          </a:xfrm>
        </p:spPr>
        <p:txBody>
          <a:bodyPr/>
          <a:lstStyle/>
          <a:p>
            <a:pPr marL="152400" indent="0" algn="just">
              <a:buNone/>
            </a:pPr>
            <a:r>
              <a:rPr lang="en-US"/>
              <a:t>Dari grafik, terlihat bahwa sub-kategori Binder adalah yang paling banyak dimiliki oleh store dengan jumlah sebanyak </a:t>
            </a:r>
            <a:r>
              <a:rPr lang="en-US" b="1"/>
              <a:t>1523</a:t>
            </a:r>
            <a:r>
              <a:rPr lang="en-US"/>
              <a:t>. Hal ini menunjukkan popularitas atau permintaan yang tinggi untuk jenis produk tersebut</a:t>
            </a:r>
          </a:p>
        </p:txBody>
      </p:sp>
      <p:pic>
        <p:nvPicPr>
          <p:cNvPr id="5" name="Picture 4">
            <a:extLst>
              <a:ext uri="{FF2B5EF4-FFF2-40B4-BE49-F238E27FC236}">
                <a16:creationId xmlns:a16="http://schemas.microsoft.com/office/drawing/2014/main" id="{DE462892-3679-3B6C-806B-27EA6864CD87}"/>
              </a:ext>
            </a:extLst>
          </p:cNvPr>
          <p:cNvPicPr>
            <a:picLocks noChangeAspect="1"/>
          </p:cNvPicPr>
          <p:nvPr/>
        </p:nvPicPr>
        <p:blipFill>
          <a:blip r:embed="rId2"/>
          <a:stretch>
            <a:fillRect/>
          </a:stretch>
        </p:blipFill>
        <p:spPr>
          <a:xfrm>
            <a:off x="983887" y="1331496"/>
            <a:ext cx="7176225" cy="2480508"/>
          </a:xfrm>
          <a:prstGeom prst="rect">
            <a:avLst/>
          </a:prstGeom>
        </p:spPr>
      </p:pic>
      <p:sp>
        <p:nvSpPr>
          <p:cNvPr id="6" name="Title 2">
            <a:extLst>
              <a:ext uri="{FF2B5EF4-FFF2-40B4-BE49-F238E27FC236}">
                <a16:creationId xmlns:a16="http://schemas.microsoft.com/office/drawing/2014/main" id="{200A6F29-11A2-EFFA-F8B8-350612CA2E5D}"/>
              </a:ext>
            </a:extLst>
          </p:cNvPr>
          <p:cNvSpPr>
            <a:spLocks noGrp="1"/>
          </p:cNvSpPr>
          <p:nvPr>
            <p:ph type="title"/>
          </p:nvPr>
        </p:nvSpPr>
        <p:spPr>
          <a:xfrm>
            <a:off x="720000" y="597425"/>
            <a:ext cx="7966800" cy="572700"/>
          </a:xfrm>
        </p:spPr>
        <p:txBody>
          <a:bodyPr/>
          <a:lstStyle/>
          <a:p>
            <a:r>
              <a:rPr lang="en-US" sz="2800"/>
              <a:t>Number of Products in Each Sub Category</a:t>
            </a:r>
          </a:p>
        </p:txBody>
      </p:sp>
    </p:spTree>
    <p:extLst>
      <p:ext uri="{BB962C8B-B14F-4D97-AF65-F5344CB8AC3E}">
        <p14:creationId xmlns:p14="http://schemas.microsoft.com/office/powerpoint/2010/main" val="324508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8C31404-D88C-0AF1-B81A-6861E669736B}"/>
              </a:ext>
            </a:extLst>
          </p:cNvPr>
          <p:cNvSpPr>
            <a:spLocks noGrp="1"/>
          </p:cNvSpPr>
          <p:nvPr>
            <p:ph type="subTitle" idx="1"/>
          </p:nvPr>
        </p:nvSpPr>
        <p:spPr>
          <a:xfrm>
            <a:off x="546098" y="3762376"/>
            <a:ext cx="8051803" cy="685799"/>
          </a:xfrm>
        </p:spPr>
        <p:txBody>
          <a:bodyPr/>
          <a:lstStyle/>
          <a:p>
            <a:pPr marL="152400" indent="0" algn="just">
              <a:buNone/>
            </a:pPr>
            <a:r>
              <a:rPr lang="en-US"/>
              <a:t>Dari grafik, terlihat bahwa sub-kategori produk Phone dengan nilai penjualan </a:t>
            </a:r>
            <a:r>
              <a:rPr lang="en-US" b="1"/>
              <a:t>330.007 </a:t>
            </a:r>
            <a:r>
              <a:rPr lang="en-US"/>
              <a:t>yang mendominasi dalam hal total penjualan. Ini menunjukkan tingginya permintaan untuk produk dalam sub-kategori tersebut di antara pelanggan.</a:t>
            </a:r>
          </a:p>
        </p:txBody>
      </p:sp>
      <p:pic>
        <p:nvPicPr>
          <p:cNvPr id="6" name="Picture 5">
            <a:extLst>
              <a:ext uri="{FF2B5EF4-FFF2-40B4-BE49-F238E27FC236}">
                <a16:creationId xmlns:a16="http://schemas.microsoft.com/office/drawing/2014/main" id="{37163994-8B97-7D3B-0453-5B0C639ED9CD}"/>
              </a:ext>
            </a:extLst>
          </p:cNvPr>
          <p:cNvPicPr>
            <a:picLocks noChangeAspect="1"/>
          </p:cNvPicPr>
          <p:nvPr/>
        </p:nvPicPr>
        <p:blipFill>
          <a:blip r:embed="rId2"/>
          <a:stretch>
            <a:fillRect/>
          </a:stretch>
        </p:blipFill>
        <p:spPr>
          <a:xfrm>
            <a:off x="546098" y="1678440"/>
            <a:ext cx="7969256" cy="2083936"/>
          </a:xfrm>
          <a:prstGeom prst="rect">
            <a:avLst/>
          </a:prstGeom>
        </p:spPr>
      </p:pic>
      <p:sp>
        <p:nvSpPr>
          <p:cNvPr id="7" name="Title 2">
            <a:extLst>
              <a:ext uri="{FF2B5EF4-FFF2-40B4-BE49-F238E27FC236}">
                <a16:creationId xmlns:a16="http://schemas.microsoft.com/office/drawing/2014/main" id="{513D2337-8159-2720-6DF7-6F9964A16A86}"/>
              </a:ext>
            </a:extLst>
          </p:cNvPr>
          <p:cNvSpPr>
            <a:spLocks noGrp="1"/>
          </p:cNvSpPr>
          <p:nvPr>
            <p:ph type="title"/>
          </p:nvPr>
        </p:nvSpPr>
        <p:spPr>
          <a:xfrm>
            <a:off x="720000" y="597425"/>
            <a:ext cx="7704000" cy="572700"/>
          </a:xfrm>
        </p:spPr>
        <p:txBody>
          <a:bodyPr/>
          <a:lstStyle/>
          <a:p>
            <a:r>
              <a:rPr lang="en-US"/>
              <a:t>Sales Comparison between Product Sub Categories</a:t>
            </a:r>
          </a:p>
        </p:txBody>
      </p:sp>
    </p:spTree>
    <p:extLst>
      <p:ext uri="{BB962C8B-B14F-4D97-AF65-F5344CB8AC3E}">
        <p14:creationId xmlns:p14="http://schemas.microsoft.com/office/powerpoint/2010/main" val="1595067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7"/>
          <p:cNvSpPr txBox="1">
            <a:spLocks noGrp="1"/>
          </p:cNvSpPr>
          <p:nvPr>
            <p:ph type="title"/>
          </p:nvPr>
        </p:nvSpPr>
        <p:spPr>
          <a:xfrm>
            <a:off x="4572002" y="2212949"/>
            <a:ext cx="3444866"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Conclusion</a:t>
            </a:r>
            <a:endParaRPr sz="4000"/>
          </a:p>
        </p:txBody>
      </p:sp>
      <p:sp>
        <p:nvSpPr>
          <p:cNvPr id="503" name="Google Shape;503;p37"/>
          <p:cNvSpPr txBox="1">
            <a:spLocks noGrp="1"/>
          </p:cNvSpPr>
          <p:nvPr>
            <p:ph type="title" idx="2"/>
          </p:nvPr>
        </p:nvSpPr>
        <p:spPr>
          <a:xfrm>
            <a:off x="4572000" y="1498726"/>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grpSp>
        <p:nvGrpSpPr>
          <p:cNvPr id="2" name="Google Shape;1469;p67">
            <a:extLst>
              <a:ext uri="{FF2B5EF4-FFF2-40B4-BE49-F238E27FC236}">
                <a16:creationId xmlns:a16="http://schemas.microsoft.com/office/drawing/2014/main" id="{7888EA2F-B436-7BAF-382F-00CF49AA9504}"/>
              </a:ext>
            </a:extLst>
          </p:cNvPr>
          <p:cNvGrpSpPr/>
          <p:nvPr/>
        </p:nvGrpSpPr>
        <p:grpSpPr>
          <a:xfrm>
            <a:off x="1697680" y="1277201"/>
            <a:ext cx="2530453" cy="2715660"/>
            <a:chOff x="712477" y="1277201"/>
            <a:chExt cx="2530453" cy="2715660"/>
          </a:xfrm>
        </p:grpSpPr>
        <p:sp>
          <p:nvSpPr>
            <p:cNvPr id="3" name="Google Shape;1470;p67">
              <a:extLst>
                <a:ext uri="{FF2B5EF4-FFF2-40B4-BE49-F238E27FC236}">
                  <a16:creationId xmlns:a16="http://schemas.microsoft.com/office/drawing/2014/main" id="{7F679C19-2850-503F-AB7E-61897E684642}"/>
                </a:ext>
              </a:extLst>
            </p:cNvPr>
            <p:cNvSpPr/>
            <p:nvPr/>
          </p:nvSpPr>
          <p:spPr>
            <a:xfrm>
              <a:off x="712477" y="1277201"/>
              <a:ext cx="2530453" cy="2715660"/>
            </a:xfrm>
            <a:custGeom>
              <a:avLst/>
              <a:gdLst/>
              <a:ahLst/>
              <a:cxnLst/>
              <a:rect l="l" t="t" r="r" b="b"/>
              <a:pathLst>
                <a:path w="48298" h="51833" extrusionOk="0">
                  <a:moveTo>
                    <a:pt x="24144" y="0"/>
                  </a:moveTo>
                  <a:cubicBezTo>
                    <a:pt x="21848" y="0"/>
                    <a:pt x="19631" y="319"/>
                    <a:pt x="17526" y="922"/>
                  </a:cubicBezTo>
                  <a:cubicBezTo>
                    <a:pt x="17208" y="1011"/>
                    <a:pt x="16895" y="1112"/>
                    <a:pt x="16582" y="1212"/>
                  </a:cubicBezTo>
                  <a:cubicBezTo>
                    <a:pt x="16509" y="1229"/>
                    <a:pt x="16437" y="1257"/>
                    <a:pt x="16370" y="1279"/>
                  </a:cubicBezTo>
                  <a:cubicBezTo>
                    <a:pt x="15906" y="1436"/>
                    <a:pt x="15448" y="1609"/>
                    <a:pt x="15002" y="1793"/>
                  </a:cubicBezTo>
                  <a:cubicBezTo>
                    <a:pt x="13778" y="2296"/>
                    <a:pt x="12606" y="2893"/>
                    <a:pt x="11494" y="3580"/>
                  </a:cubicBezTo>
                  <a:cubicBezTo>
                    <a:pt x="11048" y="3854"/>
                    <a:pt x="10612" y="4144"/>
                    <a:pt x="10187" y="4446"/>
                  </a:cubicBezTo>
                  <a:cubicBezTo>
                    <a:pt x="10120" y="4491"/>
                    <a:pt x="10059" y="4535"/>
                    <a:pt x="9998" y="4580"/>
                  </a:cubicBezTo>
                  <a:cubicBezTo>
                    <a:pt x="9456" y="4971"/>
                    <a:pt x="8931" y="5384"/>
                    <a:pt x="8428" y="5820"/>
                  </a:cubicBezTo>
                  <a:cubicBezTo>
                    <a:pt x="8104" y="6099"/>
                    <a:pt x="7786" y="6389"/>
                    <a:pt x="7473" y="6685"/>
                  </a:cubicBezTo>
                  <a:cubicBezTo>
                    <a:pt x="7457" y="6702"/>
                    <a:pt x="7440" y="6713"/>
                    <a:pt x="7423" y="6736"/>
                  </a:cubicBezTo>
                  <a:cubicBezTo>
                    <a:pt x="7384" y="6769"/>
                    <a:pt x="7345" y="6808"/>
                    <a:pt x="7300" y="6859"/>
                  </a:cubicBezTo>
                  <a:cubicBezTo>
                    <a:pt x="7066" y="7076"/>
                    <a:pt x="6842" y="7311"/>
                    <a:pt x="6613" y="7545"/>
                  </a:cubicBezTo>
                  <a:cubicBezTo>
                    <a:pt x="6574" y="7596"/>
                    <a:pt x="6529" y="7640"/>
                    <a:pt x="6485" y="7685"/>
                  </a:cubicBezTo>
                  <a:cubicBezTo>
                    <a:pt x="6206" y="7981"/>
                    <a:pt x="5937" y="8288"/>
                    <a:pt x="5669" y="8601"/>
                  </a:cubicBezTo>
                  <a:cubicBezTo>
                    <a:pt x="5563" y="8735"/>
                    <a:pt x="5452" y="8863"/>
                    <a:pt x="5345" y="8997"/>
                  </a:cubicBezTo>
                  <a:cubicBezTo>
                    <a:pt x="5262" y="9098"/>
                    <a:pt x="5178" y="9210"/>
                    <a:pt x="5094" y="9316"/>
                  </a:cubicBezTo>
                  <a:cubicBezTo>
                    <a:pt x="4888" y="9578"/>
                    <a:pt x="4681" y="9852"/>
                    <a:pt x="4491" y="10131"/>
                  </a:cubicBezTo>
                  <a:cubicBezTo>
                    <a:pt x="4474" y="10148"/>
                    <a:pt x="4458" y="10170"/>
                    <a:pt x="4446" y="10187"/>
                  </a:cubicBezTo>
                  <a:cubicBezTo>
                    <a:pt x="4374" y="10293"/>
                    <a:pt x="4301" y="10394"/>
                    <a:pt x="4229" y="10494"/>
                  </a:cubicBezTo>
                  <a:cubicBezTo>
                    <a:pt x="4156" y="10606"/>
                    <a:pt x="4078" y="10723"/>
                    <a:pt x="4005" y="10829"/>
                  </a:cubicBezTo>
                  <a:cubicBezTo>
                    <a:pt x="3866" y="11047"/>
                    <a:pt x="3726" y="11259"/>
                    <a:pt x="3592" y="11477"/>
                  </a:cubicBezTo>
                  <a:cubicBezTo>
                    <a:pt x="3525" y="11578"/>
                    <a:pt x="3463" y="11678"/>
                    <a:pt x="3408" y="11779"/>
                  </a:cubicBezTo>
                  <a:cubicBezTo>
                    <a:pt x="3084" y="12320"/>
                    <a:pt x="2782" y="12868"/>
                    <a:pt x="2503" y="13437"/>
                  </a:cubicBezTo>
                  <a:cubicBezTo>
                    <a:pt x="1101" y="16263"/>
                    <a:pt x="235" y="19402"/>
                    <a:pt x="46" y="22725"/>
                  </a:cubicBezTo>
                  <a:cubicBezTo>
                    <a:pt x="40" y="22814"/>
                    <a:pt x="34" y="22903"/>
                    <a:pt x="29" y="22993"/>
                  </a:cubicBezTo>
                  <a:cubicBezTo>
                    <a:pt x="12" y="23373"/>
                    <a:pt x="1" y="23758"/>
                    <a:pt x="1" y="24149"/>
                  </a:cubicBezTo>
                  <a:lnTo>
                    <a:pt x="1" y="51832"/>
                  </a:lnTo>
                  <a:lnTo>
                    <a:pt x="48298" y="51832"/>
                  </a:lnTo>
                  <a:lnTo>
                    <a:pt x="48298" y="24149"/>
                  </a:lnTo>
                  <a:cubicBezTo>
                    <a:pt x="48298" y="24093"/>
                    <a:pt x="48298" y="24043"/>
                    <a:pt x="48292" y="23992"/>
                  </a:cubicBezTo>
                  <a:cubicBezTo>
                    <a:pt x="48292" y="23875"/>
                    <a:pt x="48292" y="23758"/>
                    <a:pt x="48287" y="23641"/>
                  </a:cubicBezTo>
                  <a:cubicBezTo>
                    <a:pt x="48287" y="23417"/>
                    <a:pt x="48276" y="23199"/>
                    <a:pt x="48264" y="22982"/>
                  </a:cubicBezTo>
                  <a:cubicBezTo>
                    <a:pt x="48264" y="22915"/>
                    <a:pt x="48259" y="22842"/>
                    <a:pt x="48259" y="22769"/>
                  </a:cubicBezTo>
                  <a:cubicBezTo>
                    <a:pt x="48214" y="22055"/>
                    <a:pt x="48142" y="21345"/>
                    <a:pt x="48041" y="20642"/>
                  </a:cubicBezTo>
                  <a:cubicBezTo>
                    <a:pt x="47851" y="19357"/>
                    <a:pt x="47566" y="18106"/>
                    <a:pt x="47181" y="16900"/>
                  </a:cubicBezTo>
                  <a:cubicBezTo>
                    <a:pt x="47175" y="16872"/>
                    <a:pt x="47170" y="16855"/>
                    <a:pt x="47164" y="16833"/>
                  </a:cubicBezTo>
                  <a:cubicBezTo>
                    <a:pt x="47147" y="16771"/>
                    <a:pt x="47125" y="16710"/>
                    <a:pt x="47108" y="16654"/>
                  </a:cubicBezTo>
                  <a:cubicBezTo>
                    <a:pt x="46796" y="15699"/>
                    <a:pt x="46427" y="14772"/>
                    <a:pt x="46003" y="13879"/>
                  </a:cubicBezTo>
                  <a:cubicBezTo>
                    <a:pt x="45908" y="13672"/>
                    <a:pt x="45807" y="13471"/>
                    <a:pt x="45707" y="13270"/>
                  </a:cubicBezTo>
                  <a:cubicBezTo>
                    <a:pt x="45612" y="13080"/>
                    <a:pt x="45517" y="12901"/>
                    <a:pt x="45422" y="12717"/>
                  </a:cubicBezTo>
                  <a:cubicBezTo>
                    <a:pt x="45399" y="12672"/>
                    <a:pt x="45371" y="12628"/>
                    <a:pt x="45344" y="12577"/>
                  </a:cubicBezTo>
                  <a:cubicBezTo>
                    <a:pt x="45249" y="12404"/>
                    <a:pt x="45148" y="12231"/>
                    <a:pt x="45048" y="12052"/>
                  </a:cubicBezTo>
                  <a:cubicBezTo>
                    <a:pt x="44958" y="11902"/>
                    <a:pt x="44869" y="11745"/>
                    <a:pt x="44779" y="11594"/>
                  </a:cubicBezTo>
                  <a:cubicBezTo>
                    <a:pt x="44740" y="11539"/>
                    <a:pt x="44707" y="11477"/>
                    <a:pt x="44668" y="11421"/>
                  </a:cubicBezTo>
                  <a:cubicBezTo>
                    <a:pt x="44176" y="10623"/>
                    <a:pt x="43635" y="9858"/>
                    <a:pt x="43059" y="9126"/>
                  </a:cubicBezTo>
                  <a:cubicBezTo>
                    <a:pt x="42937" y="8975"/>
                    <a:pt x="42814" y="8830"/>
                    <a:pt x="42696" y="8679"/>
                  </a:cubicBezTo>
                  <a:cubicBezTo>
                    <a:pt x="42417" y="8350"/>
                    <a:pt x="42132" y="8026"/>
                    <a:pt x="41831" y="7713"/>
                  </a:cubicBezTo>
                  <a:cubicBezTo>
                    <a:pt x="41764" y="7629"/>
                    <a:pt x="41691" y="7551"/>
                    <a:pt x="41613" y="7473"/>
                  </a:cubicBezTo>
                  <a:cubicBezTo>
                    <a:pt x="41507" y="7356"/>
                    <a:pt x="41390" y="7244"/>
                    <a:pt x="41278" y="7127"/>
                  </a:cubicBezTo>
                  <a:lnTo>
                    <a:pt x="41222" y="7071"/>
                  </a:lnTo>
                  <a:cubicBezTo>
                    <a:pt x="41038" y="6881"/>
                    <a:pt x="40848" y="6702"/>
                    <a:pt x="40652" y="6518"/>
                  </a:cubicBezTo>
                  <a:cubicBezTo>
                    <a:pt x="40585" y="6456"/>
                    <a:pt x="40518" y="6395"/>
                    <a:pt x="40451" y="6334"/>
                  </a:cubicBezTo>
                  <a:cubicBezTo>
                    <a:pt x="39809" y="5747"/>
                    <a:pt x="39139" y="5194"/>
                    <a:pt x="38441" y="4681"/>
                  </a:cubicBezTo>
                  <a:cubicBezTo>
                    <a:pt x="38162" y="4474"/>
                    <a:pt x="37871" y="4273"/>
                    <a:pt x="37581" y="4083"/>
                  </a:cubicBezTo>
                  <a:cubicBezTo>
                    <a:pt x="37329" y="3904"/>
                    <a:pt x="37067" y="3737"/>
                    <a:pt x="36804" y="3580"/>
                  </a:cubicBezTo>
                  <a:cubicBezTo>
                    <a:pt x="36732" y="3530"/>
                    <a:pt x="36659" y="3491"/>
                    <a:pt x="36587" y="3446"/>
                  </a:cubicBezTo>
                  <a:cubicBezTo>
                    <a:pt x="36503" y="3396"/>
                    <a:pt x="36419" y="3346"/>
                    <a:pt x="36335" y="3301"/>
                  </a:cubicBezTo>
                  <a:cubicBezTo>
                    <a:pt x="36129" y="3178"/>
                    <a:pt x="35916" y="3055"/>
                    <a:pt x="35704" y="2938"/>
                  </a:cubicBezTo>
                  <a:cubicBezTo>
                    <a:pt x="35520" y="2838"/>
                    <a:pt x="35336" y="2743"/>
                    <a:pt x="35146" y="2642"/>
                  </a:cubicBezTo>
                  <a:cubicBezTo>
                    <a:pt x="34543" y="2335"/>
                    <a:pt x="33928" y="2050"/>
                    <a:pt x="33297" y="1793"/>
                  </a:cubicBezTo>
                  <a:cubicBezTo>
                    <a:pt x="32476" y="1458"/>
                    <a:pt x="31627" y="1162"/>
                    <a:pt x="30767" y="922"/>
                  </a:cubicBezTo>
                  <a:cubicBezTo>
                    <a:pt x="30650" y="883"/>
                    <a:pt x="30527" y="855"/>
                    <a:pt x="30410" y="821"/>
                  </a:cubicBezTo>
                  <a:lnTo>
                    <a:pt x="30198" y="766"/>
                  </a:lnTo>
                  <a:cubicBezTo>
                    <a:pt x="28265" y="263"/>
                    <a:pt x="26238" y="0"/>
                    <a:pt x="24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1471;p67">
              <a:extLst>
                <a:ext uri="{FF2B5EF4-FFF2-40B4-BE49-F238E27FC236}">
                  <a16:creationId xmlns:a16="http://schemas.microsoft.com/office/drawing/2014/main" id="{0A34306A-77FF-02D6-6A2B-FE4A48324AED}"/>
                </a:ext>
              </a:extLst>
            </p:cNvPr>
            <p:cNvGrpSpPr/>
            <p:nvPr/>
          </p:nvGrpSpPr>
          <p:grpSpPr>
            <a:xfrm>
              <a:off x="910243" y="1560757"/>
              <a:ext cx="1027836" cy="2431868"/>
              <a:chOff x="3651250" y="1971775"/>
              <a:chExt cx="436875" cy="1033650"/>
            </a:xfrm>
          </p:grpSpPr>
          <p:sp>
            <p:nvSpPr>
              <p:cNvPr id="637" name="Google Shape;1472;p67">
                <a:extLst>
                  <a:ext uri="{FF2B5EF4-FFF2-40B4-BE49-F238E27FC236}">
                    <a16:creationId xmlns:a16="http://schemas.microsoft.com/office/drawing/2014/main" id="{86FF35E0-D6FD-7BC3-C716-9E5265AB4D0A}"/>
                  </a:ext>
                </a:extLst>
              </p:cNvPr>
              <p:cNvSpPr/>
              <p:nvPr/>
            </p:nvSpPr>
            <p:spPr>
              <a:xfrm>
                <a:off x="3928950" y="2186950"/>
                <a:ext cx="41075" cy="41075"/>
              </a:xfrm>
              <a:custGeom>
                <a:avLst/>
                <a:gdLst/>
                <a:ahLst/>
                <a:cxnLst/>
                <a:rect l="l" t="t" r="r" b="b"/>
                <a:pathLst>
                  <a:path w="1643" h="1643" fill="none" extrusionOk="0">
                    <a:moveTo>
                      <a:pt x="1642" y="822"/>
                    </a:moveTo>
                    <a:cubicBezTo>
                      <a:pt x="1642" y="364"/>
                      <a:pt x="1274" y="1"/>
                      <a:pt x="821" y="1"/>
                    </a:cubicBezTo>
                    <a:cubicBezTo>
                      <a:pt x="369" y="1"/>
                      <a:pt x="0" y="364"/>
                      <a:pt x="0" y="822"/>
                    </a:cubicBezTo>
                    <a:cubicBezTo>
                      <a:pt x="0" y="1274"/>
                      <a:pt x="369" y="1643"/>
                      <a:pt x="821" y="1643"/>
                    </a:cubicBezTo>
                    <a:cubicBezTo>
                      <a:pt x="1274" y="1643"/>
                      <a:pt x="1642" y="1274"/>
                      <a:pt x="1642" y="822"/>
                    </a:cubicBezTo>
                    <a:close/>
                  </a:path>
                </a:pathLst>
              </a:custGeom>
              <a:noFill/>
              <a:ln w="1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473;p67">
                <a:extLst>
                  <a:ext uri="{FF2B5EF4-FFF2-40B4-BE49-F238E27FC236}">
                    <a16:creationId xmlns:a16="http://schemas.microsoft.com/office/drawing/2014/main" id="{CC38A9A4-C8B0-468E-FAD7-69D7D8ACD464}"/>
                  </a:ext>
                </a:extLst>
              </p:cNvPr>
              <p:cNvSpPr/>
              <p:nvPr/>
            </p:nvSpPr>
            <p:spPr>
              <a:xfrm>
                <a:off x="3781375" y="2186950"/>
                <a:ext cx="41075" cy="41075"/>
              </a:xfrm>
              <a:custGeom>
                <a:avLst/>
                <a:gdLst/>
                <a:ahLst/>
                <a:cxnLst/>
                <a:rect l="l" t="t" r="r" b="b"/>
                <a:pathLst>
                  <a:path w="1643" h="1643" fill="none" extrusionOk="0">
                    <a:moveTo>
                      <a:pt x="1642" y="822"/>
                    </a:moveTo>
                    <a:cubicBezTo>
                      <a:pt x="1642" y="364"/>
                      <a:pt x="1273" y="1"/>
                      <a:pt x="821" y="1"/>
                    </a:cubicBezTo>
                    <a:cubicBezTo>
                      <a:pt x="369" y="1"/>
                      <a:pt x="0" y="364"/>
                      <a:pt x="0" y="822"/>
                    </a:cubicBezTo>
                    <a:cubicBezTo>
                      <a:pt x="0" y="1274"/>
                      <a:pt x="363" y="1643"/>
                      <a:pt x="821" y="1643"/>
                    </a:cubicBezTo>
                    <a:cubicBezTo>
                      <a:pt x="1273" y="1643"/>
                      <a:pt x="1642" y="1274"/>
                      <a:pt x="1642" y="822"/>
                    </a:cubicBezTo>
                    <a:close/>
                  </a:path>
                </a:pathLst>
              </a:custGeom>
              <a:noFill/>
              <a:ln w="1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474;p67">
                <a:extLst>
                  <a:ext uri="{FF2B5EF4-FFF2-40B4-BE49-F238E27FC236}">
                    <a16:creationId xmlns:a16="http://schemas.microsoft.com/office/drawing/2014/main" id="{8114849B-71D2-C127-C000-EE13EB0F8F37}"/>
                  </a:ext>
                </a:extLst>
              </p:cNvPr>
              <p:cNvSpPr/>
              <p:nvPr/>
            </p:nvSpPr>
            <p:spPr>
              <a:xfrm>
                <a:off x="3785325" y="2151900"/>
                <a:ext cx="23575" cy="32025"/>
              </a:xfrm>
              <a:custGeom>
                <a:avLst/>
                <a:gdLst/>
                <a:ahLst/>
                <a:cxnLst/>
                <a:rect l="l" t="t" r="r" b="b"/>
                <a:pathLst>
                  <a:path w="943" h="1281" extrusionOk="0">
                    <a:moveTo>
                      <a:pt x="447" y="1"/>
                    </a:moveTo>
                    <a:cubicBezTo>
                      <a:pt x="152" y="1"/>
                      <a:pt x="1" y="337"/>
                      <a:pt x="10" y="621"/>
                    </a:cubicBezTo>
                    <a:cubicBezTo>
                      <a:pt x="26" y="970"/>
                      <a:pt x="465" y="1280"/>
                      <a:pt x="930" y="1280"/>
                    </a:cubicBezTo>
                    <a:cubicBezTo>
                      <a:pt x="934" y="1280"/>
                      <a:pt x="938" y="1280"/>
                      <a:pt x="942" y="1280"/>
                    </a:cubicBezTo>
                    <a:lnTo>
                      <a:pt x="680" y="63"/>
                    </a:lnTo>
                    <a:cubicBezTo>
                      <a:pt x="594" y="20"/>
                      <a:pt x="517" y="1"/>
                      <a:pt x="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475;p67">
                <a:extLst>
                  <a:ext uri="{FF2B5EF4-FFF2-40B4-BE49-F238E27FC236}">
                    <a16:creationId xmlns:a16="http://schemas.microsoft.com/office/drawing/2014/main" id="{03317EAB-7D13-64E8-88CD-391A31CBEC7A}"/>
                  </a:ext>
                </a:extLst>
              </p:cNvPr>
              <p:cNvSpPr/>
              <p:nvPr/>
            </p:nvSpPr>
            <p:spPr>
              <a:xfrm>
                <a:off x="3793650" y="2158325"/>
                <a:ext cx="13850" cy="15250"/>
              </a:xfrm>
              <a:custGeom>
                <a:avLst/>
                <a:gdLst/>
                <a:ahLst/>
                <a:cxnLst/>
                <a:rect l="l" t="t" r="r" b="b"/>
                <a:pathLst>
                  <a:path w="554" h="610" fill="none" extrusionOk="0">
                    <a:moveTo>
                      <a:pt x="1" y="1"/>
                    </a:moveTo>
                    <a:cubicBezTo>
                      <a:pt x="241" y="146"/>
                      <a:pt x="436" y="358"/>
                      <a:pt x="553" y="61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476;p67">
                <a:extLst>
                  <a:ext uri="{FF2B5EF4-FFF2-40B4-BE49-F238E27FC236}">
                    <a16:creationId xmlns:a16="http://schemas.microsoft.com/office/drawing/2014/main" id="{C3C3593E-2CE4-AF9B-2508-1046302F72A2}"/>
                  </a:ext>
                </a:extLst>
              </p:cNvPr>
              <p:cNvSpPr/>
              <p:nvPr/>
            </p:nvSpPr>
            <p:spPr>
              <a:xfrm>
                <a:off x="3944725" y="2151900"/>
                <a:ext cx="23675" cy="32025"/>
              </a:xfrm>
              <a:custGeom>
                <a:avLst/>
                <a:gdLst/>
                <a:ahLst/>
                <a:cxnLst/>
                <a:rect l="l" t="t" r="r" b="b"/>
                <a:pathLst>
                  <a:path w="947" h="1281" extrusionOk="0">
                    <a:moveTo>
                      <a:pt x="496" y="1"/>
                    </a:moveTo>
                    <a:cubicBezTo>
                      <a:pt x="426" y="1"/>
                      <a:pt x="348" y="20"/>
                      <a:pt x="263" y="63"/>
                    </a:cubicBezTo>
                    <a:lnTo>
                      <a:pt x="0" y="1280"/>
                    </a:lnTo>
                    <a:cubicBezTo>
                      <a:pt x="4" y="1280"/>
                      <a:pt x="9" y="1280"/>
                      <a:pt x="13" y="1280"/>
                    </a:cubicBezTo>
                    <a:cubicBezTo>
                      <a:pt x="477" y="1280"/>
                      <a:pt x="916" y="970"/>
                      <a:pt x="933" y="621"/>
                    </a:cubicBezTo>
                    <a:cubicBezTo>
                      <a:pt x="947" y="337"/>
                      <a:pt x="792" y="1"/>
                      <a:pt x="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477;p67">
                <a:extLst>
                  <a:ext uri="{FF2B5EF4-FFF2-40B4-BE49-F238E27FC236}">
                    <a16:creationId xmlns:a16="http://schemas.microsoft.com/office/drawing/2014/main" id="{2A9D5C58-2A6D-3DC8-A787-F7C8FD5C7420}"/>
                  </a:ext>
                </a:extLst>
              </p:cNvPr>
              <p:cNvSpPr/>
              <p:nvPr/>
            </p:nvSpPr>
            <p:spPr>
              <a:xfrm>
                <a:off x="3946400" y="2157775"/>
                <a:ext cx="16225" cy="10775"/>
              </a:xfrm>
              <a:custGeom>
                <a:avLst/>
                <a:gdLst/>
                <a:ahLst/>
                <a:cxnLst/>
                <a:rect l="l" t="t" r="r" b="b"/>
                <a:pathLst>
                  <a:path w="649" h="431" fill="none" extrusionOk="0">
                    <a:moveTo>
                      <a:pt x="0" y="431"/>
                    </a:moveTo>
                    <a:cubicBezTo>
                      <a:pt x="185" y="246"/>
                      <a:pt x="408" y="101"/>
                      <a:pt x="648" y="1"/>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478;p67">
                <a:extLst>
                  <a:ext uri="{FF2B5EF4-FFF2-40B4-BE49-F238E27FC236}">
                    <a16:creationId xmlns:a16="http://schemas.microsoft.com/office/drawing/2014/main" id="{5FA06E33-932A-9037-6BE0-A23A38846B98}"/>
                  </a:ext>
                </a:extLst>
              </p:cNvPr>
              <p:cNvSpPr/>
              <p:nvPr/>
            </p:nvSpPr>
            <p:spPr>
              <a:xfrm>
                <a:off x="3945425" y="2178575"/>
                <a:ext cx="8125" cy="8125"/>
              </a:xfrm>
              <a:custGeom>
                <a:avLst/>
                <a:gdLst/>
                <a:ahLst/>
                <a:cxnLst/>
                <a:rect l="l" t="t" r="r" b="b"/>
                <a:pathLst>
                  <a:path w="325" h="325" extrusionOk="0">
                    <a:moveTo>
                      <a:pt x="162" y="1"/>
                    </a:moveTo>
                    <a:cubicBezTo>
                      <a:pt x="73" y="1"/>
                      <a:pt x="0" y="73"/>
                      <a:pt x="0" y="163"/>
                    </a:cubicBezTo>
                    <a:cubicBezTo>
                      <a:pt x="0" y="252"/>
                      <a:pt x="73" y="325"/>
                      <a:pt x="162" y="325"/>
                    </a:cubicBezTo>
                    <a:cubicBezTo>
                      <a:pt x="252" y="325"/>
                      <a:pt x="324" y="252"/>
                      <a:pt x="324" y="163"/>
                    </a:cubicBezTo>
                    <a:cubicBezTo>
                      <a:pt x="324" y="73"/>
                      <a:pt x="252" y="1"/>
                      <a:pt x="1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479;p67">
                <a:extLst>
                  <a:ext uri="{FF2B5EF4-FFF2-40B4-BE49-F238E27FC236}">
                    <a16:creationId xmlns:a16="http://schemas.microsoft.com/office/drawing/2014/main" id="{B8D1964F-5860-7581-51B4-442C949BF930}"/>
                  </a:ext>
                </a:extLst>
              </p:cNvPr>
              <p:cNvSpPr/>
              <p:nvPr/>
            </p:nvSpPr>
            <p:spPr>
              <a:xfrm>
                <a:off x="3797850" y="2178575"/>
                <a:ext cx="8125" cy="8125"/>
              </a:xfrm>
              <a:custGeom>
                <a:avLst/>
                <a:gdLst/>
                <a:ahLst/>
                <a:cxnLst/>
                <a:rect l="l" t="t" r="r" b="b"/>
                <a:pathLst>
                  <a:path w="325" h="325" extrusionOk="0">
                    <a:moveTo>
                      <a:pt x="162" y="1"/>
                    </a:moveTo>
                    <a:cubicBezTo>
                      <a:pt x="73" y="1"/>
                      <a:pt x="0" y="73"/>
                      <a:pt x="0" y="163"/>
                    </a:cubicBezTo>
                    <a:cubicBezTo>
                      <a:pt x="0" y="252"/>
                      <a:pt x="73" y="325"/>
                      <a:pt x="162" y="325"/>
                    </a:cubicBezTo>
                    <a:cubicBezTo>
                      <a:pt x="251" y="325"/>
                      <a:pt x="324" y="252"/>
                      <a:pt x="324" y="163"/>
                    </a:cubicBezTo>
                    <a:cubicBezTo>
                      <a:pt x="324" y="73"/>
                      <a:pt x="251" y="1"/>
                      <a:pt x="1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480;p67">
                <a:extLst>
                  <a:ext uri="{FF2B5EF4-FFF2-40B4-BE49-F238E27FC236}">
                    <a16:creationId xmlns:a16="http://schemas.microsoft.com/office/drawing/2014/main" id="{CECB07F8-5464-D0D4-1721-82B692E4957D}"/>
                  </a:ext>
                </a:extLst>
              </p:cNvPr>
              <p:cNvSpPr/>
              <p:nvPr/>
            </p:nvSpPr>
            <p:spPr>
              <a:xfrm>
                <a:off x="3800500" y="2047450"/>
                <a:ext cx="152625" cy="248150"/>
              </a:xfrm>
              <a:custGeom>
                <a:avLst/>
                <a:gdLst/>
                <a:ahLst/>
                <a:cxnLst/>
                <a:rect l="l" t="t" r="r" b="b"/>
                <a:pathLst>
                  <a:path w="6105" h="9926" extrusionOk="0">
                    <a:moveTo>
                      <a:pt x="3008" y="1"/>
                    </a:moveTo>
                    <a:cubicBezTo>
                      <a:pt x="2624" y="1"/>
                      <a:pt x="0" y="126"/>
                      <a:pt x="0" y="3531"/>
                    </a:cubicBezTo>
                    <a:cubicBezTo>
                      <a:pt x="0" y="4771"/>
                      <a:pt x="575" y="6826"/>
                      <a:pt x="1480" y="7446"/>
                    </a:cubicBezTo>
                    <a:cubicBezTo>
                      <a:pt x="2385" y="8066"/>
                      <a:pt x="1720" y="9641"/>
                      <a:pt x="1006" y="9926"/>
                    </a:cubicBezTo>
                    <a:lnTo>
                      <a:pt x="5105" y="9926"/>
                    </a:lnTo>
                    <a:cubicBezTo>
                      <a:pt x="4390" y="9641"/>
                      <a:pt x="3792" y="8161"/>
                      <a:pt x="4630" y="7446"/>
                    </a:cubicBezTo>
                    <a:cubicBezTo>
                      <a:pt x="5484" y="6715"/>
                      <a:pt x="6104" y="4771"/>
                      <a:pt x="6104" y="3531"/>
                    </a:cubicBezTo>
                    <a:cubicBezTo>
                      <a:pt x="6104" y="126"/>
                      <a:pt x="3485" y="1"/>
                      <a:pt x="3102" y="1"/>
                    </a:cubicBezTo>
                    <a:cubicBezTo>
                      <a:pt x="3071" y="1"/>
                      <a:pt x="3055" y="2"/>
                      <a:pt x="3055" y="2"/>
                    </a:cubicBezTo>
                    <a:cubicBezTo>
                      <a:pt x="3055" y="2"/>
                      <a:pt x="3039" y="1"/>
                      <a:pt x="3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481;p67">
                <a:extLst>
                  <a:ext uri="{FF2B5EF4-FFF2-40B4-BE49-F238E27FC236}">
                    <a16:creationId xmlns:a16="http://schemas.microsoft.com/office/drawing/2014/main" id="{2C65EA71-8101-FF67-29EA-D5CF553D3919}"/>
                  </a:ext>
                </a:extLst>
              </p:cNvPr>
              <p:cNvSpPr/>
              <p:nvPr/>
            </p:nvSpPr>
            <p:spPr>
              <a:xfrm>
                <a:off x="3867225" y="2200350"/>
                <a:ext cx="15100" cy="6750"/>
              </a:xfrm>
              <a:custGeom>
                <a:avLst/>
                <a:gdLst/>
                <a:ahLst/>
                <a:cxnLst/>
                <a:rect l="l" t="t" r="r" b="b"/>
                <a:pathLst>
                  <a:path w="604" h="270" fill="none" extrusionOk="0">
                    <a:moveTo>
                      <a:pt x="1" y="1"/>
                    </a:moveTo>
                    <a:cubicBezTo>
                      <a:pt x="129" y="185"/>
                      <a:pt x="392" y="269"/>
                      <a:pt x="604" y="191"/>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482;p67">
                <a:extLst>
                  <a:ext uri="{FF2B5EF4-FFF2-40B4-BE49-F238E27FC236}">
                    <a16:creationId xmlns:a16="http://schemas.microsoft.com/office/drawing/2014/main" id="{2FD76851-27FC-2926-5967-CCE76174D656}"/>
                  </a:ext>
                </a:extLst>
              </p:cNvPr>
              <p:cNvSpPr/>
              <p:nvPr/>
            </p:nvSpPr>
            <p:spPr>
              <a:xfrm>
                <a:off x="3887050" y="2138100"/>
                <a:ext cx="33250" cy="5175"/>
              </a:xfrm>
              <a:custGeom>
                <a:avLst/>
                <a:gdLst/>
                <a:ahLst/>
                <a:cxnLst/>
                <a:rect l="l" t="t" r="r" b="b"/>
                <a:pathLst>
                  <a:path w="1330" h="207" fill="none" extrusionOk="0">
                    <a:moveTo>
                      <a:pt x="1" y="207"/>
                    </a:moveTo>
                    <a:cubicBezTo>
                      <a:pt x="420" y="34"/>
                      <a:pt x="894" y="0"/>
                      <a:pt x="1330" y="112"/>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483;p67">
                <a:extLst>
                  <a:ext uri="{FF2B5EF4-FFF2-40B4-BE49-F238E27FC236}">
                    <a16:creationId xmlns:a16="http://schemas.microsoft.com/office/drawing/2014/main" id="{AE5C81A5-05CE-E768-09A4-51085C473C73}"/>
                  </a:ext>
                </a:extLst>
              </p:cNvPr>
              <p:cNvSpPr/>
              <p:nvPr/>
            </p:nvSpPr>
            <p:spPr>
              <a:xfrm>
                <a:off x="3829675" y="2139075"/>
                <a:ext cx="32000" cy="5750"/>
              </a:xfrm>
              <a:custGeom>
                <a:avLst/>
                <a:gdLst/>
                <a:ahLst/>
                <a:cxnLst/>
                <a:rect l="l" t="t" r="r" b="b"/>
                <a:pathLst>
                  <a:path w="1280" h="230" fill="none" extrusionOk="0">
                    <a:moveTo>
                      <a:pt x="1279" y="145"/>
                    </a:moveTo>
                    <a:cubicBezTo>
                      <a:pt x="866" y="0"/>
                      <a:pt x="391" y="34"/>
                      <a:pt x="0" y="229"/>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484;p67">
                <a:extLst>
                  <a:ext uri="{FF2B5EF4-FFF2-40B4-BE49-F238E27FC236}">
                    <a16:creationId xmlns:a16="http://schemas.microsoft.com/office/drawing/2014/main" id="{B3A09DFE-1794-DF34-E153-0D0216E60239}"/>
                  </a:ext>
                </a:extLst>
              </p:cNvPr>
              <p:cNvSpPr/>
              <p:nvPr/>
            </p:nvSpPr>
            <p:spPr>
              <a:xfrm>
                <a:off x="3877275" y="2155550"/>
                <a:ext cx="6025" cy="36175"/>
              </a:xfrm>
              <a:custGeom>
                <a:avLst/>
                <a:gdLst/>
                <a:ahLst/>
                <a:cxnLst/>
                <a:rect l="l" t="t" r="r" b="b"/>
                <a:pathLst>
                  <a:path w="241" h="1447" fill="none" extrusionOk="0">
                    <a:moveTo>
                      <a:pt x="146" y="0"/>
                    </a:moveTo>
                    <a:cubicBezTo>
                      <a:pt x="1" y="469"/>
                      <a:pt x="29" y="1000"/>
                      <a:pt x="241" y="1447"/>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485;p67">
                <a:extLst>
                  <a:ext uri="{FF2B5EF4-FFF2-40B4-BE49-F238E27FC236}">
                    <a16:creationId xmlns:a16="http://schemas.microsoft.com/office/drawing/2014/main" id="{BB115E15-1AC0-8F30-23A5-0FED0DF7489F}"/>
                  </a:ext>
                </a:extLst>
              </p:cNvPr>
              <p:cNvSpPr/>
              <p:nvPr/>
            </p:nvSpPr>
            <p:spPr>
              <a:xfrm>
                <a:off x="3871550" y="2184025"/>
                <a:ext cx="10775" cy="7975"/>
              </a:xfrm>
              <a:custGeom>
                <a:avLst/>
                <a:gdLst/>
                <a:ahLst/>
                <a:cxnLst/>
                <a:rect l="l" t="t" r="r" b="b"/>
                <a:pathLst>
                  <a:path w="431" h="319" fill="none" extrusionOk="0">
                    <a:moveTo>
                      <a:pt x="431" y="319"/>
                    </a:moveTo>
                    <a:cubicBezTo>
                      <a:pt x="269" y="241"/>
                      <a:pt x="124" y="129"/>
                      <a:pt x="1" y="1"/>
                    </a:cubicBezTo>
                  </a:path>
                </a:pathLst>
              </a:custGeom>
              <a:noFill/>
              <a:ln w="1525" cap="flat"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486;p67">
                <a:extLst>
                  <a:ext uri="{FF2B5EF4-FFF2-40B4-BE49-F238E27FC236}">
                    <a16:creationId xmlns:a16="http://schemas.microsoft.com/office/drawing/2014/main" id="{4C18C79A-A566-D0ED-D126-EA1D76BD6AC9}"/>
                  </a:ext>
                </a:extLst>
              </p:cNvPr>
              <p:cNvSpPr/>
              <p:nvPr/>
            </p:nvSpPr>
            <p:spPr>
              <a:xfrm>
                <a:off x="3852850" y="2150800"/>
                <a:ext cx="10500" cy="15650"/>
              </a:xfrm>
              <a:custGeom>
                <a:avLst/>
                <a:gdLst/>
                <a:ahLst/>
                <a:cxnLst/>
                <a:rect l="l" t="t" r="r" b="b"/>
                <a:pathLst>
                  <a:path w="420" h="626" extrusionOk="0">
                    <a:moveTo>
                      <a:pt x="224" y="0"/>
                    </a:moveTo>
                    <a:cubicBezTo>
                      <a:pt x="123" y="0"/>
                      <a:pt x="39" y="77"/>
                      <a:pt x="28" y="179"/>
                    </a:cubicBezTo>
                    <a:lnTo>
                      <a:pt x="6" y="419"/>
                    </a:lnTo>
                    <a:cubicBezTo>
                      <a:pt x="1" y="525"/>
                      <a:pt x="79" y="615"/>
                      <a:pt x="185" y="626"/>
                    </a:cubicBezTo>
                    <a:lnTo>
                      <a:pt x="202" y="626"/>
                    </a:lnTo>
                    <a:cubicBezTo>
                      <a:pt x="297" y="626"/>
                      <a:pt x="380" y="553"/>
                      <a:pt x="391" y="453"/>
                    </a:cubicBezTo>
                    <a:lnTo>
                      <a:pt x="414" y="207"/>
                    </a:lnTo>
                    <a:cubicBezTo>
                      <a:pt x="419" y="101"/>
                      <a:pt x="341" y="12"/>
                      <a:pt x="235" y="0"/>
                    </a:cubicBezTo>
                    <a:cubicBezTo>
                      <a:pt x="232" y="0"/>
                      <a:pt x="228" y="0"/>
                      <a:pt x="224" y="0"/>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487;p67">
                <a:extLst>
                  <a:ext uri="{FF2B5EF4-FFF2-40B4-BE49-F238E27FC236}">
                    <a16:creationId xmlns:a16="http://schemas.microsoft.com/office/drawing/2014/main" id="{10DE0AE5-0CD8-C2E2-14D5-9BE0227C6CA9}"/>
                  </a:ext>
                </a:extLst>
              </p:cNvPr>
              <p:cNvSpPr/>
              <p:nvPr/>
            </p:nvSpPr>
            <p:spPr>
              <a:xfrm>
                <a:off x="3893200" y="2152300"/>
                <a:ext cx="10500" cy="15700"/>
              </a:xfrm>
              <a:custGeom>
                <a:avLst/>
                <a:gdLst/>
                <a:ahLst/>
                <a:cxnLst/>
                <a:rect l="l" t="t" r="r" b="b"/>
                <a:pathLst>
                  <a:path w="420" h="628" extrusionOk="0">
                    <a:moveTo>
                      <a:pt x="215" y="1"/>
                    </a:moveTo>
                    <a:cubicBezTo>
                      <a:pt x="117" y="1"/>
                      <a:pt x="34" y="76"/>
                      <a:pt x="28" y="175"/>
                    </a:cubicBezTo>
                    <a:lnTo>
                      <a:pt x="6" y="415"/>
                    </a:lnTo>
                    <a:cubicBezTo>
                      <a:pt x="1" y="521"/>
                      <a:pt x="79" y="616"/>
                      <a:pt x="185" y="627"/>
                    </a:cubicBezTo>
                    <a:lnTo>
                      <a:pt x="196" y="627"/>
                    </a:lnTo>
                    <a:cubicBezTo>
                      <a:pt x="297" y="627"/>
                      <a:pt x="380" y="549"/>
                      <a:pt x="391" y="449"/>
                    </a:cubicBezTo>
                    <a:lnTo>
                      <a:pt x="408" y="208"/>
                    </a:lnTo>
                    <a:cubicBezTo>
                      <a:pt x="419" y="102"/>
                      <a:pt x="341" y="7"/>
                      <a:pt x="235" y="2"/>
                    </a:cubicBezTo>
                    <a:cubicBezTo>
                      <a:pt x="228" y="1"/>
                      <a:pt x="222" y="1"/>
                      <a:pt x="215" y="1"/>
                    </a:cubicBezTo>
                    <a:close/>
                  </a:path>
                </a:pathLst>
              </a:custGeom>
              <a:solidFill>
                <a:srgbClr val="06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488;p67">
                <a:extLst>
                  <a:ext uri="{FF2B5EF4-FFF2-40B4-BE49-F238E27FC236}">
                    <a16:creationId xmlns:a16="http://schemas.microsoft.com/office/drawing/2014/main" id="{6EFA6A30-3979-E036-B48F-7031C06A04ED}"/>
                  </a:ext>
                </a:extLst>
              </p:cNvPr>
              <p:cNvSpPr/>
              <p:nvPr/>
            </p:nvSpPr>
            <p:spPr>
              <a:xfrm>
                <a:off x="3823100" y="1971775"/>
                <a:ext cx="109225" cy="99775"/>
              </a:xfrm>
              <a:custGeom>
                <a:avLst/>
                <a:gdLst/>
                <a:ahLst/>
                <a:cxnLst/>
                <a:rect l="l" t="t" r="r" b="b"/>
                <a:pathLst>
                  <a:path w="4369" h="3991" extrusionOk="0">
                    <a:moveTo>
                      <a:pt x="2185" y="1"/>
                    </a:moveTo>
                    <a:cubicBezTo>
                      <a:pt x="2045" y="1"/>
                      <a:pt x="1903" y="15"/>
                      <a:pt x="1760" y="46"/>
                    </a:cubicBezTo>
                    <a:cubicBezTo>
                      <a:pt x="688" y="281"/>
                      <a:pt x="1" y="1342"/>
                      <a:pt x="236" y="2420"/>
                    </a:cubicBezTo>
                    <a:cubicBezTo>
                      <a:pt x="434" y="3354"/>
                      <a:pt x="1262" y="3991"/>
                      <a:pt x="2178" y="3991"/>
                    </a:cubicBezTo>
                    <a:cubicBezTo>
                      <a:pt x="2318" y="3991"/>
                      <a:pt x="2461" y="3976"/>
                      <a:pt x="2603" y="3945"/>
                    </a:cubicBezTo>
                    <a:cubicBezTo>
                      <a:pt x="3681" y="3716"/>
                      <a:pt x="4368" y="2655"/>
                      <a:pt x="4134" y="1577"/>
                    </a:cubicBezTo>
                    <a:cubicBezTo>
                      <a:pt x="3930" y="641"/>
                      <a:pt x="3104" y="1"/>
                      <a:pt x="21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489;p67">
                <a:extLst>
                  <a:ext uri="{FF2B5EF4-FFF2-40B4-BE49-F238E27FC236}">
                    <a16:creationId xmlns:a16="http://schemas.microsoft.com/office/drawing/2014/main" id="{D5A758D7-5946-9BA1-BBA4-C48F25F334B5}"/>
                  </a:ext>
                </a:extLst>
              </p:cNvPr>
              <p:cNvSpPr/>
              <p:nvPr/>
            </p:nvSpPr>
            <p:spPr>
              <a:xfrm>
                <a:off x="3767400" y="2041750"/>
                <a:ext cx="218950" cy="114175"/>
              </a:xfrm>
              <a:custGeom>
                <a:avLst/>
                <a:gdLst/>
                <a:ahLst/>
                <a:cxnLst/>
                <a:rect l="l" t="t" r="r" b="b"/>
                <a:pathLst>
                  <a:path w="8758" h="4567" extrusionOk="0">
                    <a:moveTo>
                      <a:pt x="4379" y="1"/>
                    </a:moveTo>
                    <a:cubicBezTo>
                      <a:pt x="1" y="1"/>
                      <a:pt x="1397" y="4469"/>
                      <a:pt x="1397" y="4469"/>
                    </a:cubicBezTo>
                    <a:cubicBezTo>
                      <a:pt x="1397" y="4469"/>
                      <a:pt x="2106" y="3904"/>
                      <a:pt x="2369" y="3184"/>
                    </a:cubicBezTo>
                    <a:cubicBezTo>
                      <a:pt x="2637" y="2464"/>
                      <a:pt x="2743" y="1799"/>
                      <a:pt x="2743" y="1799"/>
                    </a:cubicBezTo>
                    <a:cubicBezTo>
                      <a:pt x="2743" y="1799"/>
                      <a:pt x="3264" y="3343"/>
                      <a:pt x="4425" y="3343"/>
                    </a:cubicBezTo>
                    <a:cubicBezTo>
                      <a:pt x="4681" y="3343"/>
                      <a:pt x="4969" y="3267"/>
                      <a:pt x="5289" y="3084"/>
                    </a:cubicBezTo>
                    <a:cubicBezTo>
                      <a:pt x="5289" y="3084"/>
                      <a:pt x="5658" y="4566"/>
                      <a:pt x="6815" y="4566"/>
                    </a:cubicBezTo>
                    <a:cubicBezTo>
                      <a:pt x="6979" y="4566"/>
                      <a:pt x="7159" y="4536"/>
                      <a:pt x="7356" y="4469"/>
                    </a:cubicBezTo>
                    <a:cubicBezTo>
                      <a:pt x="7356" y="4469"/>
                      <a:pt x="8758" y="1"/>
                      <a:pt x="43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490;p67">
                <a:extLst>
                  <a:ext uri="{FF2B5EF4-FFF2-40B4-BE49-F238E27FC236}">
                    <a16:creationId xmlns:a16="http://schemas.microsoft.com/office/drawing/2014/main" id="{2A04D287-6C10-C18C-8A8A-B706641123B8}"/>
                  </a:ext>
                </a:extLst>
              </p:cNvPr>
              <p:cNvSpPr/>
              <p:nvPr/>
            </p:nvSpPr>
            <p:spPr>
              <a:xfrm>
                <a:off x="3831775" y="2071625"/>
                <a:ext cx="136425" cy="81025"/>
              </a:xfrm>
              <a:custGeom>
                <a:avLst/>
                <a:gdLst/>
                <a:ahLst/>
                <a:cxnLst/>
                <a:rect l="l" t="t" r="r" b="b"/>
                <a:pathLst>
                  <a:path w="5457" h="3241" fill="none" extrusionOk="0">
                    <a:moveTo>
                      <a:pt x="0" y="1"/>
                    </a:moveTo>
                    <a:cubicBezTo>
                      <a:pt x="101" y="420"/>
                      <a:pt x="263" y="827"/>
                      <a:pt x="475" y="1202"/>
                    </a:cubicBezTo>
                    <a:cubicBezTo>
                      <a:pt x="709" y="1626"/>
                      <a:pt x="1056" y="2039"/>
                      <a:pt x="1530" y="2151"/>
                    </a:cubicBezTo>
                    <a:cubicBezTo>
                      <a:pt x="1709" y="2190"/>
                      <a:pt x="1899" y="2184"/>
                      <a:pt x="2083" y="2168"/>
                    </a:cubicBezTo>
                    <a:cubicBezTo>
                      <a:pt x="2363" y="2134"/>
                      <a:pt x="2647" y="2056"/>
                      <a:pt x="2865" y="1872"/>
                    </a:cubicBezTo>
                    <a:cubicBezTo>
                      <a:pt x="3038" y="1727"/>
                      <a:pt x="3161" y="1509"/>
                      <a:pt x="3189" y="1280"/>
                    </a:cubicBezTo>
                    <a:cubicBezTo>
                      <a:pt x="3206" y="1151"/>
                      <a:pt x="3172" y="989"/>
                      <a:pt x="3044" y="967"/>
                    </a:cubicBezTo>
                    <a:cubicBezTo>
                      <a:pt x="2960" y="950"/>
                      <a:pt x="2882" y="1012"/>
                      <a:pt x="2832" y="1073"/>
                    </a:cubicBezTo>
                    <a:cubicBezTo>
                      <a:pt x="2625" y="1313"/>
                      <a:pt x="2586" y="1665"/>
                      <a:pt x="2670" y="1972"/>
                    </a:cubicBezTo>
                    <a:cubicBezTo>
                      <a:pt x="2759" y="2274"/>
                      <a:pt x="2955" y="2536"/>
                      <a:pt x="3178" y="2754"/>
                    </a:cubicBezTo>
                    <a:cubicBezTo>
                      <a:pt x="3301" y="2877"/>
                      <a:pt x="3429" y="2989"/>
                      <a:pt x="3580" y="3067"/>
                    </a:cubicBezTo>
                    <a:cubicBezTo>
                      <a:pt x="3870" y="3218"/>
                      <a:pt x="4206" y="3240"/>
                      <a:pt x="4529" y="3190"/>
                    </a:cubicBezTo>
                    <a:cubicBezTo>
                      <a:pt x="4848" y="3145"/>
                      <a:pt x="5155" y="3028"/>
                      <a:pt x="5457" y="2916"/>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491;p67">
                <a:extLst>
                  <a:ext uri="{FF2B5EF4-FFF2-40B4-BE49-F238E27FC236}">
                    <a16:creationId xmlns:a16="http://schemas.microsoft.com/office/drawing/2014/main" id="{1FC32571-AF85-1DFB-BC85-95C174A73BAA}"/>
                  </a:ext>
                </a:extLst>
              </p:cNvPr>
              <p:cNvSpPr/>
              <p:nvPr/>
            </p:nvSpPr>
            <p:spPr>
              <a:xfrm>
                <a:off x="3822825" y="1988550"/>
                <a:ext cx="74725" cy="59925"/>
              </a:xfrm>
              <a:custGeom>
                <a:avLst/>
                <a:gdLst/>
                <a:ahLst/>
                <a:cxnLst/>
                <a:rect l="l" t="t" r="r" b="b"/>
                <a:pathLst>
                  <a:path w="2989" h="2397" fill="none" extrusionOk="0">
                    <a:moveTo>
                      <a:pt x="386" y="2397"/>
                    </a:moveTo>
                    <a:cubicBezTo>
                      <a:pt x="113" y="2062"/>
                      <a:pt x="1" y="1598"/>
                      <a:pt x="90" y="1168"/>
                    </a:cubicBezTo>
                    <a:cubicBezTo>
                      <a:pt x="180" y="744"/>
                      <a:pt x="464" y="364"/>
                      <a:pt x="855" y="168"/>
                    </a:cubicBezTo>
                    <a:cubicBezTo>
                      <a:pt x="1079" y="51"/>
                      <a:pt x="1363" y="1"/>
                      <a:pt x="1581" y="135"/>
                    </a:cubicBezTo>
                    <a:cubicBezTo>
                      <a:pt x="1805" y="269"/>
                      <a:pt x="1883" y="565"/>
                      <a:pt x="1866" y="827"/>
                    </a:cubicBezTo>
                    <a:cubicBezTo>
                      <a:pt x="1849" y="1096"/>
                      <a:pt x="1715" y="1386"/>
                      <a:pt x="1453" y="1459"/>
                    </a:cubicBezTo>
                    <a:cubicBezTo>
                      <a:pt x="1380" y="1481"/>
                      <a:pt x="1296" y="1475"/>
                      <a:pt x="1235" y="1431"/>
                    </a:cubicBezTo>
                    <a:cubicBezTo>
                      <a:pt x="1118" y="1336"/>
                      <a:pt x="1174" y="1146"/>
                      <a:pt x="1263" y="1023"/>
                    </a:cubicBezTo>
                    <a:cubicBezTo>
                      <a:pt x="1458" y="755"/>
                      <a:pt x="1777" y="587"/>
                      <a:pt x="2106" y="576"/>
                    </a:cubicBezTo>
                    <a:cubicBezTo>
                      <a:pt x="2441" y="565"/>
                      <a:pt x="2771" y="716"/>
                      <a:pt x="2989" y="967"/>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492;p67">
                <a:extLst>
                  <a:ext uri="{FF2B5EF4-FFF2-40B4-BE49-F238E27FC236}">
                    <a16:creationId xmlns:a16="http://schemas.microsoft.com/office/drawing/2014/main" id="{6CD69053-B52F-2E67-97BD-EAC71E0D44C2}"/>
                  </a:ext>
                </a:extLst>
              </p:cNvPr>
              <p:cNvSpPr/>
              <p:nvPr/>
            </p:nvSpPr>
            <p:spPr>
              <a:xfrm>
                <a:off x="3935225" y="2393025"/>
                <a:ext cx="136425" cy="340575"/>
              </a:xfrm>
              <a:custGeom>
                <a:avLst/>
                <a:gdLst/>
                <a:ahLst/>
                <a:cxnLst/>
                <a:rect l="l" t="t" r="r" b="b"/>
                <a:pathLst>
                  <a:path w="5457" h="13623" extrusionOk="0">
                    <a:moveTo>
                      <a:pt x="1" y="1"/>
                    </a:moveTo>
                    <a:cubicBezTo>
                      <a:pt x="1" y="1"/>
                      <a:pt x="68" y="403"/>
                      <a:pt x="715" y="2536"/>
                    </a:cubicBezTo>
                    <a:cubicBezTo>
                      <a:pt x="1369" y="4675"/>
                      <a:pt x="2162" y="13622"/>
                      <a:pt x="2162" y="13622"/>
                    </a:cubicBezTo>
                    <a:lnTo>
                      <a:pt x="5457" y="13622"/>
                    </a:lnTo>
                    <a:cubicBezTo>
                      <a:pt x="5457" y="13622"/>
                      <a:pt x="4815" y="1928"/>
                      <a:pt x="40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493;p67">
                <a:extLst>
                  <a:ext uri="{FF2B5EF4-FFF2-40B4-BE49-F238E27FC236}">
                    <a16:creationId xmlns:a16="http://schemas.microsoft.com/office/drawing/2014/main" id="{477691C9-8579-5C13-6035-93366E51DB7F}"/>
                  </a:ext>
                </a:extLst>
              </p:cNvPr>
              <p:cNvSpPr/>
              <p:nvPr/>
            </p:nvSpPr>
            <p:spPr>
              <a:xfrm>
                <a:off x="3994000" y="2697825"/>
                <a:ext cx="72625" cy="6450"/>
              </a:xfrm>
              <a:custGeom>
                <a:avLst/>
                <a:gdLst/>
                <a:ahLst/>
                <a:cxnLst/>
                <a:rect l="l" t="t" r="r" b="b"/>
                <a:pathLst>
                  <a:path w="2905" h="258" fill="none" extrusionOk="0">
                    <a:moveTo>
                      <a:pt x="1" y="257"/>
                    </a:moveTo>
                    <a:cubicBezTo>
                      <a:pt x="967" y="173"/>
                      <a:pt x="1939" y="84"/>
                      <a:pt x="2905" y="0"/>
                    </a:cubicBezTo>
                  </a:path>
                </a:pathLst>
              </a:custGeom>
              <a:solidFill>
                <a:schemeClr val="accent5"/>
              </a:solidFill>
              <a:ln w="1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494;p67">
                <a:extLst>
                  <a:ext uri="{FF2B5EF4-FFF2-40B4-BE49-F238E27FC236}">
                    <a16:creationId xmlns:a16="http://schemas.microsoft.com/office/drawing/2014/main" id="{820D1FB1-82CD-ED82-3447-3A7688D4D1BE}"/>
                  </a:ext>
                </a:extLst>
              </p:cNvPr>
              <p:cNvSpPr/>
              <p:nvPr/>
            </p:nvSpPr>
            <p:spPr>
              <a:xfrm>
                <a:off x="4002525" y="2733575"/>
                <a:ext cx="85600" cy="108800"/>
              </a:xfrm>
              <a:custGeom>
                <a:avLst/>
                <a:gdLst/>
                <a:ahLst/>
                <a:cxnLst/>
                <a:rect l="l" t="t" r="r" b="b"/>
                <a:pathLst>
                  <a:path w="3424" h="4352" extrusionOk="0">
                    <a:moveTo>
                      <a:pt x="34" y="0"/>
                    </a:moveTo>
                    <a:cubicBezTo>
                      <a:pt x="0" y="263"/>
                      <a:pt x="313" y="1307"/>
                      <a:pt x="631" y="1832"/>
                    </a:cubicBezTo>
                    <a:cubicBezTo>
                      <a:pt x="947" y="2352"/>
                      <a:pt x="1301" y="3658"/>
                      <a:pt x="1547" y="3658"/>
                    </a:cubicBezTo>
                    <a:cubicBezTo>
                      <a:pt x="1549" y="3658"/>
                      <a:pt x="1551" y="3658"/>
                      <a:pt x="1553" y="3658"/>
                    </a:cubicBezTo>
                    <a:cubicBezTo>
                      <a:pt x="1799" y="3641"/>
                      <a:pt x="1413" y="1721"/>
                      <a:pt x="1413" y="1720"/>
                    </a:cubicBezTo>
                    <a:lnTo>
                      <a:pt x="1413" y="1720"/>
                    </a:lnTo>
                    <a:cubicBezTo>
                      <a:pt x="1414" y="1721"/>
                      <a:pt x="2478" y="4352"/>
                      <a:pt x="2950" y="4352"/>
                    </a:cubicBezTo>
                    <a:cubicBezTo>
                      <a:pt x="2955" y="4352"/>
                      <a:pt x="2961" y="4351"/>
                      <a:pt x="2966" y="4351"/>
                    </a:cubicBezTo>
                    <a:cubicBezTo>
                      <a:pt x="3424" y="4289"/>
                      <a:pt x="2530" y="1335"/>
                      <a:pt x="2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495;p67">
                <a:extLst>
                  <a:ext uri="{FF2B5EF4-FFF2-40B4-BE49-F238E27FC236}">
                    <a16:creationId xmlns:a16="http://schemas.microsoft.com/office/drawing/2014/main" id="{D7922F4E-77C6-18F6-78BF-FCDB0B9BB6BD}"/>
                  </a:ext>
                </a:extLst>
              </p:cNvPr>
              <p:cNvSpPr/>
              <p:nvPr/>
            </p:nvSpPr>
            <p:spPr>
              <a:xfrm>
                <a:off x="4054325" y="2773625"/>
                <a:ext cx="13575" cy="57825"/>
              </a:xfrm>
              <a:custGeom>
                <a:avLst/>
                <a:gdLst/>
                <a:ahLst/>
                <a:cxnLst/>
                <a:rect l="l" t="t" r="r" b="b"/>
                <a:pathLst>
                  <a:path w="543" h="2313" fill="none" extrusionOk="0">
                    <a:moveTo>
                      <a:pt x="391" y="2313"/>
                    </a:moveTo>
                    <a:cubicBezTo>
                      <a:pt x="542" y="2011"/>
                      <a:pt x="492" y="1654"/>
                      <a:pt x="419" y="1324"/>
                    </a:cubicBezTo>
                    <a:cubicBezTo>
                      <a:pt x="319" y="872"/>
                      <a:pt x="179" y="425"/>
                      <a:pt x="0" y="1"/>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496;p67">
                <a:extLst>
                  <a:ext uri="{FF2B5EF4-FFF2-40B4-BE49-F238E27FC236}">
                    <a16:creationId xmlns:a16="http://schemas.microsoft.com/office/drawing/2014/main" id="{3C90D40B-BAFE-29FC-D95E-DBE74FBA2E7C}"/>
                  </a:ext>
                </a:extLst>
              </p:cNvPr>
              <p:cNvSpPr/>
              <p:nvPr/>
            </p:nvSpPr>
            <p:spPr>
              <a:xfrm>
                <a:off x="4063400" y="2772925"/>
                <a:ext cx="13275" cy="69425"/>
              </a:xfrm>
              <a:custGeom>
                <a:avLst/>
                <a:gdLst/>
                <a:ahLst/>
                <a:cxnLst/>
                <a:rect l="l" t="t" r="r" b="b"/>
                <a:pathLst>
                  <a:path w="531" h="2777" fill="none" extrusionOk="0">
                    <a:moveTo>
                      <a:pt x="0" y="1"/>
                    </a:moveTo>
                    <a:cubicBezTo>
                      <a:pt x="341" y="922"/>
                      <a:pt x="475" y="1782"/>
                      <a:pt x="531" y="2777"/>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497;p67">
                <a:extLst>
                  <a:ext uri="{FF2B5EF4-FFF2-40B4-BE49-F238E27FC236}">
                    <a16:creationId xmlns:a16="http://schemas.microsoft.com/office/drawing/2014/main" id="{C42F8B27-4C2F-C2A4-2302-DB8F4DB4A12B}"/>
                  </a:ext>
                </a:extLst>
              </p:cNvPr>
              <p:cNvSpPr/>
              <p:nvPr/>
            </p:nvSpPr>
            <p:spPr>
              <a:xfrm>
                <a:off x="3717000" y="2250625"/>
                <a:ext cx="319750" cy="315425"/>
              </a:xfrm>
              <a:custGeom>
                <a:avLst/>
                <a:gdLst/>
                <a:ahLst/>
                <a:cxnLst/>
                <a:rect l="l" t="t" r="r" b="b"/>
                <a:pathLst>
                  <a:path w="12790" h="12617" extrusionOk="0">
                    <a:moveTo>
                      <a:pt x="4949" y="0"/>
                    </a:moveTo>
                    <a:cubicBezTo>
                      <a:pt x="4949" y="1257"/>
                      <a:pt x="4217" y="2033"/>
                      <a:pt x="2614" y="2826"/>
                    </a:cubicBezTo>
                    <a:cubicBezTo>
                      <a:pt x="447" y="3893"/>
                      <a:pt x="1" y="5697"/>
                      <a:pt x="1" y="5697"/>
                    </a:cubicBezTo>
                    <a:lnTo>
                      <a:pt x="1883" y="5697"/>
                    </a:lnTo>
                    <a:cubicBezTo>
                      <a:pt x="1883" y="5697"/>
                      <a:pt x="1352" y="9467"/>
                      <a:pt x="3234" y="12616"/>
                    </a:cubicBezTo>
                    <a:lnTo>
                      <a:pt x="9551" y="12616"/>
                    </a:lnTo>
                    <a:cubicBezTo>
                      <a:pt x="11438" y="9467"/>
                      <a:pt x="10902" y="5697"/>
                      <a:pt x="10902" y="5697"/>
                    </a:cubicBezTo>
                    <a:lnTo>
                      <a:pt x="12790" y="5697"/>
                    </a:lnTo>
                    <a:cubicBezTo>
                      <a:pt x="12790" y="5697"/>
                      <a:pt x="12337" y="3893"/>
                      <a:pt x="10170" y="2826"/>
                    </a:cubicBezTo>
                    <a:cubicBezTo>
                      <a:pt x="8568" y="2033"/>
                      <a:pt x="7836" y="1257"/>
                      <a:pt x="78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498;p67">
                <a:extLst>
                  <a:ext uri="{FF2B5EF4-FFF2-40B4-BE49-F238E27FC236}">
                    <a16:creationId xmlns:a16="http://schemas.microsoft.com/office/drawing/2014/main" id="{88016592-9724-9DB7-87C8-7B2E77D0CDF6}"/>
                  </a:ext>
                </a:extLst>
              </p:cNvPr>
              <p:cNvSpPr/>
              <p:nvPr/>
            </p:nvSpPr>
            <p:spPr>
              <a:xfrm>
                <a:off x="3969425" y="2397775"/>
                <a:ext cx="29625" cy="141600"/>
              </a:xfrm>
              <a:custGeom>
                <a:avLst/>
                <a:gdLst/>
                <a:ahLst/>
                <a:cxnLst/>
                <a:rect l="l" t="t" r="r" b="b"/>
                <a:pathLst>
                  <a:path w="1185" h="5664" fill="none" extrusionOk="0">
                    <a:moveTo>
                      <a:pt x="1101" y="1"/>
                    </a:moveTo>
                    <a:cubicBezTo>
                      <a:pt x="1185" y="1838"/>
                      <a:pt x="799" y="4011"/>
                      <a:pt x="1" y="5664"/>
                    </a:cubicBezTo>
                  </a:path>
                </a:pathLst>
              </a:custGeom>
              <a:solidFill>
                <a:schemeClr val="accent5"/>
              </a:solidFill>
              <a:ln w="1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499;p67">
                <a:extLst>
                  <a:ext uri="{FF2B5EF4-FFF2-40B4-BE49-F238E27FC236}">
                    <a16:creationId xmlns:a16="http://schemas.microsoft.com/office/drawing/2014/main" id="{49497812-DC35-EABB-7C7D-7EE1EC075931}"/>
                  </a:ext>
                </a:extLst>
              </p:cNvPr>
              <p:cNvSpPr/>
              <p:nvPr/>
            </p:nvSpPr>
            <p:spPr>
              <a:xfrm>
                <a:off x="3997500" y="2393875"/>
                <a:ext cx="13575" cy="26975"/>
              </a:xfrm>
              <a:custGeom>
                <a:avLst/>
                <a:gdLst/>
                <a:ahLst/>
                <a:cxnLst/>
                <a:rect l="l" t="t" r="r" b="b"/>
                <a:pathLst>
                  <a:path w="543" h="1079" fill="none" extrusionOk="0">
                    <a:moveTo>
                      <a:pt x="0" y="1078"/>
                    </a:moveTo>
                    <a:cubicBezTo>
                      <a:pt x="235" y="749"/>
                      <a:pt x="419" y="386"/>
                      <a:pt x="542" y="0"/>
                    </a:cubicBezTo>
                  </a:path>
                </a:pathLst>
              </a:custGeom>
              <a:solidFill>
                <a:schemeClr val="accent5"/>
              </a:solidFill>
              <a:ln w="1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500;p67">
                <a:extLst>
                  <a:ext uri="{FF2B5EF4-FFF2-40B4-BE49-F238E27FC236}">
                    <a16:creationId xmlns:a16="http://schemas.microsoft.com/office/drawing/2014/main" id="{12C20843-9ECF-776F-4839-822201DE9F68}"/>
                  </a:ext>
                </a:extLst>
              </p:cNvPr>
              <p:cNvSpPr/>
              <p:nvPr/>
            </p:nvSpPr>
            <p:spPr>
              <a:xfrm>
                <a:off x="3839175" y="2281200"/>
                <a:ext cx="72750" cy="25"/>
              </a:xfrm>
              <a:custGeom>
                <a:avLst/>
                <a:gdLst/>
                <a:ahLst/>
                <a:cxnLst/>
                <a:rect l="l" t="t" r="r" b="b"/>
                <a:pathLst>
                  <a:path w="2910" h="1" extrusionOk="0">
                    <a:moveTo>
                      <a:pt x="0" y="1"/>
                    </a:moveTo>
                    <a:lnTo>
                      <a:pt x="2910" y="1"/>
                    </a:lnTo>
                  </a:path>
                </a:pathLst>
              </a:custGeom>
              <a:solidFill>
                <a:srgbClr val="748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501;p67">
                <a:extLst>
                  <a:ext uri="{FF2B5EF4-FFF2-40B4-BE49-F238E27FC236}">
                    <a16:creationId xmlns:a16="http://schemas.microsoft.com/office/drawing/2014/main" id="{C367EAB4-0947-5518-9FA4-15D992F04099}"/>
                  </a:ext>
                </a:extLst>
              </p:cNvPr>
              <p:cNvSpPr/>
              <p:nvPr/>
            </p:nvSpPr>
            <p:spPr>
              <a:xfrm>
                <a:off x="3838600" y="2280450"/>
                <a:ext cx="74175" cy="1450"/>
              </a:xfrm>
              <a:custGeom>
                <a:avLst/>
                <a:gdLst/>
                <a:ahLst/>
                <a:cxnLst/>
                <a:rect l="l" t="t" r="r" b="b"/>
                <a:pathLst>
                  <a:path w="2967" h="58" extrusionOk="0">
                    <a:moveTo>
                      <a:pt x="2177" y="0"/>
                    </a:moveTo>
                    <a:cubicBezTo>
                      <a:pt x="1673" y="0"/>
                      <a:pt x="1168" y="3"/>
                      <a:pt x="665" y="3"/>
                    </a:cubicBezTo>
                    <a:cubicBezTo>
                      <a:pt x="453" y="8"/>
                      <a:pt x="241" y="8"/>
                      <a:pt x="23" y="8"/>
                    </a:cubicBezTo>
                    <a:cubicBezTo>
                      <a:pt x="1" y="8"/>
                      <a:pt x="1" y="47"/>
                      <a:pt x="23" y="47"/>
                    </a:cubicBezTo>
                    <a:cubicBezTo>
                      <a:pt x="777" y="47"/>
                      <a:pt x="1531" y="53"/>
                      <a:pt x="2285" y="53"/>
                    </a:cubicBezTo>
                    <a:cubicBezTo>
                      <a:pt x="2394" y="56"/>
                      <a:pt x="2501" y="57"/>
                      <a:pt x="2609" y="57"/>
                    </a:cubicBezTo>
                    <a:cubicBezTo>
                      <a:pt x="2716" y="57"/>
                      <a:pt x="2824" y="56"/>
                      <a:pt x="2933" y="53"/>
                    </a:cubicBezTo>
                    <a:cubicBezTo>
                      <a:pt x="2966" y="53"/>
                      <a:pt x="2966" y="3"/>
                      <a:pt x="2933" y="3"/>
                    </a:cubicBezTo>
                    <a:cubicBezTo>
                      <a:pt x="2682" y="1"/>
                      <a:pt x="2430" y="0"/>
                      <a:pt x="21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502;p67">
                <a:extLst>
                  <a:ext uri="{FF2B5EF4-FFF2-40B4-BE49-F238E27FC236}">
                    <a16:creationId xmlns:a16="http://schemas.microsoft.com/office/drawing/2014/main" id="{F554975D-9EC4-D9D7-5198-AE1F6A39411E}"/>
                  </a:ext>
                </a:extLst>
              </p:cNvPr>
              <p:cNvSpPr/>
              <p:nvPr/>
            </p:nvSpPr>
            <p:spPr>
              <a:xfrm>
                <a:off x="3658075" y="2566025"/>
                <a:ext cx="370850" cy="439400"/>
              </a:xfrm>
              <a:custGeom>
                <a:avLst/>
                <a:gdLst/>
                <a:ahLst/>
                <a:cxnLst/>
                <a:rect l="l" t="t" r="r" b="b"/>
                <a:pathLst>
                  <a:path w="14834" h="17576" extrusionOk="0">
                    <a:moveTo>
                      <a:pt x="5591" y="0"/>
                    </a:moveTo>
                    <a:cubicBezTo>
                      <a:pt x="3491" y="838"/>
                      <a:pt x="2067" y="3178"/>
                      <a:pt x="1458" y="5993"/>
                    </a:cubicBezTo>
                    <a:cubicBezTo>
                      <a:pt x="850" y="8802"/>
                      <a:pt x="1" y="17576"/>
                      <a:pt x="1" y="17576"/>
                    </a:cubicBezTo>
                    <a:lnTo>
                      <a:pt x="4748" y="17576"/>
                    </a:lnTo>
                    <a:lnTo>
                      <a:pt x="7870" y="5144"/>
                    </a:lnTo>
                    <a:lnTo>
                      <a:pt x="8914" y="17576"/>
                    </a:lnTo>
                    <a:lnTo>
                      <a:pt x="13561" y="17576"/>
                    </a:lnTo>
                    <a:cubicBezTo>
                      <a:pt x="13561" y="17576"/>
                      <a:pt x="14834" y="5602"/>
                      <a:pt x="119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503;p67">
                <a:extLst>
                  <a:ext uri="{FF2B5EF4-FFF2-40B4-BE49-F238E27FC236}">
                    <a16:creationId xmlns:a16="http://schemas.microsoft.com/office/drawing/2014/main" id="{A841A86E-6C44-1171-34FD-27BBDD775FD1}"/>
                  </a:ext>
                </a:extLst>
              </p:cNvPr>
              <p:cNvSpPr/>
              <p:nvPr/>
            </p:nvSpPr>
            <p:spPr>
              <a:xfrm>
                <a:off x="3789750" y="2586825"/>
                <a:ext cx="159475" cy="25"/>
              </a:xfrm>
              <a:custGeom>
                <a:avLst/>
                <a:gdLst/>
                <a:ahLst/>
                <a:cxnLst/>
                <a:rect l="l" t="t" r="r" b="b"/>
                <a:pathLst>
                  <a:path w="6379" h="1" fill="none" extrusionOk="0">
                    <a:moveTo>
                      <a:pt x="0" y="1"/>
                    </a:moveTo>
                    <a:lnTo>
                      <a:pt x="6378" y="1"/>
                    </a:ln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504;p67">
                <a:extLst>
                  <a:ext uri="{FF2B5EF4-FFF2-40B4-BE49-F238E27FC236}">
                    <a16:creationId xmlns:a16="http://schemas.microsoft.com/office/drawing/2014/main" id="{78325393-2DDD-3BDE-1FF3-45CDB69144B9}"/>
                  </a:ext>
                </a:extLst>
              </p:cNvPr>
              <p:cNvSpPr/>
              <p:nvPr/>
            </p:nvSpPr>
            <p:spPr>
              <a:xfrm>
                <a:off x="3853000" y="2591700"/>
                <a:ext cx="16775" cy="99575"/>
              </a:xfrm>
              <a:custGeom>
                <a:avLst/>
                <a:gdLst/>
                <a:ahLst/>
                <a:cxnLst/>
                <a:rect l="l" t="t" r="r" b="b"/>
                <a:pathLst>
                  <a:path w="671" h="3983" fill="none" extrusionOk="0">
                    <a:moveTo>
                      <a:pt x="670" y="1"/>
                    </a:moveTo>
                    <a:cubicBezTo>
                      <a:pt x="519" y="1341"/>
                      <a:pt x="302" y="2670"/>
                      <a:pt x="0" y="3983"/>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505;p67">
                <a:extLst>
                  <a:ext uri="{FF2B5EF4-FFF2-40B4-BE49-F238E27FC236}">
                    <a16:creationId xmlns:a16="http://schemas.microsoft.com/office/drawing/2014/main" id="{6AC87466-0B4A-8560-1191-DA81DA812349}"/>
                  </a:ext>
                </a:extLst>
              </p:cNvPr>
              <p:cNvSpPr/>
              <p:nvPr/>
            </p:nvSpPr>
            <p:spPr>
              <a:xfrm>
                <a:off x="3855650" y="2594925"/>
                <a:ext cx="34775" cy="88125"/>
              </a:xfrm>
              <a:custGeom>
                <a:avLst/>
                <a:gdLst/>
                <a:ahLst/>
                <a:cxnLst/>
                <a:rect l="l" t="t" r="r" b="b"/>
                <a:pathLst>
                  <a:path w="1391" h="3525" fill="none" extrusionOk="0">
                    <a:moveTo>
                      <a:pt x="0" y="3524"/>
                    </a:moveTo>
                    <a:cubicBezTo>
                      <a:pt x="816" y="2541"/>
                      <a:pt x="1117" y="1246"/>
                      <a:pt x="1391" y="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506;p67">
                <a:extLst>
                  <a:ext uri="{FF2B5EF4-FFF2-40B4-BE49-F238E27FC236}">
                    <a16:creationId xmlns:a16="http://schemas.microsoft.com/office/drawing/2014/main" id="{0792CFE6-D75C-4529-3639-2E32AE0763BD}"/>
                  </a:ext>
                </a:extLst>
              </p:cNvPr>
              <p:cNvSpPr/>
              <p:nvPr/>
            </p:nvSpPr>
            <p:spPr>
              <a:xfrm>
                <a:off x="3925175" y="2588225"/>
                <a:ext cx="55600" cy="49725"/>
              </a:xfrm>
              <a:custGeom>
                <a:avLst/>
                <a:gdLst/>
                <a:ahLst/>
                <a:cxnLst/>
                <a:rect l="l" t="t" r="r" b="b"/>
                <a:pathLst>
                  <a:path w="2224" h="1989" fill="none" extrusionOk="0">
                    <a:moveTo>
                      <a:pt x="0" y="0"/>
                    </a:moveTo>
                    <a:cubicBezTo>
                      <a:pt x="196" y="492"/>
                      <a:pt x="436" y="978"/>
                      <a:pt x="805" y="1352"/>
                    </a:cubicBezTo>
                    <a:cubicBezTo>
                      <a:pt x="1173" y="1726"/>
                      <a:pt x="1698" y="1989"/>
                      <a:pt x="2223" y="1933"/>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507;p67">
                <a:extLst>
                  <a:ext uri="{FF2B5EF4-FFF2-40B4-BE49-F238E27FC236}">
                    <a16:creationId xmlns:a16="http://schemas.microsoft.com/office/drawing/2014/main" id="{69B3997A-BD55-8C6D-FD60-40D0C6027B64}"/>
                  </a:ext>
                </a:extLst>
              </p:cNvPr>
              <p:cNvSpPr/>
              <p:nvPr/>
            </p:nvSpPr>
            <p:spPr>
              <a:xfrm>
                <a:off x="3732500" y="2594925"/>
                <a:ext cx="72200" cy="38425"/>
              </a:xfrm>
              <a:custGeom>
                <a:avLst/>
                <a:gdLst/>
                <a:ahLst/>
                <a:cxnLst/>
                <a:rect l="l" t="t" r="r" b="b"/>
                <a:pathLst>
                  <a:path w="2888" h="1537" fill="none" extrusionOk="0">
                    <a:moveTo>
                      <a:pt x="0" y="1531"/>
                    </a:moveTo>
                    <a:cubicBezTo>
                      <a:pt x="1134" y="1536"/>
                      <a:pt x="2257" y="944"/>
                      <a:pt x="2888" y="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508;p67">
                <a:extLst>
                  <a:ext uri="{FF2B5EF4-FFF2-40B4-BE49-F238E27FC236}">
                    <a16:creationId xmlns:a16="http://schemas.microsoft.com/office/drawing/2014/main" id="{82BB48C5-69EB-D71F-F773-8B1F5DD0A1BA}"/>
                  </a:ext>
                </a:extLst>
              </p:cNvPr>
              <p:cNvSpPr/>
              <p:nvPr/>
            </p:nvSpPr>
            <p:spPr>
              <a:xfrm>
                <a:off x="3651250" y="2393025"/>
                <a:ext cx="194075" cy="229150"/>
              </a:xfrm>
              <a:custGeom>
                <a:avLst/>
                <a:gdLst/>
                <a:ahLst/>
                <a:cxnLst/>
                <a:rect l="l" t="t" r="r" b="b"/>
                <a:pathLst>
                  <a:path w="7763" h="9166" extrusionOk="0">
                    <a:moveTo>
                      <a:pt x="2631" y="1"/>
                    </a:moveTo>
                    <a:cubicBezTo>
                      <a:pt x="1932" y="1654"/>
                      <a:pt x="0" y="6909"/>
                      <a:pt x="1966" y="8775"/>
                    </a:cubicBezTo>
                    <a:cubicBezTo>
                      <a:pt x="2253" y="9047"/>
                      <a:pt x="2569" y="9166"/>
                      <a:pt x="2900" y="9166"/>
                    </a:cubicBezTo>
                    <a:cubicBezTo>
                      <a:pt x="4835" y="9166"/>
                      <a:pt x="7300" y="5131"/>
                      <a:pt x="7763" y="4234"/>
                    </a:cubicBezTo>
                    <a:lnTo>
                      <a:pt x="5529" y="1520"/>
                    </a:lnTo>
                    <a:lnTo>
                      <a:pt x="4546" y="2570"/>
                    </a:lnTo>
                    <a:lnTo>
                      <a:pt x="4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509;p67">
                <a:extLst>
                  <a:ext uri="{FF2B5EF4-FFF2-40B4-BE49-F238E27FC236}">
                    <a16:creationId xmlns:a16="http://schemas.microsoft.com/office/drawing/2014/main" id="{848AED4F-0ED2-6814-2145-9E67BA386583}"/>
                  </a:ext>
                </a:extLst>
              </p:cNvPr>
              <p:cNvSpPr/>
              <p:nvPr/>
            </p:nvSpPr>
            <p:spPr>
              <a:xfrm>
                <a:off x="3834850" y="2327700"/>
                <a:ext cx="85600" cy="135450"/>
              </a:xfrm>
              <a:custGeom>
                <a:avLst/>
                <a:gdLst/>
                <a:ahLst/>
                <a:cxnLst/>
                <a:rect l="l" t="t" r="r" b="b"/>
                <a:pathLst>
                  <a:path w="3424" h="5418" extrusionOk="0">
                    <a:moveTo>
                      <a:pt x="0" y="0"/>
                    </a:moveTo>
                    <a:lnTo>
                      <a:pt x="0" y="5417"/>
                    </a:lnTo>
                    <a:lnTo>
                      <a:pt x="3424" y="5417"/>
                    </a:lnTo>
                    <a:lnTo>
                      <a:pt x="34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510;p67">
                <a:extLst>
                  <a:ext uri="{FF2B5EF4-FFF2-40B4-BE49-F238E27FC236}">
                    <a16:creationId xmlns:a16="http://schemas.microsoft.com/office/drawing/2014/main" id="{76511DD8-108D-BB82-3645-C86CB8621B4F}"/>
                  </a:ext>
                </a:extLst>
              </p:cNvPr>
              <p:cNvSpPr/>
              <p:nvPr/>
            </p:nvSpPr>
            <p:spPr>
              <a:xfrm>
                <a:off x="3841400" y="2334525"/>
                <a:ext cx="14000" cy="29625"/>
              </a:xfrm>
              <a:custGeom>
                <a:avLst/>
                <a:gdLst/>
                <a:ahLst/>
                <a:cxnLst/>
                <a:rect l="l" t="t" r="r" b="b"/>
                <a:pathLst>
                  <a:path w="560" h="1185" extrusionOk="0">
                    <a:moveTo>
                      <a:pt x="280" y="1"/>
                    </a:moveTo>
                    <a:cubicBezTo>
                      <a:pt x="123" y="1"/>
                      <a:pt x="1" y="124"/>
                      <a:pt x="1" y="280"/>
                    </a:cubicBezTo>
                    <a:lnTo>
                      <a:pt x="1" y="906"/>
                    </a:lnTo>
                    <a:cubicBezTo>
                      <a:pt x="1" y="1062"/>
                      <a:pt x="123" y="1185"/>
                      <a:pt x="280" y="1185"/>
                    </a:cubicBezTo>
                    <a:cubicBezTo>
                      <a:pt x="436" y="1185"/>
                      <a:pt x="559" y="1062"/>
                      <a:pt x="559" y="906"/>
                    </a:cubicBezTo>
                    <a:lnTo>
                      <a:pt x="559" y="280"/>
                    </a:lnTo>
                    <a:cubicBezTo>
                      <a:pt x="559" y="124"/>
                      <a:pt x="436" y="1"/>
                      <a:pt x="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511;p67">
                <a:extLst>
                  <a:ext uri="{FF2B5EF4-FFF2-40B4-BE49-F238E27FC236}">
                    <a16:creationId xmlns:a16="http://schemas.microsoft.com/office/drawing/2014/main" id="{606F5555-89C8-E6E3-E976-44518021D29F}"/>
                  </a:ext>
                </a:extLst>
              </p:cNvPr>
              <p:cNvSpPr/>
              <p:nvPr/>
            </p:nvSpPr>
            <p:spPr>
              <a:xfrm>
                <a:off x="3793650" y="2355325"/>
                <a:ext cx="138250" cy="143575"/>
              </a:xfrm>
              <a:custGeom>
                <a:avLst/>
                <a:gdLst/>
                <a:ahLst/>
                <a:cxnLst/>
                <a:rect l="l" t="t" r="r" b="b"/>
                <a:pathLst>
                  <a:path w="5530" h="5743" extrusionOk="0">
                    <a:moveTo>
                      <a:pt x="5139" y="1"/>
                    </a:moveTo>
                    <a:cubicBezTo>
                      <a:pt x="4695" y="1"/>
                      <a:pt x="3245" y="1302"/>
                      <a:pt x="3245" y="1302"/>
                    </a:cubicBezTo>
                    <a:cubicBezTo>
                      <a:pt x="3245" y="1302"/>
                      <a:pt x="4178" y="113"/>
                      <a:pt x="3854" y="18"/>
                    </a:cubicBezTo>
                    <a:cubicBezTo>
                      <a:pt x="3847" y="16"/>
                      <a:pt x="3838" y="15"/>
                      <a:pt x="3829" y="15"/>
                    </a:cubicBezTo>
                    <a:cubicBezTo>
                      <a:pt x="3448" y="15"/>
                      <a:pt x="1648" y="1788"/>
                      <a:pt x="1648" y="1788"/>
                    </a:cubicBezTo>
                    <a:lnTo>
                      <a:pt x="1648" y="867"/>
                    </a:lnTo>
                    <a:cubicBezTo>
                      <a:pt x="1212" y="1330"/>
                      <a:pt x="1" y="3235"/>
                      <a:pt x="1" y="3235"/>
                    </a:cubicBezTo>
                    <a:lnTo>
                      <a:pt x="2067" y="5742"/>
                    </a:lnTo>
                    <a:cubicBezTo>
                      <a:pt x="2067" y="5742"/>
                      <a:pt x="5351" y="1855"/>
                      <a:pt x="5166" y="1716"/>
                    </a:cubicBezTo>
                    <a:cubicBezTo>
                      <a:pt x="5146" y="1701"/>
                      <a:pt x="5118" y="1694"/>
                      <a:pt x="5084" y="1694"/>
                    </a:cubicBezTo>
                    <a:cubicBezTo>
                      <a:pt x="4813" y="1694"/>
                      <a:pt x="4178" y="2118"/>
                      <a:pt x="4178" y="2118"/>
                    </a:cubicBezTo>
                    <a:cubicBezTo>
                      <a:pt x="4178" y="2118"/>
                      <a:pt x="5530" y="202"/>
                      <a:pt x="5211" y="18"/>
                    </a:cubicBezTo>
                    <a:cubicBezTo>
                      <a:pt x="5192" y="6"/>
                      <a:pt x="5167" y="1"/>
                      <a:pt x="5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512;p67">
                <a:extLst>
                  <a:ext uri="{FF2B5EF4-FFF2-40B4-BE49-F238E27FC236}">
                    <a16:creationId xmlns:a16="http://schemas.microsoft.com/office/drawing/2014/main" id="{00A11C6C-741B-CABC-A372-CDDB2F77AFB3}"/>
                  </a:ext>
                </a:extLst>
              </p:cNvPr>
              <p:cNvSpPr/>
              <p:nvPr/>
            </p:nvSpPr>
            <p:spPr>
              <a:xfrm>
                <a:off x="3879650" y="2357150"/>
                <a:ext cx="43450" cy="47075"/>
              </a:xfrm>
              <a:custGeom>
                <a:avLst/>
                <a:gdLst/>
                <a:ahLst/>
                <a:cxnLst/>
                <a:rect l="l" t="t" r="r" b="b"/>
                <a:pathLst>
                  <a:path w="1738" h="1883" fill="none" extrusionOk="0">
                    <a:moveTo>
                      <a:pt x="1738" y="1"/>
                    </a:moveTo>
                    <a:lnTo>
                      <a:pt x="1" y="1883"/>
                    </a:ln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513;p67">
                <a:extLst>
                  <a:ext uri="{FF2B5EF4-FFF2-40B4-BE49-F238E27FC236}">
                    <a16:creationId xmlns:a16="http://schemas.microsoft.com/office/drawing/2014/main" id="{DFDF0433-B587-C849-E8F2-B0D83256C3BB}"/>
                  </a:ext>
                </a:extLst>
              </p:cNvPr>
              <p:cNvSpPr/>
              <p:nvPr/>
            </p:nvSpPr>
            <p:spPr>
              <a:xfrm>
                <a:off x="3821300" y="2396375"/>
                <a:ext cx="16500" cy="13300"/>
              </a:xfrm>
              <a:custGeom>
                <a:avLst/>
                <a:gdLst/>
                <a:ahLst/>
                <a:cxnLst/>
                <a:rect l="l" t="t" r="r" b="b"/>
                <a:pathLst>
                  <a:path w="660" h="532" fill="none" extrusionOk="0">
                    <a:moveTo>
                      <a:pt x="659" y="1"/>
                    </a:moveTo>
                    <a:cubicBezTo>
                      <a:pt x="447" y="185"/>
                      <a:pt x="224" y="364"/>
                      <a:pt x="0" y="531"/>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514;p67">
                <a:extLst>
                  <a:ext uri="{FF2B5EF4-FFF2-40B4-BE49-F238E27FC236}">
                    <a16:creationId xmlns:a16="http://schemas.microsoft.com/office/drawing/2014/main" id="{F15050E3-A669-7027-C1CE-EF5AB82E57A9}"/>
                  </a:ext>
                </a:extLst>
              </p:cNvPr>
              <p:cNvSpPr/>
              <p:nvPr/>
            </p:nvSpPr>
            <p:spPr>
              <a:xfrm>
                <a:off x="3865825" y="2378525"/>
                <a:ext cx="16500" cy="17875"/>
              </a:xfrm>
              <a:custGeom>
                <a:avLst/>
                <a:gdLst/>
                <a:ahLst/>
                <a:cxnLst/>
                <a:rect l="l" t="t" r="r" b="b"/>
                <a:pathLst>
                  <a:path w="660" h="715" fill="none" extrusionOk="0">
                    <a:moveTo>
                      <a:pt x="660" y="0"/>
                    </a:moveTo>
                    <a:cubicBezTo>
                      <a:pt x="442" y="240"/>
                      <a:pt x="219" y="475"/>
                      <a:pt x="1" y="715"/>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515;p67">
                <a:extLst>
                  <a:ext uri="{FF2B5EF4-FFF2-40B4-BE49-F238E27FC236}">
                    <a16:creationId xmlns:a16="http://schemas.microsoft.com/office/drawing/2014/main" id="{57BB23CE-688B-15F2-4117-B877277B7094}"/>
                  </a:ext>
                </a:extLst>
              </p:cNvPr>
              <p:cNvSpPr/>
              <p:nvPr/>
            </p:nvSpPr>
            <p:spPr>
              <a:xfrm>
                <a:off x="3889300" y="2407550"/>
                <a:ext cx="9500" cy="10225"/>
              </a:xfrm>
              <a:custGeom>
                <a:avLst/>
                <a:gdLst/>
                <a:ahLst/>
                <a:cxnLst/>
                <a:rect l="l" t="t" r="r" b="b"/>
                <a:pathLst>
                  <a:path w="380" h="409" fill="none" extrusionOk="0">
                    <a:moveTo>
                      <a:pt x="380" y="1"/>
                    </a:moveTo>
                    <a:cubicBezTo>
                      <a:pt x="268" y="152"/>
                      <a:pt x="140" y="286"/>
                      <a:pt x="0" y="408"/>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516;p67">
                <a:extLst>
                  <a:ext uri="{FF2B5EF4-FFF2-40B4-BE49-F238E27FC236}">
                    <a16:creationId xmlns:a16="http://schemas.microsoft.com/office/drawing/2014/main" id="{4919CDF0-7819-8B85-58D1-BB24B1828BCE}"/>
                  </a:ext>
                </a:extLst>
              </p:cNvPr>
              <p:cNvSpPr/>
              <p:nvPr/>
            </p:nvSpPr>
            <p:spPr>
              <a:xfrm>
                <a:off x="3763925" y="2390950"/>
                <a:ext cx="5600" cy="60475"/>
              </a:xfrm>
              <a:custGeom>
                <a:avLst/>
                <a:gdLst/>
                <a:ahLst/>
                <a:cxnLst/>
                <a:rect l="l" t="t" r="r" b="b"/>
                <a:pathLst>
                  <a:path w="224" h="2419" fill="none" extrusionOk="0">
                    <a:moveTo>
                      <a:pt x="61" y="0"/>
                    </a:moveTo>
                    <a:cubicBezTo>
                      <a:pt x="0" y="810"/>
                      <a:pt x="56" y="1625"/>
                      <a:pt x="223" y="2418"/>
                    </a:cubicBezTo>
                  </a:path>
                </a:pathLst>
              </a:custGeom>
              <a:solidFill>
                <a:schemeClr val="accent5"/>
              </a:solidFill>
              <a:ln w="1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517;p67">
                <a:extLst>
                  <a:ext uri="{FF2B5EF4-FFF2-40B4-BE49-F238E27FC236}">
                    <a16:creationId xmlns:a16="http://schemas.microsoft.com/office/drawing/2014/main" id="{B053768A-14EE-4C27-6576-3E01AC959767}"/>
                  </a:ext>
                </a:extLst>
              </p:cNvPr>
              <p:cNvSpPr/>
              <p:nvPr/>
            </p:nvSpPr>
            <p:spPr>
              <a:xfrm>
                <a:off x="3752325" y="2388425"/>
                <a:ext cx="12025" cy="20825"/>
              </a:xfrm>
              <a:custGeom>
                <a:avLst/>
                <a:gdLst/>
                <a:ahLst/>
                <a:cxnLst/>
                <a:rect l="l" t="t" r="r" b="b"/>
                <a:pathLst>
                  <a:path w="481" h="833" fill="none" extrusionOk="0">
                    <a:moveTo>
                      <a:pt x="481" y="833"/>
                    </a:moveTo>
                    <a:cubicBezTo>
                      <a:pt x="291" y="570"/>
                      <a:pt x="129" y="291"/>
                      <a:pt x="1" y="1"/>
                    </a:cubicBezTo>
                  </a:path>
                </a:pathLst>
              </a:custGeom>
              <a:solidFill>
                <a:schemeClr val="accent5"/>
              </a:solidFill>
              <a:ln w="1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518;p67">
                <a:extLst>
                  <a:ext uri="{FF2B5EF4-FFF2-40B4-BE49-F238E27FC236}">
                    <a16:creationId xmlns:a16="http://schemas.microsoft.com/office/drawing/2014/main" id="{0E38BC35-A441-CB88-5E46-DB82FADD7AA0}"/>
                  </a:ext>
                </a:extLst>
              </p:cNvPr>
              <p:cNvSpPr/>
              <p:nvPr/>
            </p:nvSpPr>
            <p:spPr>
              <a:xfrm>
                <a:off x="3721475" y="2434775"/>
                <a:ext cx="63675" cy="61600"/>
              </a:xfrm>
              <a:custGeom>
                <a:avLst/>
                <a:gdLst/>
                <a:ahLst/>
                <a:cxnLst/>
                <a:rect l="l" t="t" r="r" b="b"/>
                <a:pathLst>
                  <a:path w="2547" h="2464" fill="none" extrusionOk="0">
                    <a:moveTo>
                      <a:pt x="2547" y="1"/>
                    </a:moveTo>
                    <a:cubicBezTo>
                      <a:pt x="2212" y="492"/>
                      <a:pt x="1748" y="872"/>
                      <a:pt x="1285" y="1241"/>
                    </a:cubicBezTo>
                    <a:cubicBezTo>
                      <a:pt x="821" y="1615"/>
                      <a:pt x="352" y="1983"/>
                      <a:pt x="0" y="2464"/>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519;p67">
                <a:extLst>
                  <a:ext uri="{FF2B5EF4-FFF2-40B4-BE49-F238E27FC236}">
                    <a16:creationId xmlns:a16="http://schemas.microsoft.com/office/drawing/2014/main" id="{85EC259A-1A78-D4DF-3E26-8F57A41CFC8A}"/>
                  </a:ext>
                </a:extLst>
              </p:cNvPr>
              <p:cNvSpPr/>
              <p:nvPr/>
            </p:nvSpPr>
            <p:spPr>
              <a:xfrm>
                <a:off x="3772000" y="2458100"/>
                <a:ext cx="50450" cy="65375"/>
              </a:xfrm>
              <a:custGeom>
                <a:avLst/>
                <a:gdLst/>
                <a:ahLst/>
                <a:cxnLst/>
                <a:rect l="l" t="t" r="r" b="b"/>
                <a:pathLst>
                  <a:path w="2018" h="2615" fill="none" extrusionOk="0">
                    <a:moveTo>
                      <a:pt x="1" y="0"/>
                    </a:moveTo>
                    <a:cubicBezTo>
                      <a:pt x="671" y="872"/>
                      <a:pt x="1347" y="1743"/>
                      <a:pt x="2017" y="2614"/>
                    </a:cubicBezTo>
                  </a:path>
                </a:pathLst>
              </a:custGeom>
              <a:solidFill>
                <a:schemeClr val="accent5"/>
              </a:solidFill>
              <a:ln w="1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520;p67">
                <a:extLst>
                  <a:ext uri="{FF2B5EF4-FFF2-40B4-BE49-F238E27FC236}">
                    <a16:creationId xmlns:a16="http://schemas.microsoft.com/office/drawing/2014/main" id="{7A5994FA-62C0-F3A3-B992-445FB22B9227}"/>
                  </a:ext>
                </a:extLst>
              </p:cNvPr>
              <p:cNvSpPr/>
              <p:nvPr/>
            </p:nvSpPr>
            <p:spPr>
              <a:xfrm>
                <a:off x="3797550" y="2503325"/>
                <a:ext cx="46950" cy="65225"/>
              </a:xfrm>
              <a:custGeom>
                <a:avLst/>
                <a:gdLst/>
                <a:ahLst/>
                <a:cxnLst/>
                <a:rect l="l" t="t" r="r" b="b"/>
                <a:pathLst>
                  <a:path w="1878" h="2609" fill="none" extrusionOk="0">
                    <a:moveTo>
                      <a:pt x="1877" y="1"/>
                    </a:moveTo>
                    <a:cubicBezTo>
                      <a:pt x="1252" y="872"/>
                      <a:pt x="626" y="1743"/>
                      <a:pt x="1" y="2609"/>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521;p67">
              <a:extLst>
                <a:ext uri="{FF2B5EF4-FFF2-40B4-BE49-F238E27FC236}">
                  <a16:creationId xmlns:a16="http://schemas.microsoft.com/office/drawing/2014/main" id="{2DD7C6EF-78F9-AF05-E55F-D084A5FE5F95}"/>
                </a:ext>
              </a:extLst>
            </p:cNvPr>
            <p:cNvGrpSpPr/>
            <p:nvPr/>
          </p:nvGrpSpPr>
          <p:grpSpPr>
            <a:xfrm>
              <a:off x="1710475" y="1699103"/>
              <a:ext cx="1501366" cy="2293745"/>
              <a:chOff x="6503784" y="1841600"/>
              <a:chExt cx="1408015" cy="2151126"/>
            </a:xfrm>
          </p:grpSpPr>
          <p:sp>
            <p:nvSpPr>
              <p:cNvPr id="6" name="Google Shape;1522;p67">
                <a:extLst>
                  <a:ext uri="{FF2B5EF4-FFF2-40B4-BE49-F238E27FC236}">
                    <a16:creationId xmlns:a16="http://schemas.microsoft.com/office/drawing/2014/main" id="{501C47B4-553A-B016-19D0-25C952F912D0}"/>
                  </a:ext>
                </a:extLst>
              </p:cNvPr>
              <p:cNvSpPr/>
              <p:nvPr/>
            </p:nvSpPr>
            <p:spPr>
              <a:xfrm flipH="1">
                <a:off x="7116032" y="1919059"/>
                <a:ext cx="398574" cy="373541"/>
              </a:xfrm>
              <a:custGeom>
                <a:avLst/>
                <a:gdLst/>
                <a:ahLst/>
                <a:cxnLst/>
                <a:rect l="l" t="t" r="r" b="b"/>
                <a:pathLst>
                  <a:path w="6926" h="6491" extrusionOk="0">
                    <a:moveTo>
                      <a:pt x="3966" y="1"/>
                    </a:moveTo>
                    <a:cubicBezTo>
                      <a:pt x="3129" y="1"/>
                      <a:pt x="2275" y="291"/>
                      <a:pt x="1782" y="766"/>
                    </a:cubicBezTo>
                    <a:cubicBezTo>
                      <a:pt x="710" y="1805"/>
                      <a:pt x="917" y="2866"/>
                      <a:pt x="777" y="3715"/>
                    </a:cubicBezTo>
                    <a:cubicBezTo>
                      <a:pt x="638" y="4563"/>
                      <a:pt x="1" y="5625"/>
                      <a:pt x="1" y="5625"/>
                    </a:cubicBezTo>
                    <a:lnTo>
                      <a:pt x="2497" y="6490"/>
                    </a:lnTo>
                    <a:cubicBezTo>
                      <a:pt x="2793" y="5976"/>
                      <a:pt x="2849" y="5692"/>
                      <a:pt x="4848" y="5189"/>
                    </a:cubicBezTo>
                    <a:cubicBezTo>
                      <a:pt x="6926" y="4664"/>
                      <a:pt x="6546" y="2318"/>
                      <a:pt x="6239" y="1386"/>
                    </a:cubicBezTo>
                    <a:cubicBezTo>
                      <a:pt x="5916" y="404"/>
                      <a:pt x="4952" y="1"/>
                      <a:pt x="39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23;p67">
                <a:extLst>
                  <a:ext uri="{FF2B5EF4-FFF2-40B4-BE49-F238E27FC236}">
                    <a16:creationId xmlns:a16="http://schemas.microsoft.com/office/drawing/2014/main" id="{1AEDA771-B09E-8269-92AC-595051A7DB05}"/>
                  </a:ext>
                </a:extLst>
              </p:cNvPr>
              <p:cNvSpPr/>
              <p:nvPr/>
            </p:nvSpPr>
            <p:spPr>
              <a:xfrm flipH="1">
                <a:off x="7007382" y="1858519"/>
                <a:ext cx="508144" cy="289291"/>
              </a:xfrm>
              <a:custGeom>
                <a:avLst/>
                <a:gdLst/>
                <a:ahLst/>
                <a:cxnLst/>
                <a:rect l="l" t="t" r="r" b="b"/>
                <a:pathLst>
                  <a:path w="8830" h="5027" extrusionOk="0">
                    <a:moveTo>
                      <a:pt x="5890" y="0"/>
                    </a:moveTo>
                    <a:cubicBezTo>
                      <a:pt x="5698" y="0"/>
                      <a:pt x="5459" y="58"/>
                      <a:pt x="5166" y="215"/>
                    </a:cubicBezTo>
                    <a:cubicBezTo>
                      <a:pt x="4814" y="405"/>
                      <a:pt x="4490" y="578"/>
                      <a:pt x="4217" y="723"/>
                    </a:cubicBezTo>
                    <a:cubicBezTo>
                      <a:pt x="4217" y="723"/>
                      <a:pt x="3273" y="225"/>
                      <a:pt x="2325" y="225"/>
                    </a:cubicBezTo>
                    <a:cubicBezTo>
                      <a:pt x="1886" y="225"/>
                      <a:pt x="1447" y="332"/>
                      <a:pt x="1100" y="645"/>
                    </a:cubicBezTo>
                    <a:cubicBezTo>
                      <a:pt x="0" y="1634"/>
                      <a:pt x="642" y="2851"/>
                      <a:pt x="698" y="3454"/>
                    </a:cubicBezTo>
                    <a:cubicBezTo>
                      <a:pt x="760" y="4063"/>
                      <a:pt x="754" y="4973"/>
                      <a:pt x="754" y="4973"/>
                    </a:cubicBezTo>
                    <a:cubicBezTo>
                      <a:pt x="754" y="4973"/>
                      <a:pt x="962" y="5027"/>
                      <a:pt x="1244" y="5027"/>
                    </a:cubicBezTo>
                    <a:cubicBezTo>
                      <a:pt x="1573" y="5027"/>
                      <a:pt x="2002" y="4954"/>
                      <a:pt x="2318" y="4638"/>
                    </a:cubicBezTo>
                    <a:lnTo>
                      <a:pt x="2910" y="3644"/>
                    </a:lnTo>
                    <a:lnTo>
                      <a:pt x="3412" y="2471"/>
                    </a:lnTo>
                    <a:cubicBezTo>
                      <a:pt x="3412" y="2471"/>
                      <a:pt x="3835" y="2649"/>
                      <a:pt x="4458" y="2649"/>
                    </a:cubicBezTo>
                    <a:cubicBezTo>
                      <a:pt x="4809" y="2649"/>
                      <a:pt x="5224" y="2593"/>
                      <a:pt x="5663" y="2415"/>
                    </a:cubicBezTo>
                    <a:cubicBezTo>
                      <a:pt x="5663" y="2415"/>
                      <a:pt x="6077" y="2665"/>
                      <a:pt x="6623" y="2665"/>
                    </a:cubicBezTo>
                    <a:cubicBezTo>
                      <a:pt x="6901" y="2665"/>
                      <a:pt x="7214" y="2600"/>
                      <a:pt x="7523" y="2404"/>
                    </a:cubicBezTo>
                    <a:cubicBezTo>
                      <a:pt x="8444" y="1829"/>
                      <a:pt x="8830" y="198"/>
                      <a:pt x="7757" y="70"/>
                    </a:cubicBezTo>
                    <a:cubicBezTo>
                      <a:pt x="7699" y="63"/>
                      <a:pt x="7643" y="60"/>
                      <a:pt x="7589" y="60"/>
                    </a:cubicBezTo>
                    <a:cubicBezTo>
                      <a:pt x="6964" y="60"/>
                      <a:pt x="6618" y="472"/>
                      <a:pt x="6618" y="472"/>
                    </a:cubicBezTo>
                    <a:cubicBezTo>
                      <a:pt x="6618" y="472"/>
                      <a:pt x="6441" y="0"/>
                      <a:pt x="58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24;p67">
                <a:extLst>
                  <a:ext uri="{FF2B5EF4-FFF2-40B4-BE49-F238E27FC236}">
                    <a16:creationId xmlns:a16="http://schemas.microsoft.com/office/drawing/2014/main" id="{DE29E421-BCD4-A0E1-154F-2D2C47F87A9C}"/>
                  </a:ext>
                </a:extLst>
              </p:cNvPr>
              <p:cNvSpPr/>
              <p:nvPr/>
            </p:nvSpPr>
            <p:spPr>
              <a:xfrm flipH="1">
                <a:off x="7112118" y="1921303"/>
                <a:ext cx="139898" cy="96162"/>
              </a:xfrm>
              <a:custGeom>
                <a:avLst/>
                <a:gdLst/>
                <a:ahLst/>
                <a:cxnLst/>
                <a:rect l="l" t="t" r="r" b="b"/>
                <a:pathLst>
                  <a:path w="2431" h="1671" fill="none" extrusionOk="0">
                    <a:moveTo>
                      <a:pt x="1" y="1531"/>
                    </a:moveTo>
                    <a:cubicBezTo>
                      <a:pt x="587" y="1453"/>
                      <a:pt x="1140" y="1190"/>
                      <a:pt x="1576" y="794"/>
                    </a:cubicBezTo>
                    <a:cubicBezTo>
                      <a:pt x="1721" y="660"/>
                      <a:pt x="1855" y="509"/>
                      <a:pt x="1922" y="325"/>
                    </a:cubicBezTo>
                    <a:cubicBezTo>
                      <a:pt x="1950" y="252"/>
                      <a:pt x="1966" y="163"/>
                      <a:pt x="1916" y="96"/>
                    </a:cubicBezTo>
                    <a:cubicBezTo>
                      <a:pt x="1849" y="1"/>
                      <a:pt x="1693" y="29"/>
                      <a:pt x="1598" y="101"/>
                    </a:cubicBezTo>
                    <a:cubicBezTo>
                      <a:pt x="1475" y="185"/>
                      <a:pt x="1386" y="314"/>
                      <a:pt x="1302" y="442"/>
                    </a:cubicBezTo>
                    <a:cubicBezTo>
                      <a:pt x="1190" y="610"/>
                      <a:pt x="1073" y="794"/>
                      <a:pt x="1079" y="1000"/>
                    </a:cubicBezTo>
                    <a:cubicBezTo>
                      <a:pt x="1084" y="1280"/>
                      <a:pt x="1330" y="1509"/>
                      <a:pt x="1598" y="1592"/>
                    </a:cubicBezTo>
                    <a:cubicBezTo>
                      <a:pt x="1866" y="1671"/>
                      <a:pt x="2156" y="1643"/>
                      <a:pt x="2430" y="1609"/>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25;p67">
                <a:extLst>
                  <a:ext uri="{FF2B5EF4-FFF2-40B4-BE49-F238E27FC236}">
                    <a16:creationId xmlns:a16="http://schemas.microsoft.com/office/drawing/2014/main" id="{FEC8FD21-DCF7-E630-76AA-94507B2EEC6B}"/>
                  </a:ext>
                </a:extLst>
              </p:cNvPr>
              <p:cNvSpPr/>
              <p:nvPr/>
            </p:nvSpPr>
            <p:spPr>
              <a:xfrm flipH="1">
                <a:off x="7271870" y="1841600"/>
                <a:ext cx="197100" cy="56972"/>
              </a:xfrm>
              <a:custGeom>
                <a:avLst/>
                <a:gdLst/>
                <a:ahLst/>
                <a:cxnLst/>
                <a:rect l="l" t="t" r="r" b="b"/>
                <a:pathLst>
                  <a:path w="3425" h="990" fill="none" extrusionOk="0">
                    <a:moveTo>
                      <a:pt x="3424" y="989"/>
                    </a:moveTo>
                    <a:cubicBezTo>
                      <a:pt x="2994" y="515"/>
                      <a:pt x="2408" y="168"/>
                      <a:pt x="1771" y="85"/>
                    </a:cubicBezTo>
                    <a:cubicBezTo>
                      <a:pt x="1135" y="1"/>
                      <a:pt x="459" y="191"/>
                      <a:pt x="1" y="643"/>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26;p67">
                <a:extLst>
                  <a:ext uri="{FF2B5EF4-FFF2-40B4-BE49-F238E27FC236}">
                    <a16:creationId xmlns:a16="http://schemas.microsoft.com/office/drawing/2014/main" id="{48798925-3104-279B-3592-CB2E49F3E9A5}"/>
                  </a:ext>
                </a:extLst>
              </p:cNvPr>
              <p:cNvSpPr/>
              <p:nvPr/>
            </p:nvSpPr>
            <p:spPr>
              <a:xfrm flipH="1">
                <a:off x="7348063" y="2035708"/>
                <a:ext cx="84883" cy="92939"/>
              </a:xfrm>
              <a:custGeom>
                <a:avLst/>
                <a:gdLst/>
                <a:ahLst/>
                <a:cxnLst/>
                <a:rect l="l" t="t" r="r" b="b"/>
                <a:pathLst>
                  <a:path w="1475" h="1615" extrusionOk="0">
                    <a:moveTo>
                      <a:pt x="867" y="1"/>
                    </a:moveTo>
                    <a:cubicBezTo>
                      <a:pt x="784" y="1"/>
                      <a:pt x="693" y="24"/>
                      <a:pt x="592" y="79"/>
                    </a:cubicBezTo>
                    <a:cubicBezTo>
                      <a:pt x="0" y="409"/>
                      <a:pt x="296" y="1481"/>
                      <a:pt x="1078" y="1615"/>
                    </a:cubicBezTo>
                    <a:lnTo>
                      <a:pt x="1475" y="565"/>
                    </a:lnTo>
                    <a:cubicBezTo>
                      <a:pt x="1475" y="565"/>
                      <a:pt x="1278" y="1"/>
                      <a:pt x="8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27;p67">
                <a:extLst>
                  <a:ext uri="{FF2B5EF4-FFF2-40B4-BE49-F238E27FC236}">
                    <a16:creationId xmlns:a16="http://schemas.microsoft.com/office/drawing/2014/main" id="{5C2B3A76-D2A5-1FD8-C723-0FF3C099F2FE}"/>
                  </a:ext>
                </a:extLst>
              </p:cNvPr>
              <p:cNvSpPr/>
              <p:nvPr/>
            </p:nvSpPr>
            <p:spPr>
              <a:xfrm flipH="1">
                <a:off x="7366996" y="2051476"/>
                <a:ext cx="21926" cy="43794"/>
              </a:xfrm>
              <a:custGeom>
                <a:avLst/>
                <a:gdLst/>
                <a:ahLst/>
                <a:cxnLst/>
                <a:rect l="l" t="t" r="r" b="b"/>
                <a:pathLst>
                  <a:path w="381" h="761" fill="none" extrusionOk="0">
                    <a:moveTo>
                      <a:pt x="1" y="1"/>
                    </a:moveTo>
                    <a:cubicBezTo>
                      <a:pt x="168" y="235"/>
                      <a:pt x="297" y="492"/>
                      <a:pt x="380" y="76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28;p67">
                <a:extLst>
                  <a:ext uri="{FF2B5EF4-FFF2-40B4-BE49-F238E27FC236}">
                    <a16:creationId xmlns:a16="http://schemas.microsoft.com/office/drawing/2014/main" id="{7149BFB2-75AF-A5C9-0FD0-3003089FCEA0}"/>
                  </a:ext>
                </a:extLst>
              </p:cNvPr>
              <p:cNvSpPr/>
              <p:nvPr/>
            </p:nvSpPr>
            <p:spPr>
              <a:xfrm flipH="1">
                <a:off x="7215013" y="2034442"/>
                <a:ext cx="46613" cy="17725"/>
              </a:xfrm>
              <a:custGeom>
                <a:avLst/>
                <a:gdLst/>
                <a:ahLst/>
                <a:cxnLst/>
                <a:rect l="l" t="t" r="r" b="b"/>
                <a:pathLst>
                  <a:path w="810" h="308" fill="none" extrusionOk="0">
                    <a:moveTo>
                      <a:pt x="0" y="308"/>
                    </a:moveTo>
                    <a:cubicBezTo>
                      <a:pt x="207" y="101"/>
                      <a:pt x="519" y="1"/>
                      <a:pt x="810" y="45"/>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29;p67">
                <a:extLst>
                  <a:ext uri="{FF2B5EF4-FFF2-40B4-BE49-F238E27FC236}">
                    <a16:creationId xmlns:a16="http://schemas.microsoft.com/office/drawing/2014/main" id="{B9B88D84-C5BA-6ED6-613A-6FB7796174E2}"/>
                  </a:ext>
                </a:extLst>
              </p:cNvPr>
              <p:cNvSpPr/>
              <p:nvPr/>
            </p:nvSpPr>
            <p:spPr>
              <a:xfrm flipH="1">
                <a:off x="7151653" y="2045721"/>
                <a:ext cx="23882" cy="27968"/>
              </a:xfrm>
              <a:custGeom>
                <a:avLst/>
                <a:gdLst/>
                <a:ahLst/>
                <a:cxnLst/>
                <a:rect l="l" t="t" r="r" b="b"/>
                <a:pathLst>
                  <a:path w="415" h="486" fill="none" extrusionOk="0">
                    <a:moveTo>
                      <a:pt x="414" y="486"/>
                    </a:moveTo>
                    <a:cubicBezTo>
                      <a:pt x="386" y="263"/>
                      <a:pt x="219" y="62"/>
                      <a:pt x="1" y="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30;p67">
                <a:extLst>
                  <a:ext uri="{FF2B5EF4-FFF2-40B4-BE49-F238E27FC236}">
                    <a16:creationId xmlns:a16="http://schemas.microsoft.com/office/drawing/2014/main" id="{1025BB30-60F1-F52C-4A9C-A1950712C5C9}"/>
                  </a:ext>
                </a:extLst>
              </p:cNvPr>
              <p:cNvSpPr/>
              <p:nvPr/>
            </p:nvSpPr>
            <p:spPr>
              <a:xfrm flipH="1">
                <a:off x="7197979" y="2098089"/>
                <a:ext cx="12258" cy="40859"/>
              </a:xfrm>
              <a:custGeom>
                <a:avLst/>
                <a:gdLst/>
                <a:ahLst/>
                <a:cxnLst/>
                <a:rect l="l" t="t" r="r" b="b"/>
                <a:pathLst>
                  <a:path w="213" h="710" fill="none" extrusionOk="0">
                    <a:moveTo>
                      <a:pt x="40" y="0"/>
                    </a:moveTo>
                    <a:cubicBezTo>
                      <a:pt x="112" y="90"/>
                      <a:pt x="163" y="196"/>
                      <a:pt x="191" y="308"/>
                    </a:cubicBezTo>
                    <a:cubicBezTo>
                      <a:pt x="202" y="352"/>
                      <a:pt x="213" y="403"/>
                      <a:pt x="207" y="447"/>
                    </a:cubicBezTo>
                    <a:cubicBezTo>
                      <a:pt x="191" y="564"/>
                      <a:pt x="96" y="648"/>
                      <a:pt x="1" y="71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31;p67">
                <a:extLst>
                  <a:ext uri="{FF2B5EF4-FFF2-40B4-BE49-F238E27FC236}">
                    <a16:creationId xmlns:a16="http://schemas.microsoft.com/office/drawing/2014/main" id="{B97AAE6E-43FD-53F5-7471-E0D9D2130B86}"/>
                  </a:ext>
                </a:extLst>
              </p:cNvPr>
              <p:cNvSpPr/>
              <p:nvPr/>
            </p:nvSpPr>
            <p:spPr>
              <a:xfrm flipH="1">
                <a:off x="7202756" y="2125424"/>
                <a:ext cx="54728" cy="41434"/>
              </a:xfrm>
              <a:custGeom>
                <a:avLst/>
                <a:gdLst/>
                <a:ahLst/>
                <a:cxnLst/>
                <a:rect l="l" t="t" r="r" b="b"/>
                <a:pathLst>
                  <a:path w="951" h="720" extrusionOk="0">
                    <a:moveTo>
                      <a:pt x="202" y="0"/>
                    </a:moveTo>
                    <a:lnTo>
                      <a:pt x="202" y="0"/>
                    </a:lnTo>
                    <a:cubicBezTo>
                      <a:pt x="23" y="279"/>
                      <a:pt x="1" y="542"/>
                      <a:pt x="308" y="693"/>
                    </a:cubicBezTo>
                    <a:cubicBezTo>
                      <a:pt x="345" y="710"/>
                      <a:pt x="392" y="719"/>
                      <a:pt x="445" y="719"/>
                    </a:cubicBezTo>
                    <a:cubicBezTo>
                      <a:pt x="608" y="719"/>
                      <a:pt x="824" y="633"/>
                      <a:pt x="950" y="447"/>
                    </a:cubicBezTo>
                    <a:lnTo>
                      <a:pt x="2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32;p67">
                <a:extLst>
                  <a:ext uri="{FF2B5EF4-FFF2-40B4-BE49-F238E27FC236}">
                    <a16:creationId xmlns:a16="http://schemas.microsoft.com/office/drawing/2014/main" id="{1939738B-5F20-D297-EA86-341AD6386A1A}"/>
                  </a:ext>
                </a:extLst>
              </p:cNvPr>
              <p:cNvSpPr/>
              <p:nvPr/>
            </p:nvSpPr>
            <p:spPr>
              <a:xfrm flipH="1">
                <a:off x="7222034" y="2069373"/>
                <a:ext cx="29637" cy="35334"/>
              </a:xfrm>
              <a:custGeom>
                <a:avLst/>
                <a:gdLst/>
                <a:ahLst/>
                <a:cxnLst/>
                <a:rect l="l" t="t" r="r" b="b"/>
                <a:pathLst>
                  <a:path w="515" h="614" extrusionOk="0">
                    <a:moveTo>
                      <a:pt x="297" y="1"/>
                    </a:moveTo>
                    <a:cubicBezTo>
                      <a:pt x="218" y="1"/>
                      <a:pt x="144" y="52"/>
                      <a:pt x="118" y="131"/>
                    </a:cubicBezTo>
                    <a:lnTo>
                      <a:pt x="39" y="354"/>
                    </a:lnTo>
                    <a:cubicBezTo>
                      <a:pt x="0" y="455"/>
                      <a:pt x="56" y="566"/>
                      <a:pt x="157" y="600"/>
                    </a:cubicBezTo>
                    <a:cubicBezTo>
                      <a:pt x="157" y="606"/>
                      <a:pt x="162" y="606"/>
                      <a:pt x="168" y="606"/>
                    </a:cubicBezTo>
                    <a:cubicBezTo>
                      <a:pt x="185" y="611"/>
                      <a:pt x="203" y="613"/>
                      <a:pt x="221" y="613"/>
                    </a:cubicBezTo>
                    <a:cubicBezTo>
                      <a:pt x="299" y="613"/>
                      <a:pt x="375" y="565"/>
                      <a:pt x="402" y="483"/>
                    </a:cubicBezTo>
                    <a:lnTo>
                      <a:pt x="481" y="259"/>
                    </a:lnTo>
                    <a:cubicBezTo>
                      <a:pt x="514" y="159"/>
                      <a:pt x="464" y="47"/>
                      <a:pt x="363" y="14"/>
                    </a:cubicBezTo>
                    <a:cubicBezTo>
                      <a:pt x="341" y="5"/>
                      <a:pt x="319"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33;p67">
                <a:extLst>
                  <a:ext uri="{FF2B5EF4-FFF2-40B4-BE49-F238E27FC236}">
                    <a16:creationId xmlns:a16="http://schemas.microsoft.com/office/drawing/2014/main" id="{596F28C9-305F-E245-6CC8-3317B3098AEA}"/>
                  </a:ext>
                </a:extLst>
              </p:cNvPr>
              <p:cNvSpPr/>
              <p:nvPr/>
            </p:nvSpPr>
            <p:spPr>
              <a:xfrm flipH="1">
                <a:off x="7163911" y="2080998"/>
                <a:ext cx="29579" cy="35277"/>
              </a:xfrm>
              <a:custGeom>
                <a:avLst/>
                <a:gdLst/>
                <a:ahLst/>
                <a:cxnLst/>
                <a:rect l="l" t="t" r="r" b="b"/>
                <a:pathLst>
                  <a:path w="514" h="613" extrusionOk="0">
                    <a:moveTo>
                      <a:pt x="292" y="0"/>
                    </a:moveTo>
                    <a:cubicBezTo>
                      <a:pt x="214" y="0"/>
                      <a:pt x="142" y="51"/>
                      <a:pt x="112" y="130"/>
                    </a:cubicBezTo>
                    <a:lnTo>
                      <a:pt x="34" y="359"/>
                    </a:lnTo>
                    <a:cubicBezTo>
                      <a:pt x="0" y="459"/>
                      <a:pt x="50" y="565"/>
                      <a:pt x="151" y="605"/>
                    </a:cubicBezTo>
                    <a:lnTo>
                      <a:pt x="168" y="605"/>
                    </a:lnTo>
                    <a:cubicBezTo>
                      <a:pt x="185" y="610"/>
                      <a:pt x="203" y="612"/>
                      <a:pt x="221" y="612"/>
                    </a:cubicBezTo>
                    <a:cubicBezTo>
                      <a:pt x="298" y="612"/>
                      <a:pt x="369" y="565"/>
                      <a:pt x="397" y="487"/>
                    </a:cubicBezTo>
                    <a:lnTo>
                      <a:pt x="475" y="258"/>
                    </a:lnTo>
                    <a:cubicBezTo>
                      <a:pt x="514" y="158"/>
                      <a:pt x="458" y="46"/>
                      <a:pt x="358" y="13"/>
                    </a:cubicBezTo>
                    <a:cubicBezTo>
                      <a:pt x="336" y="4"/>
                      <a:pt x="313"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34;p67">
                <a:extLst>
                  <a:ext uri="{FF2B5EF4-FFF2-40B4-BE49-F238E27FC236}">
                    <a16:creationId xmlns:a16="http://schemas.microsoft.com/office/drawing/2014/main" id="{850978F4-5F2A-1CFE-F451-96A87D53AC6D}"/>
                  </a:ext>
                </a:extLst>
              </p:cNvPr>
              <p:cNvSpPr/>
              <p:nvPr/>
            </p:nvSpPr>
            <p:spPr>
              <a:xfrm flipH="1">
                <a:off x="7025394" y="3176645"/>
                <a:ext cx="179030" cy="187432"/>
              </a:xfrm>
              <a:custGeom>
                <a:avLst/>
                <a:gdLst/>
                <a:ahLst/>
                <a:cxnLst/>
                <a:rect l="l" t="t" r="r" b="b"/>
                <a:pathLst>
                  <a:path w="3111" h="3257" extrusionOk="0">
                    <a:moveTo>
                      <a:pt x="2603" y="1"/>
                    </a:moveTo>
                    <a:lnTo>
                      <a:pt x="0" y="855"/>
                    </a:lnTo>
                    <a:lnTo>
                      <a:pt x="324" y="2324"/>
                    </a:lnTo>
                    <a:lnTo>
                      <a:pt x="1983" y="1615"/>
                    </a:lnTo>
                    <a:cubicBezTo>
                      <a:pt x="1983" y="1615"/>
                      <a:pt x="2375" y="3257"/>
                      <a:pt x="2742" y="3257"/>
                    </a:cubicBezTo>
                    <a:cubicBezTo>
                      <a:pt x="2744" y="3257"/>
                      <a:pt x="2746" y="3257"/>
                      <a:pt x="2748" y="3257"/>
                    </a:cubicBezTo>
                    <a:cubicBezTo>
                      <a:pt x="3111" y="3234"/>
                      <a:pt x="2580" y="12"/>
                      <a:pt x="26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35;p67">
                <a:extLst>
                  <a:ext uri="{FF2B5EF4-FFF2-40B4-BE49-F238E27FC236}">
                    <a16:creationId xmlns:a16="http://schemas.microsoft.com/office/drawing/2014/main" id="{AC38C5E7-A29D-D146-C6DE-F2260458F9AA}"/>
                  </a:ext>
                </a:extLst>
              </p:cNvPr>
              <p:cNvSpPr/>
              <p:nvPr/>
            </p:nvSpPr>
            <p:spPr>
              <a:xfrm flipH="1">
                <a:off x="6864664" y="3286273"/>
                <a:ext cx="434599" cy="706453"/>
              </a:xfrm>
              <a:custGeom>
                <a:avLst/>
                <a:gdLst/>
                <a:ahLst/>
                <a:cxnLst/>
                <a:rect l="l" t="t" r="r" b="b"/>
                <a:pathLst>
                  <a:path w="7552" h="12276" extrusionOk="0">
                    <a:moveTo>
                      <a:pt x="3715" y="0"/>
                    </a:moveTo>
                    <a:cubicBezTo>
                      <a:pt x="3575" y="0"/>
                      <a:pt x="3446" y="22"/>
                      <a:pt x="3318" y="50"/>
                    </a:cubicBezTo>
                    <a:cubicBezTo>
                      <a:pt x="3352" y="73"/>
                      <a:pt x="4217" y="693"/>
                      <a:pt x="4474" y="3005"/>
                    </a:cubicBezTo>
                    <a:cubicBezTo>
                      <a:pt x="4731" y="5361"/>
                      <a:pt x="4832" y="5775"/>
                      <a:pt x="4832" y="5775"/>
                    </a:cubicBezTo>
                    <a:lnTo>
                      <a:pt x="1648" y="5775"/>
                    </a:lnTo>
                    <a:cubicBezTo>
                      <a:pt x="1648" y="5775"/>
                      <a:pt x="1955" y="614"/>
                      <a:pt x="3307" y="56"/>
                    </a:cubicBezTo>
                    <a:lnTo>
                      <a:pt x="3307" y="56"/>
                    </a:lnTo>
                    <a:cubicBezTo>
                      <a:pt x="1" y="905"/>
                      <a:pt x="1207" y="12275"/>
                      <a:pt x="1207" y="12275"/>
                    </a:cubicBezTo>
                    <a:lnTo>
                      <a:pt x="6540" y="12275"/>
                    </a:lnTo>
                    <a:cubicBezTo>
                      <a:pt x="7551" y="10935"/>
                      <a:pt x="6334" y="8595"/>
                      <a:pt x="5608" y="4764"/>
                    </a:cubicBezTo>
                    <a:cubicBezTo>
                      <a:pt x="4882" y="933"/>
                      <a:pt x="4334" y="0"/>
                      <a:pt x="3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36;p67">
                <a:extLst>
                  <a:ext uri="{FF2B5EF4-FFF2-40B4-BE49-F238E27FC236}">
                    <a16:creationId xmlns:a16="http://schemas.microsoft.com/office/drawing/2014/main" id="{EE0D302F-5F00-E1F0-3C2C-66DB07C15327}"/>
                  </a:ext>
                </a:extLst>
              </p:cNvPr>
              <p:cNvSpPr/>
              <p:nvPr/>
            </p:nvSpPr>
            <p:spPr>
              <a:xfrm flipH="1">
                <a:off x="6755381" y="3254334"/>
                <a:ext cx="400876" cy="364276"/>
              </a:xfrm>
              <a:custGeom>
                <a:avLst/>
                <a:gdLst/>
                <a:ahLst/>
                <a:cxnLst/>
                <a:rect l="l" t="t" r="r" b="b"/>
                <a:pathLst>
                  <a:path w="6966" h="6330" extrusionOk="0">
                    <a:moveTo>
                      <a:pt x="4795" y="0"/>
                    </a:moveTo>
                    <a:cubicBezTo>
                      <a:pt x="2816" y="0"/>
                      <a:pt x="1" y="6330"/>
                      <a:pt x="1" y="6330"/>
                    </a:cubicBezTo>
                    <a:lnTo>
                      <a:pt x="2347" y="6330"/>
                    </a:lnTo>
                    <a:cubicBezTo>
                      <a:pt x="2347" y="6330"/>
                      <a:pt x="6965" y="443"/>
                      <a:pt x="4977" y="19"/>
                    </a:cubicBezTo>
                    <a:cubicBezTo>
                      <a:pt x="4917" y="6"/>
                      <a:pt x="4856" y="0"/>
                      <a:pt x="47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37;p67">
                <a:extLst>
                  <a:ext uri="{FF2B5EF4-FFF2-40B4-BE49-F238E27FC236}">
                    <a16:creationId xmlns:a16="http://schemas.microsoft.com/office/drawing/2014/main" id="{F7F613E1-8FC3-20A4-073E-8ACFB3365F33}"/>
                  </a:ext>
                </a:extLst>
              </p:cNvPr>
              <p:cNvSpPr/>
              <p:nvPr/>
            </p:nvSpPr>
            <p:spPr>
              <a:xfrm flipH="1">
                <a:off x="7009281" y="3552372"/>
                <a:ext cx="66928" cy="8402"/>
              </a:xfrm>
              <a:custGeom>
                <a:avLst/>
                <a:gdLst/>
                <a:ahLst/>
                <a:cxnLst/>
                <a:rect l="l" t="t" r="r" b="b"/>
                <a:pathLst>
                  <a:path w="1163" h="146" fill="none" extrusionOk="0">
                    <a:moveTo>
                      <a:pt x="1" y="0"/>
                    </a:moveTo>
                    <a:cubicBezTo>
                      <a:pt x="375" y="123"/>
                      <a:pt x="777" y="146"/>
                      <a:pt x="1162" y="62"/>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38;p67">
                <a:extLst>
                  <a:ext uri="{FF2B5EF4-FFF2-40B4-BE49-F238E27FC236}">
                    <a16:creationId xmlns:a16="http://schemas.microsoft.com/office/drawing/2014/main" id="{058929D5-275F-CDF2-357F-7A26778F01B0}"/>
                  </a:ext>
                </a:extLst>
              </p:cNvPr>
              <p:cNvSpPr/>
              <p:nvPr/>
            </p:nvSpPr>
            <p:spPr>
              <a:xfrm flipH="1">
                <a:off x="6948568" y="3484869"/>
                <a:ext cx="88105" cy="11279"/>
              </a:xfrm>
              <a:custGeom>
                <a:avLst/>
                <a:gdLst/>
                <a:ahLst/>
                <a:cxnLst/>
                <a:rect l="l" t="t" r="r" b="b"/>
                <a:pathLst>
                  <a:path w="1531" h="196" fill="none" extrusionOk="0">
                    <a:moveTo>
                      <a:pt x="0" y="34"/>
                    </a:moveTo>
                    <a:cubicBezTo>
                      <a:pt x="492" y="196"/>
                      <a:pt x="1045" y="185"/>
                      <a:pt x="1531" y="1"/>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39;p67">
                <a:extLst>
                  <a:ext uri="{FF2B5EF4-FFF2-40B4-BE49-F238E27FC236}">
                    <a16:creationId xmlns:a16="http://schemas.microsoft.com/office/drawing/2014/main" id="{0ED9ADB4-9DCB-3002-D39E-9F261BFE0B9E}"/>
                  </a:ext>
                </a:extLst>
              </p:cNvPr>
              <p:cNvSpPr/>
              <p:nvPr/>
            </p:nvSpPr>
            <p:spPr>
              <a:xfrm flipH="1">
                <a:off x="6919334" y="3411611"/>
                <a:ext cx="72682" cy="8057"/>
              </a:xfrm>
              <a:custGeom>
                <a:avLst/>
                <a:gdLst/>
                <a:ahLst/>
                <a:cxnLst/>
                <a:rect l="l" t="t" r="r" b="b"/>
                <a:pathLst>
                  <a:path w="1263" h="140" fill="none" extrusionOk="0">
                    <a:moveTo>
                      <a:pt x="1" y="0"/>
                    </a:moveTo>
                    <a:cubicBezTo>
                      <a:pt x="408" y="123"/>
                      <a:pt x="850" y="140"/>
                      <a:pt x="1263" y="39"/>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40;p67">
                <a:extLst>
                  <a:ext uri="{FF2B5EF4-FFF2-40B4-BE49-F238E27FC236}">
                    <a16:creationId xmlns:a16="http://schemas.microsoft.com/office/drawing/2014/main" id="{C79EAEA9-67A2-D46A-F1C2-8B3478C4AC0B}"/>
                  </a:ext>
                </a:extLst>
              </p:cNvPr>
              <p:cNvSpPr/>
              <p:nvPr/>
            </p:nvSpPr>
            <p:spPr>
              <a:xfrm flipH="1">
                <a:off x="6889755" y="3342842"/>
                <a:ext cx="51160" cy="8690"/>
              </a:xfrm>
              <a:custGeom>
                <a:avLst/>
                <a:gdLst/>
                <a:ahLst/>
                <a:cxnLst/>
                <a:rect l="l" t="t" r="r" b="b"/>
                <a:pathLst>
                  <a:path w="889" h="151" fill="none" extrusionOk="0">
                    <a:moveTo>
                      <a:pt x="1" y="0"/>
                    </a:moveTo>
                    <a:cubicBezTo>
                      <a:pt x="280" y="106"/>
                      <a:pt x="587" y="151"/>
                      <a:pt x="889" y="134"/>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41;p67">
                <a:extLst>
                  <a:ext uri="{FF2B5EF4-FFF2-40B4-BE49-F238E27FC236}">
                    <a16:creationId xmlns:a16="http://schemas.microsoft.com/office/drawing/2014/main" id="{8D94F00B-3849-32BE-2D4A-210120469141}"/>
                  </a:ext>
                </a:extLst>
              </p:cNvPr>
              <p:cNvSpPr/>
              <p:nvPr/>
            </p:nvSpPr>
            <p:spPr>
              <a:xfrm flipH="1">
                <a:off x="7051693" y="3260779"/>
                <a:ext cx="127986" cy="117512"/>
              </a:xfrm>
              <a:custGeom>
                <a:avLst/>
                <a:gdLst/>
                <a:ahLst/>
                <a:cxnLst/>
                <a:rect l="l" t="t" r="r" b="b"/>
                <a:pathLst>
                  <a:path w="2224" h="2042" extrusionOk="0">
                    <a:moveTo>
                      <a:pt x="1391" y="0"/>
                    </a:moveTo>
                    <a:cubicBezTo>
                      <a:pt x="1375" y="0"/>
                      <a:pt x="1358" y="1"/>
                      <a:pt x="1341" y="2"/>
                    </a:cubicBezTo>
                    <a:cubicBezTo>
                      <a:pt x="938" y="30"/>
                      <a:pt x="0" y="320"/>
                      <a:pt x="0" y="1225"/>
                    </a:cubicBezTo>
                    <a:cubicBezTo>
                      <a:pt x="0" y="1761"/>
                      <a:pt x="100" y="2042"/>
                      <a:pt x="474" y="2042"/>
                    </a:cubicBezTo>
                    <a:cubicBezTo>
                      <a:pt x="731" y="2042"/>
                      <a:pt x="1118" y="1908"/>
                      <a:pt x="1692" y="1633"/>
                    </a:cubicBezTo>
                    <a:cubicBezTo>
                      <a:pt x="1955" y="1507"/>
                      <a:pt x="2224" y="0"/>
                      <a:pt x="1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42;p67">
                <a:extLst>
                  <a:ext uri="{FF2B5EF4-FFF2-40B4-BE49-F238E27FC236}">
                    <a16:creationId xmlns:a16="http://schemas.microsoft.com/office/drawing/2014/main" id="{149FEF7B-3BC3-141C-3614-32EEAE7845B2}"/>
                  </a:ext>
                </a:extLst>
              </p:cNvPr>
              <p:cNvSpPr/>
              <p:nvPr/>
            </p:nvSpPr>
            <p:spPr>
              <a:xfrm flipH="1">
                <a:off x="7066828" y="3248003"/>
                <a:ext cx="107384" cy="80739"/>
              </a:xfrm>
              <a:custGeom>
                <a:avLst/>
                <a:gdLst/>
                <a:ahLst/>
                <a:cxnLst/>
                <a:rect l="l" t="t" r="r" b="b"/>
                <a:pathLst>
                  <a:path w="1866" h="1403" fill="none" extrusionOk="0">
                    <a:moveTo>
                      <a:pt x="0" y="822"/>
                    </a:moveTo>
                    <a:cubicBezTo>
                      <a:pt x="62" y="687"/>
                      <a:pt x="151" y="565"/>
                      <a:pt x="263" y="459"/>
                    </a:cubicBezTo>
                    <a:cubicBezTo>
                      <a:pt x="319" y="408"/>
                      <a:pt x="391" y="358"/>
                      <a:pt x="469" y="364"/>
                    </a:cubicBezTo>
                    <a:cubicBezTo>
                      <a:pt x="547" y="369"/>
                      <a:pt x="620" y="459"/>
                      <a:pt x="575" y="526"/>
                    </a:cubicBezTo>
                    <a:cubicBezTo>
                      <a:pt x="642" y="280"/>
                      <a:pt x="843" y="79"/>
                      <a:pt x="1084" y="12"/>
                    </a:cubicBezTo>
                    <a:cubicBezTo>
                      <a:pt x="1112" y="6"/>
                      <a:pt x="1145" y="1"/>
                      <a:pt x="1173" y="12"/>
                    </a:cubicBezTo>
                    <a:cubicBezTo>
                      <a:pt x="1201" y="23"/>
                      <a:pt x="1218" y="51"/>
                      <a:pt x="1234" y="84"/>
                    </a:cubicBezTo>
                    <a:cubicBezTo>
                      <a:pt x="1273" y="174"/>
                      <a:pt x="1290" y="274"/>
                      <a:pt x="1285" y="375"/>
                    </a:cubicBezTo>
                    <a:cubicBezTo>
                      <a:pt x="1346" y="246"/>
                      <a:pt x="1463" y="151"/>
                      <a:pt x="1603" y="118"/>
                    </a:cubicBezTo>
                    <a:cubicBezTo>
                      <a:pt x="1642" y="107"/>
                      <a:pt x="1681" y="107"/>
                      <a:pt x="1720" y="123"/>
                    </a:cubicBezTo>
                    <a:cubicBezTo>
                      <a:pt x="1776" y="151"/>
                      <a:pt x="1793" y="224"/>
                      <a:pt x="1804" y="291"/>
                    </a:cubicBezTo>
                    <a:cubicBezTo>
                      <a:pt x="1865" y="660"/>
                      <a:pt x="1865" y="1034"/>
                      <a:pt x="1815" y="1402"/>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43;p67">
                <a:extLst>
                  <a:ext uri="{FF2B5EF4-FFF2-40B4-BE49-F238E27FC236}">
                    <a16:creationId xmlns:a16="http://schemas.microsoft.com/office/drawing/2014/main" id="{63861458-15C3-5162-9F2B-D411FB6E2890}"/>
                  </a:ext>
                </a:extLst>
              </p:cNvPr>
              <p:cNvSpPr/>
              <p:nvPr/>
            </p:nvSpPr>
            <p:spPr>
              <a:xfrm flipH="1">
                <a:off x="7141410" y="3275339"/>
                <a:ext cx="3913" cy="88738"/>
              </a:xfrm>
              <a:custGeom>
                <a:avLst/>
                <a:gdLst/>
                <a:ahLst/>
                <a:cxnLst/>
                <a:rect l="l" t="t" r="r" b="b"/>
                <a:pathLst>
                  <a:path w="68" h="1542" fill="none" extrusionOk="0">
                    <a:moveTo>
                      <a:pt x="68" y="0"/>
                    </a:moveTo>
                    <a:cubicBezTo>
                      <a:pt x="18" y="514"/>
                      <a:pt x="1" y="1028"/>
                      <a:pt x="18" y="1542"/>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44;p67">
                <a:extLst>
                  <a:ext uri="{FF2B5EF4-FFF2-40B4-BE49-F238E27FC236}">
                    <a16:creationId xmlns:a16="http://schemas.microsoft.com/office/drawing/2014/main" id="{6C094ADF-ACF2-94A1-7DB3-241B00D57A7C}"/>
                  </a:ext>
                </a:extLst>
              </p:cNvPr>
              <p:cNvSpPr/>
              <p:nvPr/>
            </p:nvSpPr>
            <p:spPr>
              <a:xfrm flipH="1">
                <a:off x="7099285" y="3268893"/>
                <a:ext cx="10359" cy="90350"/>
              </a:xfrm>
              <a:custGeom>
                <a:avLst/>
                <a:gdLst/>
                <a:ahLst/>
                <a:cxnLst/>
                <a:rect l="l" t="t" r="r" b="b"/>
                <a:pathLst>
                  <a:path w="180" h="1570" fill="none" extrusionOk="0">
                    <a:moveTo>
                      <a:pt x="179" y="1"/>
                    </a:moveTo>
                    <a:cubicBezTo>
                      <a:pt x="135" y="526"/>
                      <a:pt x="73" y="1051"/>
                      <a:pt x="1" y="157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45;p67">
                <a:extLst>
                  <a:ext uri="{FF2B5EF4-FFF2-40B4-BE49-F238E27FC236}">
                    <a16:creationId xmlns:a16="http://schemas.microsoft.com/office/drawing/2014/main" id="{DC7543DC-7AA8-2C58-5D2B-9792BF29004F}"/>
                  </a:ext>
                </a:extLst>
              </p:cNvPr>
              <p:cNvSpPr/>
              <p:nvPr/>
            </p:nvSpPr>
            <p:spPr>
              <a:xfrm flipH="1">
                <a:off x="7042083" y="2347155"/>
                <a:ext cx="287392" cy="881973"/>
              </a:xfrm>
              <a:custGeom>
                <a:avLst/>
                <a:gdLst/>
                <a:ahLst/>
                <a:cxnLst/>
                <a:rect l="l" t="t" r="r" b="b"/>
                <a:pathLst>
                  <a:path w="4994" h="15326" extrusionOk="0">
                    <a:moveTo>
                      <a:pt x="1581" y="1"/>
                    </a:moveTo>
                    <a:lnTo>
                      <a:pt x="1" y="1799"/>
                    </a:lnTo>
                    <a:lnTo>
                      <a:pt x="2022" y="15325"/>
                    </a:lnTo>
                    <a:lnTo>
                      <a:pt x="4994" y="14342"/>
                    </a:lnTo>
                    <a:cubicBezTo>
                      <a:pt x="4591" y="10109"/>
                      <a:pt x="2391" y="503"/>
                      <a:pt x="2391" y="503"/>
                    </a:cubicBezTo>
                    <a:lnTo>
                      <a:pt x="15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46;p67">
                <a:extLst>
                  <a:ext uri="{FF2B5EF4-FFF2-40B4-BE49-F238E27FC236}">
                    <a16:creationId xmlns:a16="http://schemas.microsoft.com/office/drawing/2014/main" id="{52DED4F5-67A7-4EA5-FE25-C8DCE1F8933A}"/>
                  </a:ext>
                </a:extLst>
              </p:cNvPr>
              <p:cNvSpPr/>
              <p:nvPr/>
            </p:nvSpPr>
            <p:spPr>
              <a:xfrm flipH="1">
                <a:off x="7070684" y="3089230"/>
                <a:ext cx="66237" cy="21580"/>
              </a:xfrm>
              <a:custGeom>
                <a:avLst/>
                <a:gdLst/>
                <a:ahLst/>
                <a:cxnLst/>
                <a:rect l="l" t="t" r="r" b="b"/>
                <a:pathLst>
                  <a:path w="1151" h="375" fill="none" extrusionOk="0">
                    <a:moveTo>
                      <a:pt x="0" y="375"/>
                    </a:moveTo>
                    <a:cubicBezTo>
                      <a:pt x="363" y="202"/>
                      <a:pt x="748" y="73"/>
                      <a:pt x="1150" y="1"/>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47;p67">
                <a:extLst>
                  <a:ext uri="{FF2B5EF4-FFF2-40B4-BE49-F238E27FC236}">
                    <a16:creationId xmlns:a16="http://schemas.microsoft.com/office/drawing/2014/main" id="{E0ACD1CD-B48F-1D81-55BC-CED5D4731237}"/>
                  </a:ext>
                </a:extLst>
              </p:cNvPr>
              <p:cNvSpPr/>
              <p:nvPr/>
            </p:nvSpPr>
            <p:spPr>
              <a:xfrm flipH="1">
                <a:off x="7156200" y="3157999"/>
                <a:ext cx="4201" cy="43448"/>
              </a:xfrm>
              <a:custGeom>
                <a:avLst/>
                <a:gdLst/>
                <a:ahLst/>
                <a:cxnLst/>
                <a:rect l="l" t="t" r="r" b="b"/>
                <a:pathLst>
                  <a:path w="73" h="755" fill="none" extrusionOk="0">
                    <a:moveTo>
                      <a:pt x="0" y="1"/>
                    </a:moveTo>
                    <a:cubicBezTo>
                      <a:pt x="23" y="252"/>
                      <a:pt x="51" y="503"/>
                      <a:pt x="73" y="755"/>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548;p67">
                <a:extLst>
                  <a:ext uri="{FF2B5EF4-FFF2-40B4-BE49-F238E27FC236}">
                    <a16:creationId xmlns:a16="http://schemas.microsoft.com/office/drawing/2014/main" id="{963EDDF2-601A-5597-75CE-13A34586A1AF}"/>
                  </a:ext>
                </a:extLst>
              </p:cNvPr>
              <p:cNvSpPr/>
              <p:nvPr/>
            </p:nvSpPr>
            <p:spPr>
              <a:xfrm flipH="1">
                <a:off x="7111485" y="3114321"/>
                <a:ext cx="6848" cy="68482"/>
              </a:xfrm>
              <a:custGeom>
                <a:avLst/>
                <a:gdLst/>
                <a:ahLst/>
                <a:cxnLst/>
                <a:rect l="l" t="t" r="r" b="b"/>
                <a:pathLst>
                  <a:path w="119" h="1190" fill="none" extrusionOk="0">
                    <a:moveTo>
                      <a:pt x="1" y="0"/>
                    </a:moveTo>
                    <a:cubicBezTo>
                      <a:pt x="40" y="397"/>
                      <a:pt x="79" y="793"/>
                      <a:pt x="118" y="119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549;p67">
                <a:extLst>
                  <a:ext uri="{FF2B5EF4-FFF2-40B4-BE49-F238E27FC236}">
                    <a16:creationId xmlns:a16="http://schemas.microsoft.com/office/drawing/2014/main" id="{1211BE54-F666-68EB-76ED-98AD9508DE43}"/>
                  </a:ext>
                </a:extLst>
              </p:cNvPr>
              <p:cNvSpPr/>
              <p:nvPr/>
            </p:nvSpPr>
            <p:spPr>
              <a:xfrm flipH="1">
                <a:off x="7072928" y="3099876"/>
                <a:ext cx="5525" cy="74582"/>
              </a:xfrm>
              <a:custGeom>
                <a:avLst/>
                <a:gdLst/>
                <a:ahLst/>
                <a:cxnLst/>
                <a:rect l="l" t="t" r="r" b="b"/>
                <a:pathLst>
                  <a:path w="96" h="1296" fill="none" extrusionOk="0">
                    <a:moveTo>
                      <a:pt x="0" y="0"/>
                    </a:moveTo>
                    <a:cubicBezTo>
                      <a:pt x="45" y="430"/>
                      <a:pt x="79" y="866"/>
                      <a:pt x="95" y="1296"/>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550;p67">
                <a:extLst>
                  <a:ext uri="{FF2B5EF4-FFF2-40B4-BE49-F238E27FC236}">
                    <a16:creationId xmlns:a16="http://schemas.microsoft.com/office/drawing/2014/main" id="{8F381F12-3A93-A7E9-7AF6-E2480D9CEF29}"/>
                  </a:ext>
                </a:extLst>
              </p:cNvPr>
              <p:cNvSpPr/>
              <p:nvPr/>
            </p:nvSpPr>
            <p:spPr>
              <a:xfrm flipH="1">
                <a:off x="7102163" y="2991227"/>
                <a:ext cx="607817" cy="1001499"/>
              </a:xfrm>
              <a:custGeom>
                <a:avLst/>
                <a:gdLst/>
                <a:ahLst/>
                <a:cxnLst/>
                <a:rect l="l" t="t" r="r" b="b"/>
                <a:pathLst>
                  <a:path w="10562" h="17403" extrusionOk="0">
                    <a:moveTo>
                      <a:pt x="509" y="0"/>
                    </a:moveTo>
                    <a:cubicBezTo>
                      <a:pt x="509" y="0"/>
                      <a:pt x="509" y="2340"/>
                      <a:pt x="548" y="5596"/>
                    </a:cubicBezTo>
                    <a:cubicBezTo>
                      <a:pt x="581" y="8847"/>
                      <a:pt x="0" y="17402"/>
                      <a:pt x="0" y="17402"/>
                    </a:cubicBezTo>
                    <a:lnTo>
                      <a:pt x="4284" y="17402"/>
                    </a:lnTo>
                    <a:lnTo>
                      <a:pt x="5351" y="8076"/>
                    </a:lnTo>
                    <a:lnTo>
                      <a:pt x="6138" y="17402"/>
                    </a:lnTo>
                    <a:lnTo>
                      <a:pt x="10449" y="17402"/>
                    </a:lnTo>
                    <a:cubicBezTo>
                      <a:pt x="10561" y="17402"/>
                      <a:pt x="8880" y="0"/>
                      <a:pt x="9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551;p67">
                <a:extLst>
                  <a:ext uri="{FF2B5EF4-FFF2-40B4-BE49-F238E27FC236}">
                    <a16:creationId xmlns:a16="http://schemas.microsoft.com/office/drawing/2014/main" id="{9280875A-9879-069E-CAA7-974FE6451DC9}"/>
                  </a:ext>
                </a:extLst>
              </p:cNvPr>
              <p:cNvSpPr/>
              <p:nvPr/>
            </p:nvSpPr>
            <p:spPr>
              <a:xfrm flipH="1">
                <a:off x="7354451" y="3173134"/>
                <a:ext cx="50239" cy="298269"/>
              </a:xfrm>
              <a:custGeom>
                <a:avLst/>
                <a:gdLst/>
                <a:ahLst/>
                <a:cxnLst/>
                <a:rect l="l" t="t" r="r" b="b"/>
                <a:pathLst>
                  <a:path w="873" h="5183" fill="none" extrusionOk="0">
                    <a:moveTo>
                      <a:pt x="1" y="5183"/>
                    </a:moveTo>
                    <a:cubicBezTo>
                      <a:pt x="291" y="3457"/>
                      <a:pt x="582" y="1732"/>
                      <a:pt x="872" y="0"/>
                    </a:cubicBezTo>
                  </a:path>
                </a:pathLst>
              </a:custGeom>
              <a:noFill/>
              <a:ln w="1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552;p67">
                <a:extLst>
                  <a:ext uri="{FF2B5EF4-FFF2-40B4-BE49-F238E27FC236}">
                    <a16:creationId xmlns:a16="http://schemas.microsoft.com/office/drawing/2014/main" id="{89D66192-493E-2289-C3EE-475A193FF3E9}"/>
                  </a:ext>
                </a:extLst>
              </p:cNvPr>
              <p:cNvSpPr/>
              <p:nvPr/>
            </p:nvSpPr>
            <p:spPr>
              <a:xfrm flipH="1">
                <a:off x="7287005" y="3138433"/>
                <a:ext cx="67849" cy="42125"/>
              </a:xfrm>
              <a:custGeom>
                <a:avLst/>
                <a:gdLst/>
                <a:ahLst/>
                <a:cxnLst/>
                <a:rect l="l" t="t" r="r" b="b"/>
                <a:pathLst>
                  <a:path w="1179" h="732" fill="none" extrusionOk="0">
                    <a:moveTo>
                      <a:pt x="1" y="732"/>
                    </a:moveTo>
                    <a:cubicBezTo>
                      <a:pt x="403" y="503"/>
                      <a:pt x="794" y="257"/>
                      <a:pt x="1179" y="0"/>
                    </a:cubicBezTo>
                  </a:path>
                </a:pathLst>
              </a:custGeom>
              <a:noFill/>
              <a:ln w="1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553;p67">
                <a:extLst>
                  <a:ext uri="{FF2B5EF4-FFF2-40B4-BE49-F238E27FC236}">
                    <a16:creationId xmlns:a16="http://schemas.microsoft.com/office/drawing/2014/main" id="{B849F5BB-94F8-8962-FE03-54863F067FA5}"/>
                  </a:ext>
                </a:extLst>
              </p:cNvPr>
              <p:cNvSpPr/>
              <p:nvPr/>
            </p:nvSpPr>
            <p:spPr>
              <a:xfrm flipH="1">
                <a:off x="7330051" y="3033294"/>
                <a:ext cx="73316" cy="58"/>
              </a:xfrm>
              <a:custGeom>
                <a:avLst/>
                <a:gdLst/>
                <a:ahLst/>
                <a:cxnLst/>
                <a:rect l="l" t="t" r="r" b="b"/>
                <a:pathLst>
                  <a:path w="1274" h="1" fill="none" extrusionOk="0">
                    <a:moveTo>
                      <a:pt x="0" y="1"/>
                    </a:moveTo>
                    <a:lnTo>
                      <a:pt x="1274" y="1"/>
                    </a:lnTo>
                  </a:path>
                </a:pathLst>
              </a:custGeom>
              <a:noFill/>
              <a:ln w="1525" cap="flat"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554;p67">
                <a:extLst>
                  <a:ext uri="{FF2B5EF4-FFF2-40B4-BE49-F238E27FC236}">
                    <a16:creationId xmlns:a16="http://schemas.microsoft.com/office/drawing/2014/main" id="{4BC67F16-A3A4-3417-FA45-55324D040FFA}"/>
                  </a:ext>
                </a:extLst>
              </p:cNvPr>
              <p:cNvSpPr/>
              <p:nvPr/>
            </p:nvSpPr>
            <p:spPr>
              <a:xfrm flipH="1">
                <a:off x="7266115" y="2291564"/>
                <a:ext cx="326870" cy="755944"/>
              </a:xfrm>
              <a:custGeom>
                <a:avLst/>
                <a:gdLst/>
                <a:ahLst/>
                <a:cxnLst/>
                <a:rect l="l" t="t" r="r" b="b"/>
                <a:pathLst>
                  <a:path w="5680" h="13136" extrusionOk="0">
                    <a:moveTo>
                      <a:pt x="0" y="0"/>
                    </a:moveTo>
                    <a:lnTo>
                      <a:pt x="0" y="13136"/>
                    </a:lnTo>
                    <a:lnTo>
                      <a:pt x="5680" y="13136"/>
                    </a:lnTo>
                    <a:lnTo>
                      <a:pt x="5680" y="112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555;p67">
                <a:extLst>
                  <a:ext uri="{FF2B5EF4-FFF2-40B4-BE49-F238E27FC236}">
                    <a16:creationId xmlns:a16="http://schemas.microsoft.com/office/drawing/2014/main" id="{3101C74C-18C1-2406-75F2-250CB845AB8A}"/>
                  </a:ext>
                </a:extLst>
              </p:cNvPr>
              <p:cNvSpPr/>
              <p:nvPr/>
            </p:nvSpPr>
            <p:spPr>
              <a:xfrm flipH="1">
                <a:off x="7313362" y="2223082"/>
                <a:ext cx="223399" cy="168499"/>
              </a:xfrm>
              <a:custGeom>
                <a:avLst/>
                <a:gdLst/>
                <a:ahLst/>
                <a:cxnLst/>
                <a:rect l="l" t="t" r="r" b="b"/>
                <a:pathLst>
                  <a:path w="3882" h="2928" extrusionOk="0">
                    <a:moveTo>
                      <a:pt x="1" y="1"/>
                    </a:moveTo>
                    <a:cubicBezTo>
                      <a:pt x="1" y="1"/>
                      <a:pt x="1374" y="2927"/>
                      <a:pt x="2631" y="2927"/>
                    </a:cubicBezTo>
                    <a:cubicBezTo>
                      <a:pt x="3882" y="2927"/>
                      <a:pt x="3089" y="1001"/>
                      <a:pt x="3089" y="1001"/>
                    </a:cubicBez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556;p67">
                <a:extLst>
                  <a:ext uri="{FF2B5EF4-FFF2-40B4-BE49-F238E27FC236}">
                    <a16:creationId xmlns:a16="http://schemas.microsoft.com/office/drawing/2014/main" id="{E564A2DC-E05C-59F2-3AD0-5257A12ED7C8}"/>
                  </a:ext>
                </a:extLst>
              </p:cNvPr>
              <p:cNvSpPr/>
              <p:nvPr/>
            </p:nvSpPr>
            <p:spPr>
              <a:xfrm flipH="1">
                <a:off x="7139799" y="2267452"/>
                <a:ext cx="234333" cy="877772"/>
              </a:xfrm>
              <a:custGeom>
                <a:avLst/>
                <a:gdLst/>
                <a:ahLst/>
                <a:cxnLst/>
                <a:rect l="l" t="t" r="r" b="b"/>
                <a:pathLst>
                  <a:path w="4072" h="15253" extrusionOk="0">
                    <a:moveTo>
                      <a:pt x="0" y="1"/>
                    </a:moveTo>
                    <a:cubicBezTo>
                      <a:pt x="0" y="1"/>
                      <a:pt x="285" y="1922"/>
                      <a:pt x="352" y="4865"/>
                    </a:cubicBezTo>
                    <a:cubicBezTo>
                      <a:pt x="414" y="7808"/>
                      <a:pt x="950" y="15252"/>
                      <a:pt x="950" y="15252"/>
                    </a:cubicBezTo>
                    <a:lnTo>
                      <a:pt x="4072" y="15252"/>
                    </a:lnTo>
                    <a:lnTo>
                      <a:pt x="2201" y="3407"/>
                    </a:lnTo>
                    <a:lnTo>
                      <a:pt x="2357" y="138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557;p67">
                <a:extLst>
                  <a:ext uri="{FF2B5EF4-FFF2-40B4-BE49-F238E27FC236}">
                    <a16:creationId xmlns:a16="http://schemas.microsoft.com/office/drawing/2014/main" id="{B11643B6-0EC3-DD01-A008-341C8F31D034}"/>
                  </a:ext>
                </a:extLst>
              </p:cNvPr>
              <p:cNvSpPr/>
              <p:nvPr/>
            </p:nvSpPr>
            <p:spPr>
              <a:xfrm flipH="1">
                <a:off x="7241370" y="2473472"/>
                <a:ext cx="1611" cy="127986"/>
              </a:xfrm>
              <a:custGeom>
                <a:avLst/>
                <a:gdLst/>
                <a:ahLst/>
                <a:cxnLst/>
                <a:rect l="l" t="t" r="r" b="b"/>
                <a:pathLst>
                  <a:path w="28" h="2224" fill="none" extrusionOk="0">
                    <a:moveTo>
                      <a:pt x="28" y="0"/>
                    </a:moveTo>
                    <a:cubicBezTo>
                      <a:pt x="17" y="738"/>
                      <a:pt x="6" y="1480"/>
                      <a:pt x="0" y="2223"/>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558;p67">
                <a:extLst>
                  <a:ext uri="{FF2B5EF4-FFF2-40B4-BE49-F238E27FC236}">
                    <a16:creationId xmlns:a16="http://schemas.microsoft.com/office/drawing/2014/main" id="{4DBA963C-A283-1B5F-9B9D-FAA2DE7F49EA}"/>
                  </a:ext>
                </a:extLst>
              </p:cNvPr>
              <p:cNvSpPr/>
              <p:nvPr/>
            </p:nvSpPr>
            <p:spPr>
              <a:xfrm flipH="1">
                <a:off x="7202756" y="2387035"/>
                <a:ext cx="32514" cy="61748"/>
              </a:xfrm>
              <a:custGeom>
                <a:avLst/>
                <a:gdLst/>
                <a:ahLst/>
                <a:cxnLst/>
                <a:rect l="l" t="t" r="r" b="b"/>
                <a:pathLst>
                  <a:path w="565" h="1073" fill="none" extrusionOk="0">
                    <a:moveTo>
                      <a:pt x="0" y="1072"/>
                    </a:moveTo>
                    <a:cubicBezTo>
                      <a:pt x="162" y="704"/>
                      <a:pt x="352" y="346"/>
                      <a:pt x="564" y="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559;p67">
                <a:extLst>
                  <a:ext uri="{FF2B5EF4-FFF2-40B4-BE49-F238E27FC236}">
                    <a16:creationId xmlns:a16="http://schemas.microsoft.com/office/drawing/2014/main" id="{F11B6241-8239-BA56-E6C8-C26F6B719991}"/>
                  </a:ext>
                </a:extLst>
              </p:cNvPr>
              <p:cNvSpPr/>
              <p:nvPr/>
            </p:nvSpPr>
            <p:spPr>
              <a:xfrm flipH="1">
                <a:off x="7145553" y="2790673"/>
                <a:ext cx="47016" cy="352594"/>
              </a:xfrm>
              <a:custGeom>
                <a:avLst/>
                <a:gdLst/>
                <a:ahLst/>
                <a:cxnLst/>
                <a:rect l="l" t="t" r="r" b="b"/>
                <a:pathLst>
                  <a:path w="817" h="6127" fill="none" extrusionOk="0">
                    <a:moveTo>
                      <a:pt x="1" y="1"/>
                    </a:moveTo>
                    <a:cubicBezTo>
                      <a:pt x="269" y="2039"/>
                      <a:pt x="543" y="4083"/>
                      <a:pt x="816" y="6127"/>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560;p67">
                <a:extLst>
                  <a:ext uri="{FF2B5EF4-FFF2-40B4-BE49-F238E27FC236}">
                    <a16:creationId xmlns:a16="http://schemas.microsoft.com/office/drawing/2014/main" id="{76025DB3-9A86-91DD-01EA-A88469D3A594}"/>
                  </a:ext>
                </a:extLst>
              </p:cNvPr>
              <p:cNvSpPr/>
              <p:nvPr/>
            </p:nvSpPr>
            <p:spPr>
              <a:xfrm flipH="1">
                <a:off x="7206324" y="2479572"/>
                <a:ext cx="34413" cy="51793"/>
              </a:xfrm>
              <a:custGeom>
                <a:avLst/>
                <a:gdLst/>
                <a:ahLst/>
                <a:cxnLst/>
                <a:rect l="l" t="t" r="r" b="b"/>
                <a:pathLst>
                  <a:path w="598" h="900" fill="none" extrusionOk="0">
                    <a:moveTo>
                      <a:pt x="0" y="900"/>
                    </a:moveTo>
                    <a:cubicBezTo>
                      <a:pt x="240" y="632"/>
                      <a:pt x="441" y="330"/>
                      <a:pt x="598" y="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561;p67">
                <a:extLst>
                  <a:ext uri="{FF2B5EF4-FFF2-40B4-BE49-F238E27FC236}">
                    <a16:creationId xmlns:a16="http://schemas.microsoft.com/office/drawing/2014/main" id="{06544B02-BA14-2D4C-2CCF-006395C013D6}"/>
                  </a:ext>
                </a:extLst>
              </p:cNvPr>
              <p:cNvSpPr/>
              <p:nvPr/>
            </p:nvSpPr>
            <p:spPr>
              <a:xfrm flipH="1">
                <a:off x="7304327" y="2260719"/>
                <a:ext cx="54728" cy="95471"/>
              </a:xfrm>
              <a:custGeom>
                <a:avLst/>
                <a:gdLst/>
                <a:ahLst/>
                <a:cxnLst/>
                <a:rect l="l" t="t" r="r" b="b"/>
                <a:pathLst>
                  <a:path w="951" h="1659" extrusionOk="0">
                    <a:moveTo>
                      <a:pt x="297" y="0"/>
                    </a:moveTo>
                    <a:lnTo>
                      <a:pt x="1" y="347"/>
                    </a:lnTo>
                    <a:lnTo>
                      <a:pt x="772" y="1659"/>
                    </a:lnTo>
                    <a:lnTo>
                      <a:pt x="950" y="827"/>
                    </a:lnTo>
                    <a:lnTo>
                      <a:pt x="2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562;p67">
                <a:extLst>
                  <a:ext uri="{FF2B5EF4-FFF2-40B4-BE49-F238E27FC236}">
                    <a16:creationId xmlns:a16="http://schemas.microsoft.com/office/drawing/2014/main" id="{775DF61A-515A-4DDF-7DC5-FE25E0BFCF04}"/>
                  </a:ext>
                </a:extLst>
              </p:cNvPr>
              <p:cNvSpPr/>
              <p:nvPr/>
            </p:nvSpPr>
            <p:spPr>
              <a:xfrm flipH="1">
                <a:off x="7402043" y="2223082"/>
                <a:ext cx="360017" cy="922141"/>
              </a:xfrm>
              <a:custGeom>
                <a:avLst/>
                <a:gdLst/>
                <a:ahLst/>
                <a:cxnLst/>
                <a:rect l="l" t="t" r="r" b="b"/>
                <a:pathLst>
                  <a:path w="6256" h="16024" extrusionOk="0">
                    <a:moveTo>
                      <a:pt x="3916" y="1"/>
                    </a:moveTo>
                    <a:cubicBezTo>
                      <a:pt x="3206" y="699"/>
                      <a:pt x="487" y="2179"/>
                      <a:pt x="487" y="2185"/>
                    </a:cubicBezTo>
                    <a:cubicBezTo>
                      <a:pt x="1" y="5586"/>
                      <a:pt x="805" y="16023"/>
                      <a:pt x="805" y="16023"/>
                    </a:cubicBezTo>
                    <a:lnTo>
                      <a:pt x="6256" y="16023"/>
                    </a:lnTo>
                    <a:cubicBezTo>
                      <a:pt x="6256" y="16023"/>
                      <a:pt x="5976" y="11237"/>
                      <a:pt x="5887" y="8830"/>
                    </a:cubicBezTo>
                    <a:cubicBezTo>
                      <a:pt x="5798" y="6429"/>
                      <a:pt x="5557" y="956"/>
                      <a:pt x="5557" y="956"/>
                    </a:cubicBezTo>
                    <a:lnTo>
                      <a:pt x="39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563;p67">
                <a:extLst>
                  <a:ext uri="{FF2B5EF4-FFF2-40B4-BE49-F238E27FC236}">
                    <a16:creationId xmlns:a16="http://schemas.microsoft.com/office/drawing/2014/main" id="{ECAEF4FC-4378-5178-1341-CFA4DCF00CF9}"/>
                  </a:ext>
                </a:extLst>
              </p:cNvPr>
              <p:cNvSpPr/>
              <p:nvPr/>
            </p:nvSpPr>
            <p:spPr>
              <a:xfrm flipH="1">
                <a:off x="7442211" y="2185504"/>
                <a:ext cx="182944" cy="190943"/>
              </a:xfrm>
              <a:custGeom>
                <a:avLst/>
                <a:gdLst/>
                <a:ahLst/>
                <a:cxnLst/>
                <a:rect l="l" t="t" r="r" b="b"/>
                <a:pathLst>
                  <a:path w="3179" h="3318" extrusionOk="0">
                    <a:moveTo>
                      <a:pt x="1637" y="0"/>
                    </a:moveTo>
                    <a:lnTo>
                      <a:pt x="1" y="1285"/>
                    </a:lnTo>
                    <a:lnTo>
                      <a:pt x="2011" y="3318"/>
                    </a:lnTo>
                    <a:lnTo>
                      <a:pt x="3178" y="1609"/>
                    </a:lnTo>
                    <a:lnTo>
                      <a:pt x="1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564;p67">
                <a:extLst>
                  <a:ext uri="{FF2B5EF4-FFF2-40B4-BE49-F238E27FC236}">
                    <a16:creationId xmlns:a16="http://schemas.microsoft.com/office/drawing/2014/main" id="{E50147D5-6F40-4070-68FA-DBACB1C54D9E}"/>
                  </a:ext>
                </a:extLst>
              </p:cNvPr>
              <p:cNvSpPr/>
              <p:nvPr/>
            </p:nvSpPr>
            <p:spPr>
              <a:xfrm flipH="1">
                <a:off x="6973314" y="2479572"/>
                <a:ext cx="373829" cy="304714"/>
              </a:xfrm>
              <a:custGeom>
                <a:avLst/>
                <a:gdLst/>
                <a:ahLst/>
                <a:cxnLst/>
                <a:rect l="l" t="t" r="r" b="b"/>
                <a:pathLst>
                  <a:path w="6496" h="5295" extrusionOk="0">
                    <a:moveTo>
                      <a:pt x="3078" y="0"/>
                    </a:moveTo>
                    <a:lnTo>
                      <a:pt x="1" y="5295"/>
                    </a:lnTo>
                    <a:lnTo>
                      <a:pt x="3424" y="5295"/>
                    </a:lnTo>
                    <a:lnTo>
                      <a:pt x="64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565;p67">
                <a:extLst>
                  <a:ext uri="{FF2B5EF4-FFF2-40B4-BE49-F238E27FC236}">
                    <a16:creationId xmlns:a16="http://schemas.microsoft.com/office/drawing/2014/main" id="{D9FDEC28-56C1-6D82-1E54-321DB7DAFED3}"/>
                  </a:ext>
                </a:extLst>
              </p:cNvPr>
              <p:cNvSpPr/>
              <p:nvPr/>
            </p:nvSpPr>
            <p:spPr>
              <a:xfrm flipH="1">
                <a:off x="6960423" y="2479572"/>
                <a:ext cx="373886" cy="304714"/>
              </a:xfrm>
              <a:custGeom>
                <a:avLst/>
                <a:gdLst/>
                <a:ahLst/>
                <a:cxnLst/>
                <a:rect l="l" t="t" r="r" b="b"/>
                <a:pathLst>
                  <a:path w="6497" h="5295" extrusionOk="0">
                    <a:moveTo>
                      <a:pt x="3073" y="0"/>
                    </a:moveTo>
                    <a:lnTo>
                      <a:pt x="1" y="5295"/>
                    </a:lnTo>
                    <a:lnTo>
                      <a:pt x="3419" y="5295"/>
                    </a:lnTo>
                    <a:lnTo>
                      <a:pt x="64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566;p67">
                <a:extLst>
                  <a:ext uri="{FF2B5EF4-FFF2-40B4-BE49-F238E27FC236}">
                    <a16:creationId xmlns:a16="http://schemas.microsoft.com/office/drawing/2014/main" id="{59949123-C130-1854-6F39-58C76B1274A5}"/>
                  </a:ext>
                </a:extLst>
              </p:cNvPr>
              <p:cNvSpPr/>
              <p:nvPr/>
            </p:nvSpPr>
            <p:spPr>
              <a:xfrm flipH="1">
                <a:off x="7116032" y="2495340"/>
                <a:ext cx="52714" cy="57260"/>
              </a:xfrm>
              <a:custGeom>
                <a:avLst/>
                <a:gdLst/>
                <a:ahLst/>
                <a:cxnLst/>
                <a:rect l="l" t="t" r="r" b="b"/>
                <a:pathLst>
                  <a:path w="916" h="995" extrusionOk="0">
                    <a:moveTo>
                      <a:pt x="587" y="0"/>
                    </a:moveTo>
                    <a:cubicBezTo>
                      <a:pt x="492" y="0"/>
                      <a:pt x="402" y="56"/>
                      <a:pt x="352" y="140"/>
                    </a:cubicBezTo>
                    <a:lnTo>
                      <a:pt x="95" y="598"/>
                    </a:lnTo>
                    <a:cubicBezTo>
                      <a:pt x="0" y="776"/>
                      <a:pt x="129" y="994"/>
                      <a:pt x="330" y="994"/>
                    </a:cubicBezTo>
                    <a:lnTo>
                      <a:pt x="341" y="994"/>
                    </a:lnTo>
                    <a:cubicBezTo>
                      <a:pt x="441" y="994"/>
                      <a:pt x="531" y="938"/>
                      <a:pt x="575" y="855"/>
                    </a:cubicBezTo>
                    <a:lnTo>
                      <a:pt x="821" y="391"/>
                    </a:lnTo>
                    <a:cubicBezTo>
                      <a:pt x="916" y="218"/>
                      <a:pt x="788" y="0"/>
                      <a:pt x="5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567;p67">
                <a:extLst>
                  <a:ext uri="{FF2B5EF4-FFF2-40B4-BE49-F238E27FC236}">
                    <a16:creationId xmlns:a16="http://schemas.microsoft.com/office/drawing/2014/main" id="{B59D2BCA-B6D0-38E2-E019-531EDCF6D04A}"/>
                  </a:ext>
                </a:extLst>
              </p:cNvPr>
              <p:cNvSpPr/>
              <p:nvPr/>
            </p:nvSpPr>
            <p:spPr>
              <a:xfrm flipH="1">
                <a:off x="7073562" y="2605543"/>
                <a:ext cx="355874" cy="222766"/>
              </a:xfrm>
              <a:custGeom>
                <a:avLst/>
                <a:gdLst/>
                <a:ahLst/>
                <a:cxnLst/>
                <a:rect l="l" t="t" r="r" b="b"/>
                <a:pathLst>
                  <a:path w="6184" h="3871" extrusionOk="0">
                    <a:moveTo>
                      <a:pt x="3234" y="1"/>
                    </a:moveTo>
                    <a:cubicBezTo>
                      <a:pt x="2190" y="353"/>
                      <a:pt x="1" y="1324"/>
                      <a:pt x="1" y="1324"/>
                    </a:cubicBezTo>
                    <a:lnTo>
                      <a:pt x="420" y="3871"/>
                    </a:lnTo>
                    <a:cubicBezTo>
                      <a:pt x="420" y="3871"/>
                      <a:pt x="3251" y="2871"/>
                      <a:pt x="4312" y="2263"/>
                    </a:cubicBezTo>
                    <a:cubicBezTo>
                      <a:pt x="5379" y="1654"/>
                      <a:pt x="5580" y="755"/>
                      <a:pt x="5580" y="755"/>
                    </a:cubicBezTo>
                    <a:cubicBezTo>
                      <a:pt x="5580" y="755"/>
                      <a:pt x="6183" y="258"/>
                      <a:pt x="6105" y="90"/>
                    </a:cubicBezTo>
                    <a:cubicBezTo>
                      <a:pt x="6099" y="77"/>
                      <a:pt x="6072" y="71"/>
                      <a:pt x="6029" y="71"/>
                    </a:cubicBezTo>
                    <a:cubicBezTo>
                      <a:pt x="5526" y="71"/>
                      <a:pt x="2760" y="861"/>
                      <a:pt x="2760" y="861"/>
                    </a:cubicBezTo>
                    <a:lnTo>
                      <a:pt x="3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568;p67">
                <a:extLst>
                  <a:ext uri="{FF2B5EF4-FFF2-40B4-BE49-F238E27FC236}">
                    <a16:creationId xmlns:a16="http://schemas.microsoft.com/office/drawing/2014/main" id="{BBA6B0D3-3985-EE49-E41D-DEE8A7A05BFC}"/>
                  </a:ext>
                </a:extLst>
              </p:cNvPr>
              <p:cNvSpPr/>
              <p:nvPr/>
            </p:nvSpPr>
            <p:spPr>
              <a:xfrm flipH="1">
                <a:off x="7109586" y="2648934"/>
                <a:ext cx="94838" cy="55994"/>
              </a:xfrm>
              <a:custGeom>
                <a:avLst/>
                <a:gdLst/>
                <a:ahLst/>
                <a:cxnLst/>
                <a:rect l="l" t="t" r="r" b="b"/>
                <a:pathLst>
                  <a:path w="1648" h="973" fill="none" extrusionOk="0">
                    <a:moveTo>
                      <a:pt x="1648" y="1"/>
                    </a:moveTo>
                    <a:cubicBezTo>
                      <a:pt x="1139" y="386"/>
                      <a:pt x="587" y="715"/>
                      <a:pt x="0" y="972"/>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569;p67">
                <a:extLst>
                  <a:ext uri="{FF2B5EF4-FFF2-40B4-BE49-F238E27FC236}">
                    <a16:creationId xmlns:a16="http://schemas.microsoft.com/office/drawing/2014/main" id="{B6F6EF33-1388-54A4-1458-76D8444415E7}"/>
                  </a:ext>
                </a:extLst>
              </p:cNvPr>
              <p:cNvSpPr/>
              <p:nvPr/>
            </p:nvSpPr>
            <p:spPr>
              <a:xfrm flipH="1">
                <a:off x="7117585" y="2674025"/>
                <a:ext cx="82696" cy="50181"/>
              </a:xfrm>
              <a:custGeom>
                <a:avLst/>
                <a:gdLst/>
                <a:ahLst/>
                <a:cxnLst/>
                <a:rect l="l" t="t" r="r" b="b"/>
                <a:pathLst>
                  <a:path w="1437" h="872" fill="none" extrusionOk="0">
                    <a:moveTo>
                      <a:pt x="1436" y="0"/>
                    </a:moveTo>
                    <a:cubicBezTo>
                      <a:pt x="1000" y="358"/>
                      <a:pt x="515" y="648"/>
                      <a:pt x="1" y="871"/>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570;p67">
                <a:extLst>
                  <a:ext uri="{FF2B5EF4-FFF2-40B4-BE49-F238E27FC236}">
                    <a16:creationId xmlns:a16="http://schemas.microsoft.com/office/drawing/2014/main" id="{EA4C5ED7-91F0-6A7F-9836-5CDFA509BD6E}"/>
                  </a:ext>
                </a:extLst>
              </p:cNvPr>
              <p:cNvSpPr/>
              <p:nvPr/>
            </p:nvSpPr>
            <p:spPr>
              <a:xfrm flipH="1">
                <a:off x="7266115" y="2348421"/>
                <a:ext cx="645683" cy="613917"/>
              </a:xfrm>
              <a:custGeom>
                <a:avLst/>
                <a:gdLst/>
                <a:ahLst/>
                <a:cxnLst/>
                <a:rect l="l" t="t" r="r" b="b"/>
                <a:pathLst>
                  <a:path w="11220" h="10668" extrusionOk="0">
                    <a:moveTo>
                      <a:pt x="3089" y="1"/>
                    </a:moveTo>
                    <a:lnTo>
                      <a:pt x="3089" y="1"/>
                    </a:lnTo>
                    <a:cubicBezTo>
                      <a:pt x="2050" y="1302"/>
                      <a:pt x="0" y="10640"/>
                      <a:pt x="4340" y="10668"/>
                    </a:cubicBezTo>
                    <a:cubicBezTo>
                      <a:pt x="4361" y="10668"/>
                      <a:pt x="4382" y="10668"/>
                      <a:pt x="4404" y="10668"/>
                    </a:cubicBezTo>
                    <a:cubicBezTo>
                      <a:pt x="8709" y="10668"/>
                      <a:pt x="11220" y="7887"/>
                      <a:pt x="11220" y="7887"/>
                    </a:cubicBezTo>
                    <a:lnTo>
                      <a:pt x="10092" y="4787"/>
                    </a:lnTo>
                    <a:lnTo>
                      <a:pt x="5764" y="6217"/>
                    </a:lnTo>
                    <a:lnTo>
                      <a:pt x="5898" y="3173"/>
                    </a:lnTo>
                    <a:lnTo>
                      <a:pt x="30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571;p67">
                <a:extLst>
                  <a:ext uri="{FF2B5EF4-FFF2-40B4-BE49-F238E27FC236}">
                    <a16:creationId xmlns:a16="http://schemas.microsoft.com/office/drawing/2014/main" id="{7AC4EB49-D817-A183-13A9-CFC0EE29CBFA}"/>
                  </a:ext>
                </a:extLst>
              </p:cNvPr>
              <p:cNvSpPr/>
              <p:nvPr/>
            </p:nvSpPr>
            <p:spPr>
              <a:xfrm flipH="1">
                <a:off x="7426155" y="2656358"/>
                <a:ext cx="235312" cy="74294"/>
              </a:xfrm>
              <a:custGeom>
                <a:avLst/>
                <a:gdLst/>
                <a:ahLst/>
                <a:cxnLst/>
                <a:rect l="l" t="t" r="r" b="b"/>
                <a:pathLst>
                  <a:path w="4089" h="1291" fill="none" extrusionOk="0">
                    <a:moveTo>
                      <a:pt x="4089" y="0"/>
                    </a:moveTo>
                    <a:cubicBezTo>
                      <a:pt x="2726" y="430"/>
                      <a:pt x="1363" y="860"/>
                      <a:pt x="1" y="129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572;p67">
                <a:extLst>
                  <a:ext uri="{FF2B5EF4-FFF2-40B4-BE49-F238E27FC236}">
                    <a16:creationId xmlns:a16="http://schemas.microsoft.com/office/drawing/2014/main" id="{563DC864-6372-317E-388E-25BCD947BBCC}"/>
                  </a:ext>
                </a:extLst>
              </p:cNvPr>
              <p:cNvSpPr/>
              <p:nvPr/>
            </p:nvSpPr>
            <p:spPr>
              <a:xfrm flipH="1">
                <a:off x="7580728" y="2694914"/>
                <a:ext cx="134086" cy="10301"/>
              </a:xfrm>
              <a:custGeom>
                <a:avLst/>
                <a:gdLst/>
                <a:ahLst/>
                <a:cxnLst/>
                <a:rect l="l" t="t" r="r" b="b"/>
                <a:pathLst>
                  <a:path w="2330" h="179" fill="none" extrusionOk="0">
                    <a:moveTo>
                      <a:pt x="2329" y="151"/>
                    </a:moveTo>
                    <a:cubicBezTo>
                      <a:pt x="1564" y="0"/>
                      <a:pt x="766" y="11"/>
                      <a:pt x="1" y="179"/>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573;p67">
                <a:extLst>
                  <a:ext uri="{FF2B5EF4-FFF2-40B4-BE49-F238E27FC236}">
                    <a16:creationId xmlns:a16="http://schemas.microsoft.com/office/drawing/2014/main" id="{8765DDBF-F94E-C0A9-B74F-44F3DBB21777}"/>
                  </a:ext>
                </a:extLst>
              </p:cNvPr>
              <p:cNvSpPr/>
              <p:nvPr/>
            </p:nvSpPr>
            <p:spPr>
              <a:xfrm flipH="1">
                <a:off x="7572038" y="2530041"/>
                <a:ext cx="4259" cy="173276"/>
              </a:xfrm>
              <a:custGeom>
                <a:avLst/>
                <a:gdLst/>
                <a:ahLst/>
                <a:cxnLst/>
                <a:rect l="l" t="t" r="r" b="b"/>
                <a:pathLst>
                  <a:path w="74" h="3011" fill="none" extrusionOk="0">
                    <a:moveTo>
                      <a:pt x="73" y="0"/>
                    </a:moveTo>
                    <a:cubicBezTo>
                      <a:pt x="29" y="1006"/>
                      <a:pt x="6" y="2005"/>
                      <a:pt x="1" y="301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574;p67">
                <a:extLst>
                  <a:ext uri="{FF2B5EF4-FFF2-40B4-BE49-F238E27FC236}">
                    <a16:creationId xmlns:a16="http://schemas.microsoft.com/office/drawing/2014/main" id="{0B076277-306F-B4BE-84DB-1EAC74C3D093}"/>
                  </a:ext>
                </a:extLst>
              </p:cNvPr>
              <p:cNvSpPr/>
              <p:nvPr/>
            </p:nvSpPr>
            <p:spPr>
              <a:xfrm flipH="1">
                <a:off x="7597416" y="2351011"/>
                <a:ext cx="127007" cy="147552"/>
              </a:xfrm>
              <a:custGeom>
                <a:avLst/>
                <a:gdLst/>
                <a:ahLst/>
                <a:cxnLst/>
                <a:rect l="l" t="t" r="r" b="b"/>
                <a:pathLst>
                  <a:path w="2207" h="2564" fill="none" extrusionOk="0">
                    <a:moveTo>
                      <a:pt x="0" y="1"/>
                    </a:moveTo>
                    <a:cubicBezTo>
                      <a:pt x="832" y="766"/>
                      <a:pt x="1569" y="1626"/>
                      <a:pt x="2206" y="2564"/>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575;p67">
                <a:extLst>
                  <a:ext uri="{FF2B5EF4-FFF2-40B4-BE49-F238E27FC236}">
                    <a16:creationId xmlns:a16="http://schemas.microsoft.com/office/drawing/2014/main" id="{27C3A535-85DB-E0CA-5C55-A13022FF4345}"/>
                  </a:ext>
                </a:extLst>
              </p:cNvPr>
              <p:cNvSpPr/>
              <p:nvPr/>
            </p:nvSpPr>
            <p:spPr>
              <a:xfrm flipH="1">
                <a:off x="7384376" y="2890000"/>
                <a:ext cx="352306" cy="79128"/>
              </a:xfrm>
              <a:custGeom>
                <a:avLst/>
                <a:gdLst/>
                <a:ahLst/>
                <a:cxnLst/>
                <a:rect l="l" t="t" r="r" b="b"/>
                <a:pathLst>
                  <a:path w="6122" h="1375" fill="none" extrusionOk="0">
                    <a:moveTo>
                      <a:pt x="1" y="827"/>
                    </a:moveTo>
                    <a:cubicBezTo>
                      <a:pt x="202" y="1145"/>
                      <a:pt x="626" y="1223"/>
                      <a:pt x="1001" y="1251"/>
                    </a:cubicBezTo>
                    <a:cubicBezTo>
                      <a:pt x="2782" y="1374"/>
                      <a:pt x="4597" y="933"/>
                      <a:pt x="6122" y="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576;p67">
                <a:extLst>
                  <a:ext uri="{FF2B5EF4-FFF2-40B4-BE49-F238E27FC236}">
                    <a16:creationId xmlns:a16="http://schemas.microsoft.com/office/drawing/2014/main" id="{E0366285-A94C-FA98-BECC-0ED19C9AB189}"/>
                  </a:ext>
                </a:extLst>
              </p:cNvPr>
              <p:cNvSpPr/>
              <p:nvPr/>
            </p:nvSpPr>
            <p:spPr>
              <a:xfrm flipH="1">
                <a:off x="7374708" y="2680125"/>
                <a:ext cx="49261" cy="160442"/>
              </a:xfrm>
              <a:custGeom>
                <a:avLst/>
                <a:gdLst/>
                <a:ahLst/>
                <a:cxnLst/>
                <a:rect l="l" t="t" r="r" b="b"/>
                <a:pathLst>
                  <a:path w="856" h="2788" fill="none" extrusionOk="0">
                    <a:moveTo>
                      <a:pt x="1" y="0"/>
                    </a:moveTo>
                    <a:cubicBezTo>
                      <a:pt x="286" y="933"/>
                      <a:pt x="570" y="1860"/>
                      <a:pt x="855" y="2787"/>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577;p67">
                <a:extLst>
                  <a:ext uri="{FF2B5EF4-FFF2-40B4-BE49-F238E27FC236}">
                    <a16:creationId xmlns:a16="http://schemas.microsoft.com/office/drawing/2014/main" id="{1AFA95A2-A0F6-D87F-1915-E054C0E90C7A}"/>
                  </a:ext>
                </a:extLst>
              </p:cNvPr>
              <p:cNvSpPr/>
              <p:nvPr/>
            </p:nvSpPr>
            <p:spPr>
              <a:xfrm flipH="1">
                <a:off x="7320095" y="2657278"/>
                <a:ext cx="84883" cy="38327"/>
              </a:xfrm>
              <a:custGeom>
                <a:avLst/>
                <a:gdLst/>
                <a:ahLst/>
                <a:cxnLst/>
                <a:rect l="l" t="t" r="r" b="b"/>
                <a:pathLst>
                  <a:path w="1475" h="666" fill="none" extrusionOk="0">
                    <a:moveTo>
                      <a:pt x="0" y="665"/>
                    </a:moveTo>
                    <a:cubicBezTo>
                      <a:pt x="503" y="470"/>
                      <a:pt x="994" y="247"/>
                      <a:pt x="1475" y="1"/>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578;p67">
                <a:extLst>
                  <a:ext uri="{FF2B5EF4-FFF2-40B4-BE49-F238E27FC236}">
                    <a16:creationId xmlns:a16="http://schemas.microsoft.com/office/drawing/2014/main" id="{C60BE02B-B58A-0CF1-4DCB-FF374234C455}"/>
                  </a:ext>
                </a:extLst>
              </p:cNvPr>
              <p:cNvSpPr/>
              <p:nvPr/>
            </p:nvSpPr>
            <p:spPr>
              <a:xfrm flipH="1">
                <a:off x="7323951" y="2699058"/>
                <a:ext cx="77171" cy="35449"/>
              </a:xfrm>
              <a:custGeom>
                <a:avLst/>
                <a:gdLst/>
                <a:ahLst/>
                <a:cxnLst/>
                <a:rect l="l" t="t" r="r" b="b"/>
                <a:pathLst>
                  <a:path w="1341" h="616" fill="none" extrusionOk="0">
                    <a:moveTo>
                      <a:pt x="0" y="615"/>
                    </a:moveTo>
                    <a:cubicBezTo>
                      <a:pt x="447" y="409"/>
                      <a:pt x="894" y="207"/>
                      <a:pt x="1341" y="1"/>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579;p67">
                <a:extLst>
                  <a:ext uri="{FF2B5EF4-FFF2-40B4-BE49-F238E27FC236}">
                    <a16:creationId xmlns:a16="http://schemas.microsoft.com/office/drawing/2014/main" id="{0DBAC6CE-F928-9FB4-0033-89D1E6081366}"/>
                  </a:ext>
                </a:extLst>
              </p:cNvPr>
              <p:cNvSpPr/>
              <p:nvPr/>
            </p:nvSpPr>
            <p:spPr>
              <a:xfrm flipH="1">
                <a:off x="7307895" y="2735716"/>
                <a:ext cx="78150" cy="34759"/>
              </a:xfrm>
              <a:custGeom>
                <a:avLst/>
                <a:gdLst/>
                <a:ahLst/>
                <a:cxnLst/>
                <a:rect l="l" t="t" r="r" b="b"/>
                <a:pathLst>
                  <a:path w="1358" h="604" fill="none" extrusionOk="0">
                    <a:moveTo>
                      <a:pt x="1" y="604"/>
                    </a:moveTo>
                    <a:cubicBezTo>
                      <a:pt x="453" y="403"/>
                      <a:pt x="906" y="202"/>
                      <a:pt x="1358" y="1"/>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580;p67">
                <a:extLst>
                  <a:ext uri="{FF2B5EF4-FFF2-40B4-BE49-F238E27FC236}">
                    <a16:creationId xmlns:a16="http://schemas.microsoft.com/office/drawing/2014/main" id="{C99A2BC1-F4C1-F892-1C80-743B1A1CA822}"/>
                  </a:ext>
                </a:extLst>
              </p:cNvPr>
              <p:cNvSpPr/>
              <p:nvPr/>
            </p:nvSpPr>
            <p:spPr>
              <a:xfrm flipH="1">
                <a:off x="7290516" y="2782617"/>
                <a:ext cx="77171" cy="47304"/>
              </a:xfrm>
              <a:custGeom>
                <a:avLst/>
                <a:gdLst/>
                <a:ahLst/>
                <a:cxnLst/>
                <a:rect l="l" t="t" r="r" b="b"/>
                <a:pathLst>
                  <a:path w="1341" h="822" fill="none" extrusionOk="0">
                    <a:moveTo>
                      <a:pt x="0" y="822"/>
                    </a:moveTo>
                    <a:lnTo>
                      <a:pt x="1340" y="1"/>
                    </a:ln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581;p67">
                <a:extLst>
                  <a:ext uri="{FF2B5EF4-FFF2-40B4-BE49-F238E27FC236}">
                    <a16:creationId xmlns:a16="http://schemas.microsoft.com/office/drawing/2014/main" id="{452512A7-04EF-6294-2630-97A7AFD27AAD}"/>
                  </a:ext>
                </a:extLst>
              </p:cNvPr>
              <p:cNvSpPr/>
              <p:nvPr/>
            </p:nvSpPr>
            <p:spPr>
              <a:xfrm flipH="1">
                <a:off x="7542171" y="2516862"/>
                <a:ext cx="32860" cy="68827"/>
              </a:xfrm>
              <a:custGeom>
                <a:avLst/>
                <a:gdLst/>
                <a:ahLst/>
                <a:cxnLst/>
                <a:rect l="l" t="t" r="r" b="b"/>
                <a:pathLst>
                  <a:path w="571" h="1196" fill="none" extrusionOk="0">
                    <a:moveTo>
                      <a:pt x="1" y="1195"/>
                    </a:moveTo>
                    <a:cubicBezTo>
                      <a:pt x="314" y="872"/>
                      <a:pt x="515" y="447"/>
                      <a:pt x="571" y="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582;p67">
                <a:extLst>
                  <a:ext uri="{FF2B5EF4-FFF2-40B4-BE49-F238E27FC236}">
                    <a16:creationId xmlns:a16="http://schemas.microsoft.com/office/drawing/2014/main" id="{0B74F14C-0CDB-D1CB-FC8C-FD3EBE3EBB4D}"/>
                  </a:ext>
                </a:extLst>
              </p:cNvPr>
              <p:cNvSpPr/>
              <p:nvPr/>
            </p:nvSpPr>
            <p:spPr>
              <a:xfrm flipH="1">
                <a:off x="6503784" y="1900068"/>
                <a:ext cx="522301" cy="375958"/>
              </a:xfrm>
              <a:custGeom>
                <a:avLst/>
                <a:gdLst/>
                <a:ahLst/>
                <a:cxnLst/>
                <a:rect l="l" t="t" r="r" b="b"/>
                <a:pathLst>
                  <a:path w="9076" h="6533" extrusionOk="0">
                    <a:moveTo>
                      <a:pt x="5355" y="0"/>
                    </a:moveTo>
                    <a:cubicBezTo>
                      <a:pt x="4922" y="0"/>
                      <a:pt x="4483" y="87"/>
                      <a:pt x="4061" y="269"/>
                    </a:cubicBezTo>
                    <a:cubicBezTo>
                      <a:pt x="2430" y="979"/>
                      <a:pt x="1671" y="2855"/>
                      <a:pt x="2335" y="4497"/>
                    </a:cubicBezTo>
                    <a:lnTo>
                      <a:pt x="1" y="5396"/>
                    </a:lnTo>
                    <a:lnTo>
                      <a:pt x="1" y="5396"/>
                    </a:lnTo>
                    <a:lnTo>
                      <a:pt x="2748" y="5223"/>
                    </a:lnTo>
                    <a:cubicBezTo>
                      <a:pt x="3367" y="6053"/>
                      <a:pt x="4346" y="6532"/>
                      <a:pt x="5365" y="6532"/>
                    </a:cubicBezTo>
                    <a:cubicBezTo>
                      <a:pt x="5799" y="6532"/>
                      <a:pt x="6240" y="6445"/>
                      <a:pt x="6663" y="6262"/>
                    </a:cubicBezTo>
                    <a:cubicBezTo>
                      <a:pt x="8316" y="5541"/>
                      <a:pt x="9076" y="3620"/>
                      <a:pt x="8356" y="1967"/>
                    </a:cubicBezTo>
                    <a:cubicBezTo>
                      <a:pt x="7819" y="736"/>
                      <a:pt x="6617" y="0"/>
                      <a:pt x="53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1583;p67">
                <a:extLst>
                  <a:ext uri="{FF2B5EF4-FFF2-40B4-BE49-F238E27FC236}">
                    <a16:creationId xmlns:a16="http://schemas.microsoft.com/office/drawing/2014/main" id="{36D17E71-8B4C-A0D8-3DCE-53EDF2E68DA2}"/>
                  </a:ext>
                </a:extLst>
              </p:cNvPr>
              <p:cNvSpPr/>
              <p:nvPr/>
            </p:nvSpPr>
            <p:spPr>
              <a:xfrm flipH="1">
                <a:off x="6587976" y="2006819"/>
                <a:ext cx="235599" cy="166542"/>
              </a:xfrm>
              <a:custGeom>
                <a:avLst/>
                <a:gdLst/>
                <a:ahLst/>
                <a:cxnLst/>
                <a:rect l="l" t="t" r="r" b="b"/>
                <a:pathLst>
                  <a:path w="4094" h="2894" extrusionOk="0">
                    <a:moveTo>
                      <a:pt x="3250" y="79"/>
                    </a:moveTo>
                    <a:lnTo>
                      <a:pt x="4004" y="2821"/>
                    </a:lnTo>
                    <a:lnTo>
                      <a:pt x="90" y="2821"/>
                    </a:lnTo>
                    <a:lnTo>
                      <a:pt x="776" y="79"/>
                    </a:lnTo>
                    <a:close/>
                    <a:moveTo>
                      <a:pt x="749" y="0"/>
                    </a:moveTo>
                    <a:cubicBezTo>
                      <a:pt x="732" y="0"/>
                      <a:pt x="715" y="12"/>
                      <a:pt x="715" y="28"/>
                    </a:cubicBezTo>
                    <a:lnTo>
                      <a:pt x="6" y="2849"/>
                    </a:lnTo>
                    <a:cubicBezTo>
                      <a:pt x="0" y="2860"/>
                      <a:pt x="6" y="2871"/>
                      <a:pt x="11" y="2876"/>
                    </a:cubicBezTo>
                    <a:cubicBezTo>
                      <a:pt x="17" y="2888"/>
                      <a:pt x="28" y="2893"/>
                      <a:pt x="39" y="2893"/>
                    </a:cubicBezTo>
                    <a:lnTo>
                      <a:pt x="4055" y="2893"/>
                    </a:lnTo>
                    <a:cubicBezTo>
                      <a:pt x="4066" y="2893"/>
                      <a:pt x="4077" y="2888"/>
                      <a:pt x="4088" y="2876"/>
                    </a:cubicBezTo>
                    <a:cubicBezTo>
                      <a:pt x="4094" y="2871"/>
                      <a:pt x="4094" y="2860"/>
                      <a:pt x="4094" y="2849"/>
                    </a:cubicBezTo>
                    <a:lnTo>
                      <a:pt x="3312" y="28"/>
                    </a:lnTo>
                    <a:cubicBezTo>
                      <a:pt x="3312" y="12"/>
                      <a:pt x="3295" y="0"/>
                      <a:pt x="3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584;p67">
                <a:extLst>
                  <a:ext uri="{FF2B5EF4-FFF2-40B4-BE49-F238E27FC236}">
                    <a16:creationId xmlns:a16="http://schemas.microsoft.com/office/drawing/2014/main" id="{7F45A11E-2F60-96A2-BC65-F44ECB0BF3E9}"/>
                  </a:ext>
                </a:extLst>
              </p:cNvPr>
              <p:cNvSpPr/>
              <p:nvPr/>
            </p:nvSpPr>
            <p:spPr>
              <a:xfrm flipH="1">
                <a:off x="6780472" y="2011941"/>
                <a:ext cx="65604" cy="161421"/>
              </a:xfrm>
              <a:custGeom>
                <a:avLst/>
                <a:gdLst/>
                <a:ahLst/>
                <a:cxnLst/>
                <a:rect l="l" t="t" r="r" b="b"/>
                <a:pathLst>
                  <a:path w="1140" h="2805" extrusionOk="0">
                    <a:moveTo>
                      <a:pt x="816" y="1"/>
                    </a:moveTo>
                    <a:cubicBezTo>
                      <a:pt x="799" y="1"/>
                      <a:pt x="788" y="12"/>
                      <a:pt x="782" y="29"/>
                    </a:cubicBezTo>
                    <a:lnTo>
                      <a:pt x="0" y="2754"/>
                    </a:lnTo>
                    <a:cubicBezTo>
                      <a:pt x="0" y="2765"/>
                      <a:pt x="0" y="2776"/>
                      <a:pt x="6" y="2787"/>
                    </a:cubicBezTo>
                    <a:cubicBezTo>
                      <a:pt x="11" y="2793"/>
                      <a:pt x="23" y="2799"/>
                      <a:pt x="39" y="2799"/>
                    </a:cubicBezTo>
                    <a:lnTo>
                      <a:pt x="430" y="2804"/>
                    </a:lnTo>
                    <a:cubicBezTo>
                      <a:pt x="453" y="2804"/>
                      <a:pt x="469" y="2787"/>
                      <a:pt x="469" y="2765"/>
                    </a:cubicBezTo>
                    <a:cubicBezTo>
                      <a:pt x="469" y="2748"/>
                      <a:pt x="453" y="2732"/>
                      <a:pt x="430" y="2732"/>
                    </a:cubicBezTo>
                    <a:lnTo>
                      <a:pt x="90" y="2726"/>
                    </a:lnTo>
                    <a:lnTo>
                      <a:pt x="844" y="79"/>
                    </a:lnTo>
                    <a:lnTo>
                      <a:pt x="1100" y="79"/>
                    </a:lnTo>
                    <a:cubicBezTo>
                      <a:pt x="1123" y="79"/>
                      <a:pt x="1140" y="62"/>
                      <a:pt x="1140" y="40"/>
                    </a:cubicBezTo>
                    <a:cubicBezTo>
                      <a:pt x="1140" y="17"/>
                      <a:pt x="1123" y="1"/>
                      <a:pt x="1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585;p67">
                <a:extLst>
                  <a:ext uri="{FF2B5EF4-FFF2-40B4-BE49-F238E27FC236}">
                    <a16:creationId xmlns:a16="http://schemas.microsoft.com/office/drawing/2014/main" id="{93D75419-E0F2-F4E0-A132-F9578C3542EA}"/>
                  </a:ext>
                </a:extLst>
              </p:cNvPr>
              <p:cNvSpPr/>
              <p:nvPr/>
            </p:nvSpPr>
            <p:spPr>
              <a:xfrm flipH="1">
                <a:off x="6656400" y="2026097"/>
                <a:ext cx="10704" cy="10646"/>
              </a:xfrm>
              <a:custGeom>
                <a:avLst/>
                <a:gdLst/>
                <a:ahLst/>
                <a:cxnLst/>
                <a:rect l="l" t="t" r="r" b="b"/>
                <a:pathLst>
                  <a:path w="186" h="185" extrusionOk="0">
                    <a:moveTo>
                      <a:pt x="90" y="0"/>
                    </a:moveTo>
                    <a:cubicBezTo>
                      <a:pt x="40" y="0"/>
                      <a:pt x="1" y="40"/>
                      <a:pt x="1" y="90"/>
                    </a:cubicBezTo>
                    <a:cubicBezTo>
                      <a:pt x="1" y="146"/>
                      <a:pt x="40" y="185"/>
                      <a:pt x="90" y="185"/>
                    </a:cubicBezTo>
                    <a:cubicBezTo>
                      <a:pt x="141" y="185"/>
                      <a:pt x="185" y="146"/>
                      <a:pt x="185" y="90"/>
                    </a:cubicBezTo>
                    <a:cubicBezTo>
                      <a:pt x="185" y="40"/>
                      <a:pt x="141" y="0"/>
                      <a:pt x="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586;p67">
                <a:extLst>
                  <a:ext uri="{FF2B5EF4-FFF2-40B4-BE49-F238E27FC236}">
                    <a16:creationId xmlns:a16="http://schemas.microsoft.com/office/drawing/2014/main" id="{6ECEFBD1-7395-6695-EEB6-31D7855CEA2F}"/>
                  </a:ext>
                </a:extLst>
              </p:cNvPr>
              <p:cNvSpPr/>
              <p:nvPr/>
            </p:nvSpPr>
            <p:spPr>
              <a:xfrm flipH="1">
                <a:off x="6739671" y="2026097"/>
                <a:ext cx="10992" cy="10646"/>
              </a:xfrm>
              <a:custGeom>
                <a:avLst/>
                <a:gdLst/>
                <a:ahLst/>
                <a:cxnLst/>
                <a:rect l="l" t="t" r="r" b="b"/>
                <a:pathLst>
                  <a:path w="191" h="185" extrusionOk="0">
                    <a:moveTo>
                      <a:pt x="96" y="0"/>
                    </a:moveTo>
                    <a:cubicBezTo>
                      <a:pt x="46" y="0"/>
                      <a:pt x="1" y="40"/>
                      <a:pt x="1" y="90"/>
                    </a:cubicBezTo>
                    <a:cubicBezTo>
                      <a:pt x="1" y="146"/>
                      <a:pt x="46" y="185"/>
                      <a:pt x="96" y="185"/>
                    </a:cubicBezTo>
                    <a:cubicBezTo>
                      <a:pt x="146" y="185"/>
                      <a:pt x="191" y="146"/>
                      <a:pt x="191" y="90"/>
                    </a:cubicBezTo>
                    <a:cubicBezTo>
                      <a:pt x="191" y="40"/>
                      <a:pt x="146" y="0"/>
                      <a:pt x="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587;p67">
                <a:extLst>
                  <a:ext uri="{FF2B5EF4-FFF2-40B4-BE49-F238E27FC236}">
                    <a16:creationId xmlns:a16="http://schemas.microsoft.com/office/drawing/2014/main" id="{893476D9-BC7E-0541-A0D4-6D774BB511F8}"/>
                  </a:ext>
                </a:extLst>
              </p:cNvPr>
              <p:cNvSpPr/>
              <p:nvPr/>
            </p:nvSpPr>
            <p:spPr>
              <a:xfrm flipH="1">
                <a:off x="6659622" y="2030183"/>
                <a:ext cx="88105" cy="55418"/>
              </a:xfrm>
              <a:custGeom>
                <a:avLst/>
                <a:gdLst/>
                <a:ahLst/>
                <a:cxnLst/>
                <a:rect l="l" t="t" r="r" b="b"/>
                <a:pathLst>
                  <a:path w="1531" h="963" extrusionOk="0">
                    <a:moveTo>
                      <a:pt x="48" y="1"/>
                    </a:moveTo>
                    <a:cubicBezTo>
                      <a:pt x="45" y="1"/>
                      <a:pt x="42" y="1"/>
                      <a:pt x="39" y="2"/>
                    </a:cubicBezTo>
                    <a:cubicBezTo>
                      <a:pt x="17" y="2"/>
                      <a:pt x="0" y="19"/>
                      <a:pt x="6" y="41"/>
                    </a:cubicBezTo>
                    <a:cubicBezTo>
                      <a:pt x="6" y="52"/>
                      <a:pt x="112" y="963"/>
                      <a:pt x="776" y="963"/>
                    </a:cubicBezTo>
                    <a:cubicBezTo>
                      <a:pt x="1447" y="963"/>
                      <a:pt x="1525" y="63"/>
                      <a:pt x="1525" y="52"/>
                    </a:cubicBezTo>
                    <a:cubicBezTo>
                      <a:pt x="1530" y="30"/>
                      <a:pt x="1514" y="13"/>
                      <a:pt x="1491" y="13"/>
                    </a:cubicBezTo>
                    <a:cubicBezTo>
                      <a:pt x="1469" y="13"/>
                      <a:pt x="1452" y="24"/>
                      <a:pt x="1452" y="47"/>
                    </a:cubicBezTo>
                    <a:cubicBezTo>
                      <a:pt x="1452" y="58"/>
                      <a:pt x="1380" y="890"/>
                      <a:pt x="776" y="890"/>
                    </a:cubicBezTo>
                    <a:cubicBezTo>
                      <a:pt x="179" y="890"/>
                      <a:pt x="78" y="41"/>
                      <a:pt x="78" y="36"/>
                    </a:cubicBezTo>
                    <a:cubicBezTo>
                      <a:pt x="78" y="16"/>
                      <a:pt x="66" y="1"/>
                      <a:pt x="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16018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1C9EE34C-95BD-0FE6-844B-5BDCD614A0AE}"/>
              </a:ext>
            </a:extLst>
          </p:cNvPr>
          <p:cNvSpPr>
            <a:spLocks noGrp="1"/>
          </p:cNvSpPr>
          <p:nvPr>
            <p:ph type="title"/>
          </p:nvPr>
        </p:nvSpPr>
        <p:spPr>
          <a:xfrm>
            <a:off x="720000" y="597425"/>
            <a:ext cx="7966800" cy="572700"/>
          </a:xfrm>
        </p:spPr>
        <p:txBody>
          <a:bodyPr/>
          <a:lstStyle/>
          <a:p>
            <a:r>
              <a:rPr lang="en-US" sz="2400"/>
              <a:t>Conclusion</a:t>
            </a:r>
          </a:p>
        </p:txBody>
      </p:sp>
      <p:sp>
        <p:nvSpPr>
          <p:cNvPr id="7" name="Subtitle 1">
            <a:extLst>
              <a:ext uri="{FF2B5EF4-FFF2-40B4-BE49-F238E27FC236}">
                <a16:creationId xmlns:a16="http://schemas.microsoft.com/office/drawing/2014/main" id="{616AEA14-0569-C8DE-AC90-F11F277D4745}"/>
              </a:ext>
            </a:extLst>
          </p:cNvPr>
          <p:cNvSpPr txBox="1">
            <a:spLocks/>
          </p:cNvSpPr>
          <p:nvPr/>
        </p:nvSpPr>
        <p:spPr>
          <a:xfrm>
            <a:off x="546098" y="1170126"/>
            <a:ext cx="8051803" cy="32780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38150" indent="-285750" algn="just">
              <a:buFont typeface="Arial" panose="020B0604020202020204" pitchFamily="34" charset="0"/>
              <a:buChar char="•"/>
            </a:pPr>
            <a:r>
              <a:rPr lang="en-US" sz="1100">
                <a:latin typeface="Poppins" panose="00000500000000000000" pitchFamily="2" charset="0"/>
                <a:cs typeface="Poppins" panose="00000500000000000000" pitchFamily="2" charset="0"/>
              </a:rPr>
              <a:t>Teknologi memiliki total penjualan tertinggi sebesar 836.154,03, diikuti oleh Furniture dan Office Supplies. Teknologi juga menunjukkan margin keuntungan tertinggi, menandakan produk-produk dalam kategori ini sangat menguntungkan.</a:t>
            </a:r>
          </a:p>
          <a:p>
            <a:pPr marL="438150" indent="-285750" algn="just">
              <a:buFont typeface="Arial" panose="020B0604020202020204" pitchFamily="34" charset="0"/>
              <a:buChar char="•"/>
            </a:pPr>
            <a:r>
              <a:rPr lang="en-US" sz="1100">
                <a:latin typeface="Poppins" panose="00000500000000000000" pitchFamily="2" charset="0"/>
                <a:cs typeface="Poppins" panose="00000500000000000000" pitchFamily="2" charset="0"/>
              </a:rPr>
              <a:t>Wilayah Barat memberikan kontribusi terbesar terhadap total profit dengan persentase 38%, diikuti oleh Timur, Selatan, dan Tengah.</a:t>
            </a:r>
          </a:p>
          <a:p>
            <a:pPr marL="438150" indent="-285750" algn="just">
              <a:buFont typeface="Arial" panose="020B0604020202020204" pitchFamily="34" charset="0"/>
              <a:buChar char="•"/>
            </a:pPr>
            <a:r>
              <a:rPr lang="en-US" sz="1100">
                <a:latin typeface="Poppins" panose="00000500000000000000" pitchFamily="2" charset="0"/>
                <a:cs typeface="Poppins" panose="00000500000000000000" pitchFamily="2" charset="0"/>
              </a:rPr>
              <a:t>Penjualan menunjukkan fluktuasi tahunan dengan peningkatan signifikan pada akhir tahun, terutama di bulan November dan Desember. Penurunan terlihat pada awal tahun di bulan Januari dan Februari.</a:t>
            </a:r>
          </a:p>
          <a:p>
            <a:pPr marL="438150" indent="-285750" algn="just">
              <a:buFont typeface="Arial" panose="020B0604020202020204" pitchFamily="34" charset="0"/>
              <a:buChar char="•"/>
            </a:pPr>
            <a:r>
              <a:rPr lang="en-US" sz="1100">
                <a:latin typeface="Poppins" panose="00000500000000000000" pitchFamily="2" charset="0"/>
                <a:cs typeface="Poppins" panose="00000500000000000000" pitchFamily="2" charset="0"/>
              </a:rPr>
              <a:t>Ken Lonsdale adalah pelanggan dengan pembelian tertinggi, menunjukkan pentingnya hubungan khusus atau program loyalitas untuk pelanggan bernilai tinggi.</a:t>
            </a:r>
          </a:p>
          <a:p>
            <a:pPr marL="438150" indent="-285750" algn="just">
              <a:buFont typeface="Arial" panose="020B0604020202020204" pitchFamily="34" charset="0"/>
              <a:buChar char="•"/>
            </a:pPr>
            <a:r>
              <a:rPr lang="en-US" sz="1100">
                <a:latin typeface="Poppins" panose="00000500000000000000" pitchFamily="2" charset="0"/>
                <a:cs typeface="Poppins" panose="00000500000000000000" pitchFamily="2" charset="0"/>
              </a:rPr>
              <a:t>Segmen Consumer memiliki jumlah pelanggan tertinggi, diikuti oleh Corporate dan Home Office, menunjukkan perlunya fokus pemasaran sesuai segmentasi untuk meningkatkan penjualan.</a:t>
            </a:r>
          </a:p>
          <a:p>
            <a:pPr marL="438150" indent="-285750" algn="just">
              <a:buFont typeface="Arial" panose="020B0604020202020204" pitchFamily="34" charset="0"/>
              <a:buChar char="•"/>
            </a:pPr>
            <a:r>
              <a:rPr lang="en-US" sz="1100">
                <a:latin typeface="Poppins" panose="00000500000000000000" pitchFamily="2" charset="0"/>
                <a:cs typeface="Poppins" panose="00000500000000000000" pitchFamily="2" charset="0"/>
              </a:rPr>
              <a:t>Standar Class adalah metode pengiriman paling populer, mengindikasikan preferensi pelanggan atau efisiensi dalam pengiriman.</a:t>
            </a:r>
          </a:p>
          <a:p>
            <a:pPr marL="438150" indent="-285750" algn="just">
              <a:buFont typeface="Arial" panose="020B0604020202020204" pitchFamily="34" charset="0"/>
              <a:buChar char="•"/>
            </a:pPr>
            <a:r>
              <a:rPr lang="en-US" sz="1100">
                <a:latin typeface="Poppins" panose="00000500000000000000" pitchFamily="2" charset="0"/>
                <a:cs typeface="Poppins" panose="00000500000000000000" pitchFamily="2" charset="0"/>
              </a:rPr>
              <a:t>Kategori Furniture sering diberi diskon besar untuk meningkatkan penjualan atau mengurangi persediaan. Sub-kategori Binder adalah yang paling banyak dimiliki oleh store, menunjukkan permintaan tinggi.</a:t>
            </a:r>
          </a:p>
          <a:p>
            <a:pPr marL="438150" indent="-285750" algn="just">
              <a:buFont typeface="Arial" panose="020B0604020202020204" pitchFamily="34" charset="0"/>
              <a:buChar char="•"/>
            </a:pPr>
            <a:r>
              <a:rPr lang="en-US" sz="1100">
                <a:latin typeface="Poppins" panose="00000500000000000000" pitchFamily="2" charset="0"/>
                <a:cs typeface="Poppins" panose="00000500000000000000" pitchFamily="2" charset="0"/>
              </a:rPr>
              <a:t>Sub-kategori produk Phone mendominasi total penjualan, menandakan tingginya permintaan untuk produk tersebut.</a:t>
            </a:r>
          </a:p>
          <a:p>
            <a:pPr marL="438150" indent="-285750" algn="just">
              <a:buFont typeface="Arial" panose="020B0604020202020204" pitchFamily="34" charset="0"/>
              <a:buChar char="•"/>
            </a:pPr>
            <a:endParaRPr lang="en-US" sz="110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218104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1C9EE34C-95BD-0FE6-844B-5BDCD614A0AE}"/>
              </a:ext>
            </a:extLst>
          </p:cNvPr>
          <p:cNvSpPr>
            <a:spLocks noGrp="1"/>
          </p:cNvSpPr>
          <p:nvPr>
            <p:ph type="title"/>
          </p:nvPr>
        </p:nvSpPr>
        <p:spPr>
          <a:xfrm>
            <a:off x="720000" y="597425"/>
            <a:ext cx="7966800" cy="572700"/>
          </a:xfrm>
        </p:spPr>
        <p:txBody>
          <a:bodyPr/>
          <a:lstStyle/>
          <a:p>
            <a:r>
              <a:rPr lang="en-US" sz="2400"/>
              <a:t>Recommendation</a:t>
            </a:r>
          </a:p>
        </p:txBody>
      </p:sp>
      <p:sp>
        <p:nvSpPr>
          <p:cNvPr id="7" name="Subtitle 1">
            <a:extLst>
              <a:ext uri="{FF2B5EF4-FFF2-40B4-BE49-F238E27FC236}">
                <a16:creationId xmlns:a16="http://schemas.microsoft.com/office/drawing/2014/main" id="{616AEA14-0569-C8DE-AC90-F11F277D4745}"/>
              </a:ext>
            </a:extLst>
          </p:cNvPr>
          <p:cNvSpPr txBox="1">
            <a:spLocks/>
          </p:cNvSpPr>
          <p:nvPr/>
        </p:nvSpPr>
        <p:spPr>
          <a:xfrm>
            <a:off x="546098" y="1170126"/>
            <a:ext cx="8051803" cy="32780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38150" indent="-285750" algn="just">
              <a:buFont typeface="Arial" panose="020B0604020202020204" pitchFamily="34" charset="0"/>
              <a:buChar char="•"/>
            </a:pPr>
            <a:r>
              <a:rPr lang="en-US" sz="1200">
                <a:latin typeface="Poppins" panose="00000500000000000000" pitchFamily="2" charset="0"/>
                <a:cs typeface="Poppins" panose="00000500000000000000" pitchFamily="2" charset="0"/>
              </a:rPr>
              <a:t>Mengingat margin keuntungan yang tinggi, tingkatkan penawaran dan promosi untuk produk teknologi.</a:t>
            </a:r>
          </a:p>
          <a:p>
            <a:pPr marL="438150" indent="-285750" algn="just">
              <a:buFont typeface="Arial" panose="020B0604020202020204" pitchFamily="34" charset="0"/>
              <a:buChar char="•"/>
            </a:pPr>
            <a:r>
              <a:rPr lang="en-US" sz="1200">
                <a:latin typeface="Poppins" panose="00000500000000000000" pitchFamily="2" charset="0"/>
                <a:cs typeface="Poppins" panose="00000500000000000000" pitchFamily="2" charset="0"/>
              </a:rPr>
              <a:t>Kembangkan program loyalitas khusus untuk pelanggan bernilai tinggi seperti Ken Lonsdale.</a:t>
            </a:r>
          </a:p>
          <a:p>
            <a:pPr marL="438150" indent="-285750" algn="just">
              <a:buFont typeface="Arial" panose="020B0604020202020204" pitchFamily="34" charset="0"/>
              <a:buChar char="•"/>
            </a:pPr>
            <a:r>
              <a:rPr lang="sv-SE" sz="1200">
                <a:latin typeface="Poppins" panose="00000500000000000000" pitchFamily="2" charset="0"/>
                <a:cs typeface="Poppins" panose="00000500000000000000" pitchFamily="2" charset="0"/>
              </a:rPr>
              <a:t>Tingkatkan strategi pemasaran di wilayah Barat dan analisis lebih lanjut untuk meningkatkan kontribusi profit di wilayah lain.</a:t>
            </a:r>
          </a:p>
          <a:p>
            <a:pPr marL="438150" indent="-285750" algn="just">
              <a:buFont typeface="Arial" panose="020B0604020202020204" pitchFamily="34" charset="0"/>
              <a:buChar char="•"/>
            </a:pPr>
            <a:r>
              <a:rPr lang="en-US" sz="1200">
                <a:latin typeface="Poppins" panose="00000500000000000000" pitchFamily="2" charset="0"/>
                <a:cs typeface="Poppins" panose="00000500000000000000" pitchFamily="2" charset="0"/>
              </a:rPr>
              <a:t>Evaluasi strategi diskon untuk kategori Furniture guna meningkatkan efisiensi penjualan.</a:t>
            </a:r>
          </a:p>
          <a:p>
            <a:pPr marL="438150" indent="-285750" algn="just">
              <a:buFont typeface="Arial" panose="020B0604020202020204" pitchFamily="34" charset="0"/>
              <a:buChar char="•"/>
            </a:pPr>
            <a:r>
              <a:rPr lang="en-US" sz="1200">
                <a:latin typeface="Poppins" panose="00000500000000000000" pitchFamily="2" charset="0"/>
                <a:cs typeface="Poppins" panose="00000500000000000000" pitchFamily="2" charset="0"/>
              </a:rPr>
              <a:t>Fokus pada segmen Consumer untuk kampanye pemasaran, sementara juga meningkatkan engagement dengan segmen Corporate dan Home Office.</a:t>
            </a:r>
          </a:p>
          <a:p>
            <a:pPr marL="438150" indent="-285750" algn="just">
              <a:buFont typeface="Arial" panose="020B0604020202020204" pitchFamily="34" charset="0"/>
              <a:buChar char="•"/>
            </a:pPr>
            <a:r>
              <a:rPr lang="en-US" sz="1200">
                <a:latin typeface="Poppins" panose="00000500000000000000" pitchFamily="2" charset="0"/>
                <a:cs typeface="Poppins" panose="00000500000000000000" pitchFamily="2" charset="0"/>
              </a:rPr>
              <a:t>Monitor persediaan untuk sub-kategori Binder dan produk lainnya dengan permintaan tinggi untuk menjaga keseimbangan stok.</a:t>
            </a:r>
          </a:p>
          <a:p>
            <a:pPr marL="438150" indent="-285750" algn="just">
              <a:buFont typeface="Arial" panose="020B0604020202020204" pitchFamily="34" charset="0"/>
              <a:buChar char="•"/>
            </a:pPr>
            <a:r>
              <a:rPr lang="en-US" sz="1200">
                <a:latin typeface="Poppins" panose="00000500000000000000" pitchFamily="2" charset="0"/>
                <a:cs typeface="Poppins" panose="00000500000000000000" pitchFamily="2" charset="0"/>
              </a:rPr>
              <a:t>Tingkatkan efisiensi dan kualitas layanan untuk metode pengiriman Standar Class, mempertimbangkan preferensi pelanggan.</a:t>
            </a:r>
          </a:p>
          <a:p>
            <a:pPr marL="438150" indent="-285750" algn="just">
              <a:buFont typeface="Arial" panose="020B0604020202020204" pitchFamily="34" charset="0"/>
              <a:buChar char="•"/>
            </a:pPr>
            <a:endParaRPr lang="en-US" sz="120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625040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299D-0431-6FED-2457-054DDF2CEB80}"/>
              </a:ext>
            </a:extLst>
          </p:cNvPr>
          <p:cNvSpPr>
            <a:spLocks noGrp="1"/>
          </p:cNvSpPr>
          <p:nvPr>
            <p:ph type="title"/>
          </p:nvPr>
        </p:nvSpPr>
        <p:spPr>
          <a:xfrm>
            <a:off x="3836469" y="1816050"/>
            <a:ext cx="2846044" cy="1511400"/>
          </a:xfrm>
        </p:spPr>
        <p:txBody>
          <a:bodyPr/>
          <a:lstStyle/>
          <a:p>
            <a:r>
              <a:rPr lang="en-US"/>
              <a:t>Thanks!</a:t>
            </a:r>
          </a:p>
        </p:txBody>
      </p:sp>
      <p:grpSp>
        <p:nvGrpSpPr>
          <p:cNvPr id="15" name="Google Shape;2368;p69">
            <a:extLst>
              <a:ext uri="{FF2B5EF4-FFF2-40B4-BE49-F238E27FC236}">
                <a16:creationId xmlns:a16="http://schemas.microsoft.com/office/drawing/2014/main" id="{FD72C9CF-F7A1-1083-A083-202218055C06}"/>
              </a:ext>
            </a:extLst>
          </p:cNvPr>
          <p:cNvGrpSpPr/>
          <p:nvPr/>
        </p:nvGrpSpPr>
        <p:grpSpPr>
          <a:xfrm>
            <a:off x="1972217" y="1629520"/>
            <a:ext cx="1869091" cy="1884459"/>
            <a:chOff x="3619133" y="2276576"/>
            <a:chExt cx="1869091" cy="1884459"/>
          </a:xfrm>
        </p:grpSpPr>
        <p:sp>
          <p:nvSpPr>
            <p:cNvPr id="16" name="Google Shape;2369;p69">
              <a:extLst>
                <a:ext uri="{FF2B5EF4-FFF2-40B4-BE49-F238E27FC236}">
                  <a16:creationId xmlns:a16="http://schemas.microsoft.com/office/drawing/2014/main" id="{DEFB2279-412E-6D22-3F12-8B05EE0C62E0}"/>
                </a:ext>
              </a:extLst>
            </p:cNvPr>
            <p:cNvSpPr/>
            <p:nvPr/>
          </p:nvSpPr>
          <p:spPr>
            <a:xfrm>
              <a:off x="3619133" y="2621565"/>
              <a:ext cx="1542086" cy="1464810"/>
            </a:xfrm>
            <a:custGeom>
              <a:avLst/>
              <a:gdLst/>
              <a:ahLst/>
              <a:cxnLst/>
              <a:rect l="l" t="t" r="r" b="b"/>
              <a:pathLst>
                <a:path w="34960" h="33210" extrusionOk="0">
                  <a:moveTo>
                    <a:pt x="12069" y="1"/>
                  </a:moveTo>
                  <a:lnTo>
                    <a:pt x="11743" y="8718"/>
                  </a:lnTo>
                  <a:lnTo>
                    <a:pt x="3351" y="6346"/>
                  </a:lnTo>
                  <a:lnTo>
                    <a:pt x="8184" y="13581"/>
                  </a:lnTo>
                  <a:lnTo>
                    <a:pt x="1" y="16605"/>
                  </a:lnTo>
                  <a:lnTo>
                    <a:pt x="8184" y="19630"/>
                  </a:lnTo>
                  <a:lnTo>
                    <a:pt x="3351" y="26865"/>
                  </a:lnTo>
                  <a:lnTo>
                    <a:pt x="3351" y="26865"/>
                  </a:lnTo>
                  <a:lnTo>
                    <a:pt x="11743" y="24492"/>
                  </a:lnTo>
                  <a:lnTo>
                    <a:pt x="12069" y="33210"/>
                  </a:lnTo>
                  <a:lnTo>
                    <a:pt x="17465" y="26360"/>
                  </a:lnTo>
                  <a:lnTo>
                    <a:pt x="22891" y="33210"/>
                  </a:lnTo>
                  <a:lnTo>
                    <a:pt x="23218" y="24492"/>
                  </a:lnTo>
                  <a:lnTo>
                    <a:pt x="31609" y="26865"/>
                  </a:lnTo>
                  <a:lnTo>
                    <a:pt x="31609" y="26865"/>
                  </a:lnTo>
                  <a:lnTo>
                    <a:pt x="26776" y="19630"/>
                  </a:lnTo>
                  <a:lnTo>
                    <a:pt x="34960" y="16605"/>
                  </a:lnTo>
                  <a:lnTo>
                    <a:pt x="26776" y="13581"/>
                  </a:lnTo>
                  <a:lnTo>
                    <a:pt x="31609" y="6346"/>
                  </a:lnTo>
                  <a:lnTo>
                    <a:pt x="23218" y="8718"/>
                  </a:lnTo>
                  <a:lnTo>
                    <a:pt x="22891" y="1"/>
                  </a:lnTo>
                  <a:lnTo>
                    <a:pt x="17465" y="6850"/>
                  </a:lnTo>
                  <a:lnTo>
                    <a:pt x="12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70;p69">
              <a:extLst>
                <a:ext uri="{FF2B5EF4-FFF2-40B4-BE49-F238E27FC236}">
                  <a16:creationId xmlns:a16="http://schemas.microsoft.com/office/drawing/2014/main" id="{3269E342-8787-472E-5289-9EC4E9B21F39}"/>
                </a:ext>
              </a:extLst>
            </p:cNvPr>
            <p:cNvSpPr/>
            <p:nvPr/>
          </p:nvSpPr>
          <p:spPr>
            <a:xfrm>
              <a:off x="4007617" y="3653534"/>
              <a:ext cx="758604" cy="507501"/>
            </a:xfrm>
            <a:custGeom>
              <a:avLst/>
              <a:gdLst/>
              <a:ahLst/>
              <a:cxnLst/>
              <a:rect l="l" t="t" r="r" b="b"/>
              <a:pathLst>
                <a:path w="17198" h="11506" extrusionOk="0">
                  <a:moveTo>
                    <a:pt x="11861" y="0"/>
                  </a:moveTo>
                  <a:lnTo>
                    <a:pt x="0" y="11505"/>
                  </a:lnTo>
                  <a:lnTo>
                    <a:pt x="12543" y="11505"/>
                  </a:lnTo>
                  <a:lnTo>
                    <a:pt x="17198" y="4745"/>
                  </a:lnTo>
                  <a:lnTo>
                    <a:pt x="118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71;p69">
              <a:extLst>
                <a:ext uri="{FF2B5EF4-FFF2-40B4-BE49-F238E27FC236}">
                  <a16:creationId xmlns:a16="http://schemas.microsoft.com/office/drawing/2014/main" id="{2F712587-A3E1-6C59-04F8-158DC928B535}"/>
                </a:ext>
              </a:extLst>
            </p:cNvPr>
            <p:cNvSpPr/>
            <p:nvPr/>
          </p:nvSpPr>
          <p:spPr>
            <a:xfrm>
              <a:off x="4590937" y="3470475"/>
              <a:ext cx="337486" cy="432871"/>
            </a:xfrm>
            <a:custGeom>
              <a:avLst/>
              <a:gdLst/>
              <a:ahLst/>
              <a:cxnLst/>
              <a:rect l="l" t="t" r="r" b="b"/>
              <a:pathLst>
                <a:path w="7651" h="9814" extrusionOk="0">
                  <a:moveTo>
                    <a:pt x="4697" y="0"/>
                  </a:moveTo>
                  <a:cubicBezTo>
                    <a:pt x="4504" y="0"/>
                    <a:pt x="4311" y="19"/>
                    <a:pt x="4122" y="59"/>
                  </a:cubicBezTo>
                  <a:cubicBezTo>
                    <a:pt x="2966" y="296"/>
                    <a:pt x="2076" y="1156"/>
                    <a:pt x="1335" y="2075"/>
                  </a:cubicBezTo>
                  <a:cubicBezTo>
                    <a:pt x="653" y="2905"/>
                    <a:pt x="1" y="3943"/>
                    <a:pt x="238" y="5010"/>
                  </a:cubicBezTo>
                  <a:lnTo>
                    <a:pt x="2580" y="9814"/>
                  </a:lnTo>
                  <a:cubicBezTo>
                    <a:pt x="4774" y="8717"/>
                    <a:pt x="6524" y="6730"/>
                    <a:pt x="7354" y="4417"/>
                  </a:cubicBezTo>
                  <a:cubicBezTo>
                    <a:pt x="7502" y="3972"/>
                    <a:pt x="7621" y="3498"/>
                    <a:pt x="7651" y="3024"/>
                  </a:cubicBezTo>
                  <a:cubicBezTo>
                    <a:pt x="7651" y="2134"/>
                    <a:pt x="7265" y="1245"/>
                    <a:pt x="6583" y="681"/>
                  </a:cubicBezTo>
                  <a:cubicBezTo>
                    <a:pt x="6074" y="241"/>
                    <a:pt x="5384" y="0"/>
                    <a:pt x="4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72;p69">
              <a:extLst>
                <a:ext uri="{FF2B5EF4-FFF2-40B4-BE49-F238E27FC236}">
                  <a16:creationId xmlns:a16="http://schemas.microsoft.com/office/drawing/2014/main" id="{5B3E031E-D5DF-5809-1224-D04568868B16}"/>
                </a:ext>
              </a:extLst>
            </p:cNvPr>
            <p:cNvSpPr/>
            <p:nvPr/>
          </p:nvSpPr>
          <p:spPr>
            <a:xfrm>
              <a:off x="4424816" y="3194430"/>
              <a:ext cx="620010" cy="507060"/>
            </a:xfrm>
            <a:custGeom>
              <a:avLst/>
              <a:gdLst/>
              <a:ahLst/>
              <a:cxnLst/>
              <a:rect l="l" t="t" r="r" b="b"/>
              <a:pathLst>
                <a:path w="14056" h="11496" extrusionOk="0">
                  <a:moveTo>
                    <a:pt x="4330" y="1"/>
                  </a:moveTo>
                  <a:lnTo>
                    <a:pt x="1" y="1365"/>
                  </a:lnTo>
                  <a:cubicBezTo>
                    <a:pt x="1365" y="3559"/>
                    <a:pt x="4597" y="7087"/>
                    <a:pt x="6228" y="9044"/>
                  </a:cubicBezTo>
                  <a:cubicBezTo>
                    <a:pt x="6880" y="9845"/>
                    <a:pt x="7592" y="10616"/>
                    <a:pt x="8392" y="11209"/>
                  </a:cubicBezTo>
                  <a:cubicBezTo>
                    <a:pt x="8570" y="11328"/>
                    <a:pt x="8748" y="11446"/>
                    <a:pt x="8956" y="11476"/>
                  </a:cubicBezTo>
                  <a:cubicBezTo>
                    <a:pt x="9009" y="11489"/>
                    <a:pt x="9062" y="11495"/>
                    <a:pt x="9116" y="11495"/>
                  </a:cubicBezTo>
                  <a:cubicBezTo>
                    <a:pt x="9298" y="11495"/>
                    <a:pt x="9477" y="11426"/>
                    <a:pt x="9637" y="11357"/>
                  </a:cubicBezTo>
                  <a:cubicBezTo>
                    <a:pt x="10824" y="10883"/>
                    <a:pt x="12010" y="10230"/>
                    <a:pt x="13018" y="9460"/>
                  </a:cubicBezTo>
                  <a:cubicBezTo>
                    <a:pt x="13789" y="8867"/>
                    <a:pt x="14056" y="8659"/>
                    <a:pt x="13314" y="7888"/>
                  </a:cubicBezTo>
                  <a:cubicBezTo>
                    <a:pt x="12395" y="6939"/>
                    <a:pt x="11031" y="6346"/>
                    <a:pt x="9993" y="5516"/>
                  </a:cubicBezTo>
                  <a:cubicBezTo>
                    <a:pt x="8511" y="4330"/>
                    <a:pt x="5486" y="1513"/>
                    <a:pt x="4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73;p69">
              <a:extLst>
                <a:ext uri="{FF2B5EF4-FFF2-40B4-BE49-F238E27FC236}">
                  <a16:creationId xmlns:a16="http://schemas.microsoft.com/office/drawing/2014/main" id="{9AC768AC-CB4F-31C7-BDEA-6B08E34DD99A}"/>
                </a:ext>
              </a:extLst>
            </p:cNvPr>
            <p:cNvSpPr/>
            <p:nvPr/>
          </p:nvSpPr>
          <p:spPr>
            <a:xfrm>
              <a:off x="4226009" y="3110620"/>
              <a:ext cx="325708" cy="296579"/>
            </a:xfrm>
            <a:custGeom>
              <a:avLst/>
              <a:gdLst/>
              <a:ahLst/>
              <a:cxnLst/>
              <a:rect l="l" t="t" r="r" b="b"/>
              <a:pathLst>
                <a:path w="7384" h="6724" extrusionOk="0">
                  <a:moveTo>
                    <a:pt x="3449" y="1"/>
                  </a:moveTo>
                  <a:cubicBezTo>
                    <a:pt x="2756" y="1"/>
                    <a:pt x="2072" y="223"/>
                    <a:pt x="1513" y="685"/>
                  </a:cubicBezTo>
                  <a:cubicBezTo>
                    <a:pt x="149" y="1812"/>
                    <a:pt x="1" y="3917"/>
                    <a:pt x="1217" y="5400"/>
                  </a:cubicBezTo>
                  <a:cubicBezTo>
                    <a:pt x="1915" y="6272"/>
                    <a:pt x="2931" y="6724"/>
                    <a:pt x="3928" y="6724"/>
                  </a:cubicBezTo>
                  <a:cubicBezTo>
                    <a:pt x="4624" y="6724"/>
                    <a:pt x="5311" y="6503"/>
                    <a:pt x="5872" y="6052"/>
                  </a:cubicBezTo>
                  <a:cubicBezTo>
                    <a:pt x="7236" y="4925"/>
                    <a:pt x="7384" y="2820"/>
                    <a:pt x="6168" y="1337"/>
                  </a:cubicBezTo>
                  <a:cubicBezTo>
                    <a:pt x="5468" y="462"/>
                    <a:pt x="4448" y="1"/>
                    <a:pt x="3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74;p69">
              <a:extLst>
                <a:ext uri="{FF2B5EF4-FFF2-40B4-BE49-F238E27FC236}">
                  <a16:creationId xmlns:a16="http://schemas.microsoft.com/office/drawing/2014/main" id="{670740AB-A80E-CAEE-EB51-1F7364F07952}"/>
                </a:ext>
              </a:extLst>
            </p:cNvPr>
            <p:cNvSpPr/>
            <p:nvPr/>
          </p:nvSpPr>
          <p:spPr>
            <a:xfrm>
              <a:off x="4254813" y="2928928"/>
              <a:ext cx="452569" cy="469216"/>
            </a:xfrm>
            <a:custGeom>
              <a:avLst/>
              <a:gdLst/>
              <a:ahLst/>
              <a:cxnLst/>
              <a:rect l="l" t="t" r="r" b="b"/>
              <a:pathLst>
                <a:path w="10260" h="10638" extrusionOk="0">
                  <a:moveTo>
                    <a:pt x="4329" y="1"/>
                  </a:moveTo>
                  <a:lnTo>
                    <a:pt x="415" y="3440"/>
                  </a:lnTo>
                  <a:cubicBezTo>
                    <a:pt x="0" y="3766"/>
                    <a:pt x="59" y="4300"/>
                    <a:pt x="297" y="4774"/>
                  </a:cubicBezTo>
                  <a:cubicBezTo>
                    <a:pt x="1631" y="7147"/>
                    <a:pt x="3084" y="9104"/>
                    <a:pt x="5189" y="10349"/>
                  </a:cubicBezTo>
                  <a:cubicBezTo>
                    <a:pt x="5456" y="10509"/>
                    <a:pt x="5744" y="10637"/>
                    <a:pt x="6015" y="10637"/>
                  </a:cubicBezTo>
                  <a:cubicBezTo>
                    <a:pt x="6196" y="10637"/>
                    <a:pt x="6369" y="10580"/>
                    <a:pt x="6523" y="10438"/>
                  </a:cubicBezTo>
                  <a:lnTo>
                    <a:pt x="10260" y="7562"/>
                  </a:lnTo>
                  <a:lnTo>
                    <a:pt x="43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75;p69">
              <a:extLst>
                <a:ext uri="{FF2B5EF4-FFF2-40B4-BE49-F238E27FC236}">
                  <a16:creationId xmlns:a16="http://schemas.microsoft.com/office/drawing/2014/main" id="{A1FA79AB-6130-F5E3-A0AF-657E9F2AFD8B}"/>
                </a:ext>
              </a:extLst>
            </p:cNvPr>
            <p:cNvSpPr/>
            <p:nvPr/>
          </p:nvSpPr>
          <p:spPr>
            <a:xfrm>
              <a:off x="4407834" y="2923502"/>
              <a:ext cx="337486" cy="345715"/>
            </a:xfrm>
            <a:custGeom>
              <a:avLst/>
              <a:gdLst/>
              <a:ahLst/>
              <a:cxnLst/>
              <a:rect l="l" t="t" r="r" b="b"/>
              <a:pathLst>
                <a:path w="7651" h="7838" extrusionOk="0">
                  <a:moveTo>
                    <a:pt x="1345" y="1"/>
                  </a:moveTo>
                  <a:cubicBezTo>
                    <a:pt x="1118" y="1"/>
                    <a:pt x="923" y="60"/>
                    <a:pt x="771" y="183"/>
                  </a:cubicBezTo>
                  <a:cubicBezTo>
                    <a:pt x="0" y="835"/>
                    <a:pt x="712" y="3029"/>
                    <a:pt x="2402" y="5075"/>
                  </a:cubicBezTo>
                  <a:cubicBezTo>
                    <a:pt x="3749" y="6758"/>
                    <a:pt x="5329" y="7837"/>
                    <a:pt x="6290" y="7837"/>
                  </a:cubicBezTo>
                  <a:cubicBezTo>
                    <a:pt x="6514" y="7837"/>
                    <a:pt x="6704" y="7778"/>
                    <a:pt x="6850" y="7655"/>
                  </a:cubicBezTo>
                  <a:cubicBezTo>
                    <a:pt x="7650" y="7003"/>
                    <a:pt x="6939" y="4809"/>
                    <a:pt x="5249" y="2763"/>
                  </a:cubicBezTo>
                  <a:cubicBezTo>
                    <a:pt x="3902" y="1080"/>
                    <a:pt x="2322" y="1"/>
                    <a:pt x="1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76;p69">
              <a:extLst>
                <a:ext uri="{FF2B5EF4-FFF2-40B4-BE49-F238E27FC236}">
                  <a16:creationId xmlns:a16="http://schemas.microsoft.com/office/drawing/2014/main" id="{FA489E78-F65D-1EEA-4D91-59E31CBD6853}"/>
                </a:ext>
              </a:extLst>
            </p:cNvPr>
            <p:cNvSpPr/>
            <p:nvPr/>
          </p:nvSpPr>
          <p:spPr>
            <a:xfrm>
              <a:off x="4441843" y="2437138"/>
              <a:ext cx="801787" cy="795699"/>
            </a:xfrm>
            <a:custGeom>
              <a:avLst/>
              <a:gdLst/>
              <a:ahLst/>
              <a:cxnLst/>
              <a:rect l="l" t="t" r="r" b="b"/>
              <a:pathLst>
                <a:path w="18177" h="18040" extrusionOk="0">
                  <a:moveTo>
                    <a:pt x="6079" y="1"/>
                  </a:moveTo>
                  <a:cubicBezTo>
                    <a:pt x="6079" y="1"/>
                    <a:pt x="3499" y="7918"/>
                    <a:pt x="267" y="11743"/>
                  </a:cubicBezTo>
                  <a:cubicBezTo>
                    <a:pt x="267" y="11743"/>
                    <a:pt x="0" y="12899"/>
                    <a:pt x="2135" y="15568"/>
                  </a:cubicBezTo>
                  <a:cubicBezTo>
                    <a:pt x="2895" y="16518"/>
                    <a:pt x="4326" y="18040"/>
                    <a:pt x="5678" y="18040"/>
                  </a:cubicBezTo>
                  <a:cubicBezTo>
                    <a:pt x="5802" y="18040"/>
                    <a:pt x="5926" y="18027"/>
                    <a:pt x="6049" y="17999"/>
                  </a:cubicBezTo>
                  <a:cubicBezTo>
                    <a:pt x="10052" y="16428"/>
                    <a:pt x="18177" y="14797"/>
                    <a:pt x="18177" y="14797"/>
                  </a:cubicBezTo>
                  <a:lnTo>
                    <a:pt x="60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77;p69">
              <a:extLst>
                <a:ext uri="{FF2B5EF4-FFF2-40B4-BE49-F238E27FC236}">
                  <a16:creationId xmlns:a16="http://schemas.microsoft.com/office/drawing/2014/main" id="{9C79A15C-8A45-14A6-7115-4B734405A10B}"/>
                </a:ext>
              </a:extLst>
            </p:cNvPr>
            <p:cNvSpPr/>
            <p:nvPr/>
          </p:nvSpPr>
          <p:spPr>
            <a:xfrm>
              <a:off x="4632799" y="2276576"/>
              <a:ext cx="855425" cy="837160"/>
            </a:xfrm>
            <a:custGeom>
              <a:avLst/>
              <a:gdLst/>
              <a:ahLst/>
              <a:cxnLst/>
              <a:rect l="l" t="t" r="r" b="b"/>
              <a:pathLst>
                <a:path w="19393" h="18980" extrusionOk="0">
                  <a:moveTo>
                    <a:pt x="5135" y="1"/>
                  </a:moveTo>
                  <a:cubicBezTo>
                    <a:pt x="4158" y="1"/>
                    <a:pt x="3293" y="265"/>
                    <a:pt x="2610" y="824"/>
                  </a:cubicBezTo>
                  <a:cubicBezTo>
                    <a:pt x="0" y="2929"/>
                    <a:pt x="1068" y="8533"/>
                    <a:pt x="4982" y="13337"/>
                  </a:cubicBezTo>
                  <a:cubicBezTo>
                    <a:pt x="7875" y="16887"/>
                    <a:pt x="11513" y="18980"/>
                    <a:pt x="14268" y="18980"/>
                  </a:cubicBezTo>
                  <a:cubicBezTo>
                    <a:pt x="15240" y="18980"/>
                    <a:pt x="16102" y="18719"/>
                    <a:pt x="16783" y="18170"/>
                  </a:cubicBezTo>
                  <a:cubicBezTo>
                    <a:pt x="19392" y="16035"/>
                    <a:pt x="18325" y="10431"/>
                    <a:pt x="14411" y="5627"/>
                  </a:cubicBezTo>
                  <a:cubicBezTo>
                    <a:pt x="11521" y="2103"/>
                    <a:pt x="7888" y="1"/>
                    <a:pt x="51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78;p69">
              <a:extLst>
                <a:ext uri="{FF2B5EF4-FFF2-40B4-BE49-F238E27FC236}">
                  <a16:creationId xmlns:a16="http://schemas.microsoft.com/office/drawing/2014/main" id="{58C0FAD9-8A06-5F57-20EE-2EE80765D9C9}"/>
                </a:ext>
              </a:extLst>
            </p:cNvPr>
            <p:cNvSpPr/>
            <p:nvPr/>
          </p:nvSpPr>
          <p:spPr>
            <a:xfrm>
              <a:off x="4712595" y="2339301"/>
              <a:ext cx="711538" cy="701133"/>
            </a:xfrm>
            <a:custGeom>
              <a:avLst/>
              <a:gdLst/>
              <a:ahLst/>
              <a:cxnLst/>
              <a:rect l="l" t="t" r="r" b="b"/>
              <a:pathLst>
                <a:path w="16131" h="15896" extrusionOk="0">
                  <a:moveTo>
                    <a:pt x="3971" y="0"/>
                  </a:moveTo>
                  <a:cubicBezTo>
                    <a:pt x="3231" y="0"/>
                    <a:pt x="2582" y="199"/>
                    <a:pt x="2076" y="618"/>
                  </a:cubicBezTo>
                  <a:cubicBezTo>
                    <a:pt x="0" y="2308"/>
                    <a:pt x="1008" y="6963"/>
                    <a:pt x="4329" y="10996"/>
                  </a:cubicBezTo>
                  <a:cubicBezTo>
                    <a:pt x="6836" y="14062"/>
                    <a:pt x="9935" y="15895"/>
                    <a:pt x="12183" y="15895"/>
                  </a:cubicBezTo>
                  <a:cubicBezTo>
                    <a:pt x="12913" y="15895"/>
                    <a:pt x="13553" y="15702"/>
                    <a:pt x="14055" y="15295"/>
                  </a:cubicBezTo>
                  <a:cubicBezTo>
                    <a:pt x="16130" y="13605"/>
                    <a:pt x="15122" y="8950"/>
                    <a:pt x="11801" y="4887"/>
                  </a:cubicBezTo>
                  <a:cubicBezTo>
                    <a:pt x="9303" y="1831"/>
                    <a:pt x="6217" y="0"/>
                    <a:pt x="3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79;p69">
              <a:extLst>
                <a:ext uri="{FF2B5EF4-FFF2-40B4-BE49-F238E27FC236}">
                  <a16:creationId xmlns:a16="http://schemas.microsoft.com/office/drawing/2014/main" id="{29CCC949-58AD-572E-7FF5-6156283A3D18}"/>
                </a:ext>
              </a:extLst>
            </p:cNvPr>
            <p:cNvSpPr/>
            <p:nvPr/>
          </p:nvSpPr>
          <p:spPr>
            <a:xfrm>
              <a:off x="4830282" y="2584953"/>
              <a:ext cx="334883" cy="332218"/>
            </a:xfrm>
            <a:custGeom>
              <a:avLst/>
              <a:gdLst/>
              <a:ahLst/>
              <a:cxnLst/>
              <a:rect l="l" t="t" r="r" b="b"/>
              <a:pathLst>
                <a:path w="7592" h="7532" extrusionOk="0">
                  <a:moveTo>
                    <a:pt x="4715" y="0"/>
                  </a:moveTo>
                  <a:cubicBezTo>
                    <a:pt x="2847" y="1542"/>
                    <a:pt x="1127" y="2521"/>
                    <a:pt x="1" y="3054"/>
                  </a:cubicBezTo>
                  <a:cubicBezTo>
                    <a:pt x="475" y="3855"/>
                    <a:pt x="1009" y="4656"/>
                    <a:pt x="1661" y="5427"/>
                  </a:cubicBezTo>
                  <a:cubicBezTo>
                    <a:pt x="2284" y="6227"/>
                    <a:pt x="2966" y="6909"/>
                    <a:pt x="3677" y="7532"/>
                  </a:cubicBezTo>
                  <a:cubicBezTo>
                    <a:pt x="4419" y="6524"/>
                    <a:pt x="5694" y="5041"/>
                    <a:pt x="7591" y="3499"/>
                  </a:cubicBezTo>
                  <a:lnTo>
                    <a:pt x="4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80;p69">
              <a:extLst>
                <a:ext uri="{FF2B5EF4-FFF2-40B4-BE49-F238E27FC236}">
                  <a16:creationId xmlns:a16="http://schemas.microsoft.com/office/drawing/2014/main" id="{664E0B43-2DA2-867B-B32E-61A532A01141}"/>
                </a:ext>
              </a:extLst>
            </p:cNvPr>
            <p:cNvSpPr/>
            <p:nvPr/>
          </p:nvSpPr>
          <p:spPr>
            <a:xfrm>
              <a:off x="5014710" y="2577322"/>
              <a:ext cx="174014" cy="170167"/>
            </a:xfrm>
            <a:custGeom>
              <a:avLst/>
              <a:gdLst/>
              <a:ahLst/>
              <a:cxnLst/>
              <a:rect l="l" t="t" r="r" b="b"/>
              <a:pathLst>
                <a:path w="3945" h="3858" extrusionOk="0">
                  <a:moveTo>
                    <a:pt x="1053" y="1"/>
                  </a:moveTo>
                  <a:cubicBezTo>
                    <a:pt x="853" y="1"/>
                    <a:pt x="675" y="56"/>
                    <a:pt x="534" y="173"/>
                  </a:cubicBezTo>
                  <a:cubicBezTo>
                    <a:pt x="1" y="588"/>
                    <a:pt x="238" y="1745"/>
                    <a:pt x="1009" y="2694"/>
                  </a:cubicBezTo>
                  <a:cubicBezTo>
                    <a:pt x="1606" y="3424"/>
                    <a:pt x="2353" y="3857"/>
                    <a:pt x="2915" y="3857"/>
                  </a:cubicBezTo>
                  <a:cubicBezTo>
                    <a:pt x="3105" y="3857"/>
                    <a:pt x="3275" y="3807"/>
                    <a:pt x="3410" y="3702"/>
                  </a:cubicBezTo>
                  <a:cubicBezTo>
                    <a:pt x="3944" y="3257"/>
                    <a:pt x="3707" y="2130"/>
                    <a:pt x="2906" y="1152"/>
                  </a:cubicBezTo>
                  <a:cubicBezTo>
                    <a:pt x="2339" y="432"/>
                    <a:pt x="1611" y="1"/>
                    <a:pt x="10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81;p69">
              <a:extLst>
                <a:ext uri="{FF2B5EF4-FFF2-40B4-BE49-F238E27FC236}">
                  <a16:creationId xmlns:a16="http://schemas.microsoft.com/office/drawing/2014/main" id="{F2B4D185-0CBD-D5FF-3E63-C735F0F72020}"/>
                </a:ext>
              </a:extLst>
            </p:cNvPr>
            <p:cNvSpPr/>
            <p:nvPr/>
          </p:nvSpPr>
          <p:spPr>
            <a:xfrm>
              <a:off x="4488909" y="3353273"/>
              <a:ext cx="337486" cy="421888"/>
            </a:xfrm>
            <a:custGeom>
              <a:avLst/>
              <a:gdLst/>
              <a:ahLst/>
              <a:cxnLst/>
              <a:rect l="l" t="t" r="r" b="b"/>
              <a:pathLst>
                <a:path w="7651" h="9565" extrusionOk="0">
                  <a:moveTo>
                    <a:pt x="6698" y="1"/>
                  </a:moveTo>
                  <a:cubicBezTo>
                    <a:pt x="4914" y="1"/>
                    <a:pt x="3716" y="1237"/>
                    <a:pt x="2491" y="2656"/>
                  </a:cubicBezTo>
                  <a:cubicBezTo>
                    <a:pt x="1039" y="4376"/>
                    <a:pt x="238" y="6600"/>
                    <a:pt x="1" y="8913"/>
                  </a:cubicBezTo>
                  <a:lnTo>
                    <a:pt x="2907" y="9565"/>
                  </a:lnTo>
                  <a:cubicBezTo>
                    <a:pt x="4152" y="8586"/>
                    <a:pt x="4982" y="7074"/>
                    <a:pt x="5101" y="5473"/>
                  </a:cubicBezTo>
                  <a:cubicBezTo>
                    <a:pt x="5160" y="4850"/>
                    <a:pt x="5101" y="4228"/>
                    <a:pt x="5249" y="3635"/>
                  </a:cubicBezTo>
                  <a:cubicBezTo>
                    <a:pt x="5516" y="2478"/>
                    <a:pt x="6435" y="1529"/>
                    <a:pt x="7354" y="847"/>
                  </a:cubicBezTo>
                  <a:cubicBezTo>
                    <a:pt x="7503" y="729"/>
                    <a:pt x="7621" y="610"/>
                    <a:pt x="7651" y="462"/>
                  </a:cubicBezTo>
                  <a:cubicBezTo>
                    <a:pt x="7651" y="195"/>
                    <a:pt x="7325" y="47"/>
                    <a:pt x="7058" y="17"/>
                  </a:cubicBezTo>
                  <a:cubicBezTo>
                    <a:pt x="6935" y="6"/>
                    <a:pt x="6816" y="1"/>
                    <a:pt x="66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82;p69">
              <a:extLst>
                <a:ext uri="{FF2B5EF4-FFF2-40B4-BE49-F238E27FC236}">
                  <a16:creationId xmlns:a16="http://schemas.microsoft.com/office/drawing/2014/main" id="{6CE0EA49-B410-A96F-79C3-0539C7FB696D}"/>
                </a:ext>
              </a:extLst>
            </p:cNvPr>
            <p:cNvSpPr/>
            <p:nvPr/>
          </p:nvSpPr>
          <p:spPr>
            <a:xfrm>
              <a:off x="4844663" y="3432010"/>
              <a:ext cx="128228" cy="110401"/>
            </a:xfrm>
            <a:custGeom>
              <a:avLst/>
              <a:gdLst/>
              <a:ahLst/>
              <a:cxnLst/>
              <a:rect l="l" t="t" r="r" b="b"/>
              <a:pathLst>
                <a:path w="2907" h="2503" extrusionOk="0">
                  <a:moveTo>
                    <a:pt x="2012" y="1"/>
                  </a:moveTo>
                  <a:cubicBezTo>
                    <a:pt x="1972" y="1"/>
                    <a:pt x="1934" y="4"/>
                    <a:pt x="1899" y="11"/>
                  </a:cubicBezTo>
                  <a:cubicBezTo>
                    <a:pt x="1721" y="41"/>
                    <a:pt x="1543" y="130"/>
                    <a:pt x="1395" y="219"/>
                  </a:cubicBezTo>
                  <a:cubicBezTo>
                    <a:pt x="742" y="634"/>
                    <a:pt x="149" y="1286"/>
                    <a:pt x="31" y="2057"/>
                  </a:cubicBezTo>
                  <a:cubicBezTo>
                    <a:pt x="31" y="2087"/>
                    <a:pt x="1" y="2146"/>
                    <a:pt x="31" y="2176"/>
                  </a:cubicBezTo>
                  <a:cubicBezTo>
                    <a:pt x="60" y="2235"/>
                    <a:pt x="90" y="2265"/>
                    <a:pt x="119" y="2265"/>
                  </a:cubicBezTo>
                  <a:cubicBezTo>
                    <a:pt x="297" y="2413"/>
                    <a:pt x="564" y="2502"/>
                    <a:pt x="801" y="2502"/>
                  </a:cubicBezTo>
                  <a:cubicBezTo>
                    <a:pt x="1365" y="2502"/>
                    <a:pt x="2314" y="1553"/>
                    <a:pt x="2373" y="1405"/>
                  </a:cubicBezTo>
                  <a:lnTo>
                    <a:pt x="2758" y="1672"/>
                  </a:lnTo>
                  <a:cubicBezTo>
                    <a:pt x="2788" y="1257"/>
                    <a:pt x="2907" y="960"/>
                    <a:pt x="2758" y="575"/>
                  </a:cubicBezTo>
                  <a:cubicBezTo>
                    <a:pt x="2729" y="426"/>
                    <a:pt x="2521" y="219"/>
                    <a:pt x="2403" y="130"/>
                  </a:cubicBezTo>
                  <a:cubicBezTo>
                    <a:pt x="2289" y="39"/>
                    <a:pt x="2142" y="1"/>
                    <a:pt x="2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83;p69">
              <a:extLst>
                <a:ext uri="{FF2B5EF4-FFF2-40B4-BE49-F238E27FC236}">
                  <a16:creationId xmlns:a16="http://schemas.microsoft.com/office/drawing/2014/main" id="{C2659538-4141-3605-D2BF-53B50FB2D622}"/>
                </a:ext>
              </a:extLst>
            </p:cNvPr>
            <p:cNvSpPr/>
            <p:nvPr/>
          </p:nvSpPr>
          <p:spPr>
            <a:xfrm>
              <a:off x="4805448" y="3390149"/>
              <a:ext cx="124302" cy="105461"/>
            </a:xfrm>
            <a:custGeom>
              <a:avLst/>
              <a:gdLst/>
              <a:ahLst/>
              <a:cxnLst/>
              <a:rect l="l" t="t" r="r" b="b"/>
              <a:pathLst>
                <a:path w="2818" h="2391" extrusionOk="0">
                  <a:moveTo>
                    <a:pt x="2001" y="0"/>
                  </a:moveTo>
                  <a:cubicBezTo>
                    <a:pt x="1957" y="0"/>
                    <a:pt x="1913" y="4"/>
                    <a:pt x="1868" y="11"/>
                  </a:cubicBezTo>
                  <a:cubicBezTo>
                    <a:pt x="1690" y="41"/>
                    <a:pt x="1542" y="130"/>
                    <a:pt x="1394" y="219"/>
                  </a:cubicBezTo>
                  <a:cubicBezTo>
                    <a:pt x="712" y="634"/>
                    <a:pt x="119" y="1257"/>
                    <a:pt x="0" y="2028"/>
                  </a:cubicBezTo>
                  <a:cubicBezTo>
                    <a:pt x="0" y="2087"/>
                    <a:pt x="0" y="2146"/>
                    <a:pt x="30" y="2176"/>
                  </a:cubicBezTo>
                  <a:cubicBezTo>
                    <a:pt x="30" y="2206"/>
                    <a:pt x="60" y="2235"/>
                    <a:pt x="89" y="2265"/>
                  </a:cubicBezTo>
                  <a:cubicBezTo>
                    <a:pt x="216" y="2356"/>
                    <a:pt x="366" y="2391"/>
                    <a:pt x="517" y="2391"/>
                  </a:cubicBezTo>
                  <a:cubicBezTo>
                    <a:pt x="613" y="2391"/>
                    <a:pt x="709" y="2377"/>
                    <a:pt x="801" y="2354"/>
                  </a:cubicBezTo>
                  <a:cubicBezTo>
                    <a:pt x="1038" y="2295"/>
                    <a:pt x="1216" y="2146"/>
                    <a:pt x="1424" y="2028"/>
                  </a:cubicBezTo>
                  <a:cubicBezTo>
                    <a:pt x="1661" y="1880"/>
                    <a:pt x="1868" y="1731"/>
                    <a:pt x="2106" y="1583"/>
                  </a:cubicBezTo>
                  <a:cubicBezTo>
                    <a:pt x="2224" y="1494"/>
                    <a:pt x="2372" y="1405"/>
                    <a:pt x="2432" y="1257"/>
                  </a:cubicBezTo>
                  <a:lnTo>
                    <a:pt x="2788" y="1702"/>
                  </a:lnTo>
                  <a:cubicBezTo>
                    <a:pt x="2817" y="1316"/>
                    <a:pt x="2758" y="901"/>
                    <a:pt x="2639" y="516"/>
                  </a:cubicBezTo>
                  <a:cubicBezTo>
                    <a:pt x="2580" y="367"/>
                    <a:pt x="2521" y="219"/>
                    <a:pt x="2372" y="100"/>
                  </a:cubicBezTo>
                  <a:cubicBezTo>
                    <a:pt x="2261" y="34"/>
                    <a:pt x="2133" y="0"/>
                    <a:pt x="2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84;p69">
              <a:extLst>
                <a:ext uri="{FF2B5EF4-FFF2-40B4-BE49-F238E27FC236}">
                  <a16:creationId xmlns:a16="http://schemas.microsoft.com/office/drawing/2014/main" id="{EC72497B-EA78-99B2-D2BC-411DA5AD5C6A}"/>
                </a:ext>
              </a:extLst>
            </p:cNvPr>
            <p:cNvSpPr/>
            <p:nvPr/>
          </p:nvSpPr>
          <p:spPr>
            <a:xfrm>
              <a:off x="4764910" y="3348068"/>
              <a:ext cx="124302" cy="105726"/>
            </a:xfrm>
            <a:custGeom>
              <a:avLst/>
              <a:gdLst/>
              <a:ahLst/>
              <a:cxnLst/>
              <a:rect l="l" t="t" r="r" b="b"/>
              <a:pathLst>
                <a:path w="2818" h="2397" extrusionOk="0">
                  <a:moveTo>
                    <a:pt x="2061" y="0"/>
                  </a:moveTo>
                  <a:cubicBezTo>
                    <a:pt x="2003" y="0"/>
                    <a:pt x="1947" y="7"/>
                    <a:pt x="1898" y="17"/>
                  </a:cubicBezTo>
                  <a:cubicBezTo>
                    <a:pt x="1720" y="46"/>
                    <a:pt x="1542" y="135"/>
                    <a:pt x="1394" y="224"/>
                  </a:cubicBezTo>
                  <a:cubicBezTo>
                    <a:pt x="741" y="639"/>
                    <a:pt x="148" y="1262"/>
                    <a:pt x="30" y="2033"/>
                  </a:cubicBezTo>
                  <a:cubicBezTo>
                    <a:pt x="30" y="2092"/>
                    <a:pt x="0" y="2152"/>
                    <a:pt x="30" y="2181"/>
                  </a:cubicBezTo>
                  <a:cubicBezTo>
                    <a:pt x="59" y="2211"/>
                    <a:pt x="89" y="2240"/>
                    <a:pt x="119" y="2270"/>
                  </a:cubicBezTo>
                  <a:cubicBezTo>
                    <a:pt x="228" y="2361"/>
                    <a:pt x="370" y="2396"/>
                    <a:pt x="519" y="2396"/>
                  </a:cubicBezTo>
                  <a:cubicBezTo>
                    <a:pt x="612" y="2396"/>
                    <a:pt x="709" y="2382"/>
                    <a:pt x="801" y="2359"/>
                  </a:cubicBezTo>
                  <a:cubicBezTo>
                    <a:pt x="1038" y="2300"/>
                    <a:pt x="1246" y="2152"/>
                    <a:pt x="1453" y="2033"/>
                  </a:cubicBezTo>
                  <a:cubicBezTo>
                    <a:pt x="1661" y="1885"/>
                    <a:pt x="1898" y="1736"/>
                    <a:pt x="2105" y="1588"/>
                  </a:cubicBezTo>
                  <a:cubicBezTo>
                    <a:pt x="2254" y="1499"/>
                    <a:pt x="2372" y="1410"/>
                    <a:pt x="2461" y="1262"/>
                  </a:cubicBezTo>
                  <a:lnTo>
                    <a:pt x="2817" y="1707"/>
                  </a:lnTo>
                  <a:cubicBezTo>
                    <a:pt x="2817" y="1292"/>
                    <a:pt x="2758" y="906"/>
                    <a:pt x="2639" y="521"/>
                  </a:cubicBezTo>
                  <a:cubicBezTo>
                    <a:pt x="2580" y="372"/>
                    <a:pt x="2521" y="224"/>
                    <a:pt x="2402" y="106"/>
                  </a:cubicBezTo>
                  <a:cubicBezTo>
                    <a:pt x="2303" y="27"/>
                    <a:pt x="2178" y="0"/>
                    <a:pt x="20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85;p69">
              <a:extLst>
                <a:ext uri="{FF2B5EF4-FFF2-40B4-BE49-F238E27FC236}">
                  <a16:creationId xmlns:a16="http://schemas.microsoft.com/office/drawing/2014/main" id="{72A11E0B-8B00-6DB0-61C7-1B925CAB7D7F}"/>
                </a:ext>
              </a:extLst>
            </p:cNvPr>
            <p:cNvSpPr/>
            <p:nvPr/>
          </p:nvSpPr>
          <p:spPr>
            <a:xfrm>
              <a:off x="4725652" y="3305148"/>
              <a:ext cx="124302" cy="106431"/>
            </a:xfrm>
            <a:custGeom>
              <a:avLst/>
              <a:gdLst/>
              <a:ahLst/>
              <a:cxnLst/>
              <a:rect l="l" t="t" r="r" b="b"/>
              <a:pathLst>
                <a:path w="2818" h="2413" extrusionOk="0">
                  <a:moveTo>
                    <a:pt x="1994" y="0"/>
                  </a:moveTo>
                  <a:cubicBezTo>
                    <a:pt x="1953" y="0"/>
                    <a:pt x="1911" y="4"/>
                    <a:pt x="1869" y="11"/>
                  </a:cubicBezTo>
                  <a:cubicBezTo>
                    <a:pt x="1691" y="70"/>
                    <a:pt x="1542" y="130"/>
                    <a:pt x="1365" y="248"/>
                  </a:cubicBezTo>
                  <a:cubicBezTo>
                    <a:pt x="712" y="634"/>
                    <a:pt x="119" y="1286"/>
                    <a:pt x="1" y="2057"/>
                  </a:cubicBezTo>
                  <a:cubicBezTo>
                    <a:pt x="1" y="2087"/>
                    <a:pt x="1" y="2146"/>
                    <a:pt x="1" y="2205"/>
                  </a:cubicBezTo>
                  <a:cubicBezTo>
                    <a:pt x="30" y="2235"/>
                    <a:pt x="60" y="2265"/>
                    <a:pt x="90" y="2294"/>
                  </a:cubicBezTo>
                  <a:cubicBezTo>
                    <a:pt x="228" y="2373"/>
                    <a:pt x="393" y="2413"/>
                    <a:pt x="557" y="2413"/>
                  </a:cubicBezTo>
                  <a:cubicBezTo>
                    <a:pt x="640" y="2413"/>
                    <a:pt x="722" y="2403"/>
                    <a:pt x="801" y="2383"/>
                  </a:cubicBezTo>
                  <a:cubicBezTo>
                    <a:pt x="1009" y="2294"/>
                    <a:pt x="1216" y="2176"/>
                    <a:pt x="1424" y="2027"/>
                  </a:cubicBezTo>
                  <a:cubicBezTo>
                    <a:pt x="1661" y="1879"/>
                    <a:pt x="1869" y="1731"/>
                    <a:pt x="2076" y="1612"/>
                  </a:cubicBezTo>
                  <a:cubicBezTo>
                    <a:pt x="2224" y="1523"/>
                    <a:pt x="2373" y="1405"/>
                    <a:pt x="2432" y="1257"/>
                  </a:cubicBezTo>
                  <a:lnTo>
                    <a:pt x="2788" y="1701"/>
                  </a:lnTo>
                  <a:cubicBezTo>
                    <a:pt x="2817" y="1316"/>
                    <a:pt x="2758" y="901"/>
                    <a:pt x="2610" y="545"/>
                  </a:cubicBezTo>
                  <a:cubicBezTo>
                    <a:pt x="2580" y="397"/>
                    <a:pt x="2491" y="219"/>
                    <a:pt x="2373" y="130"/>
                  </a:cubicBezTo>
                  <a:cubicBezTo>
                    <a:pt x="2259" y="39"/>
                    <a:pt x="2129" y="0"/>
                    <a:pt x="1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86;p69">
              <a:extLst>
                <a:ext uri="{FF2B5EF4-FFF2-40B4-BE49-F238E27FC236}">
                  <a16:creationId xmlns:a16="http://schemas.microsoft.com/office/drawing/2014/main" id="{983D44E3-24AE-D86C-2898-8E28566964AA}"/>
                </a:ext>
              </a:extLst>
            </p:cNvPr>
            <p:cNvSpPr/>
            <p:nvPr/>
          </p:nvSpPr>
          <p:spPr>
            <a:xfrm>
              <a:off x="4657633" y="3551506"/>
              <a:ext cx="52359" cy="224992"/>
            </a:xfrm>
            <a:custGeom>
              <a:avLst/>
              <a:gdLst/>
              <a:ahLst/>
              <a:cxnLst/>
              <a:rect l="l" t="t" r="r" b="b"/>
              <a:pathLst>
                <a:path w="1187" h="5101" fill="none" extrusionOk="0">
                  <a:moveTo>
                    <a:pt x="1187" y="1"/>
                  </a:moveTo>
                  <a:cubicBezTo>
                    <a:pt x="1187" y="1"/>
                    <a:pt x="1187" y="3885"/>
                    <a:pt x="1" y="5101"/>
                  </a:cubicBezTo>
                </a:path>
              </a:pathLst>
            </a:custGeom>
            <a:noFill/>
            <a:ln w="74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32692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7"/>
          <p:cNvSpPr txBox="1">
            <a:spLocks noGrp="1"/>
          </p:cNvSpPr>
          <p:nvPr>
            <p:ph type="title"/>
          </p:nvPr>
        </p:nvSpPr>
        <p:spPr>
          <a:xfrm>
            <a:off x="4805999" y="2212949"/>
            <a:ext cx="3444866"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Introduction</a:t>
            </a:r>
            <a:endParaRPr sz="4000"/>
          </a:p>
        </p:txBody>
      </p:sp>
      <p:sp>
        <p:nvSpPr>
          <p:cNvPr id="503" name="Google Shape;503;p37"/>
          <p:cNvSpPr txBox="1">
            <a:spLocks noGrp="1"/>
          </p:cNvSpPr>
          <p:nvPr>
            <p:ph type="title" idx="2"/>
          </p:nvPr>
        </p:nvSpPr>
        <p:spPr>
          <a:xfrm>
            <a:off x="4805997" y="1498726"/>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504" name="Google Shape;504;p37"/>
          <p:cNvGrpSpPr/>
          <p:nvPr/>
        </p:nvGrpSpPr>
        <p:grpSpPr>
          <a:xfrm>
            <a:off x="1154706" y="1277201"/>
            <a:ext cx="3307424" cy="2715660"/>
            <a:chOff x="1154706" y="1277201"/>
            <a:chExt cx="3307424" cy="2715660"/>
          </a:xfrm>
        </p:grpSpPr>
        <p:sp>
          <p:nvSpPr>
            <p:cNvPr id="505" name="Google Shape;505;p37"/>
            <p:cNvSpPr/>
            <p:nvPr/>
          </p:nvSpPr>
          <p:spPr>
            <a:xfrm>
              <a:off x="1931677" y="1277201"/>
              <a:ext cx="2530453" cy="2715660"/>
            </a:xfrm>
            <a:custGeom>
              <a:avLst/>
              <a:gdLst/>
              <a:ahLst/>
              <a:cxnLst/>
              <a:rect l="l" t="t" r="r" b="b"/>
              <a:pathLst>
                <a:path w="48298" h="51833" extrusionOk="0">
                  <a:moveTo>
                    <a:pt x="24144" y="0"/>
                  </a:moveTo>
                  <a:cubicBezTo>
                    <a:pt x="21848" y="0"/>
                    <a:pt x="19631" y="319"/>
                    <a:pt x="17526" y="922"/>
                  </a:cubicBezTo>
                  <a:cubicBezTo>
                    <a:pt x="17208" y="1011"/>
                    <a:pt x="16895" y="1112"/>
                    <a:pt x="16582" y="1212"/>
                  </a:cubicBezTo>
                  <a:cubicBezTo>
                    <a:pt x="16509" y="1229"/>
                    <a:pt x="16437" y="1257"/>
                    <a:pt x="16370" y="1279"/>
                  </a:cubicBezTo>
                  <a:cubicBezTo>
                    <a:pt x="15906" y="1436"/>
                    <a:pt x="15448" y="1609"/>
                    <a:pt x="15002" y="1793"/>
                  </a:cubicBezTo>
                  <a:cubicBezTo>
                    <a:pt x="13778" y="2296"/>
                    <a:pt x="12606" y="2893"/>
                    <a:pt x="11494" y="3580"/>
                  </a:cubicBezTo>
                  <a:cubicBezTo>
                    <a:pt x="11048" y="3854"/>
                    <a:pt x="10612" y="4144"/>
                    <a:pt x="10187" y="4446"/>
                  </a:cubicBezTo>
                  <a:cubicBezTo>
                    <a:pt x="10120" y="4491"/>
                    <a:pt x="10059" y="4535"/>
                    <a:pt x="9998" y="4580"/>
                  </a:cubicBezTo>
                  <a:cubicBezTo>
                    <a:pt x="9456" y="4971"/>
                    <a:pt x="8931" y="5384"/>
                    <a:pt x="8428" y="5820"/>
                  </a:cubicBezTo>
                  <a:cubicBezTo>
                    <a:pt x="8104" y="6099"/>
                    <a:pt x="7786" y="6389"/>
                    <a:pt x="7473" y="6685"/>
                  </a:cubicBezTo>
                  <a:cubicBezTo>
                    <a:pt x="7457" y="6702"/>
                    <a:pt x="7440" y="6713"/>
                    <a:pt x="7423" y="6736"/>
                  </a:cubicBezTo>
                  <a:cubicBezTo>
                    <a:pt x="7384" y="6769"/>
                    <a:pt x="7345" y="6808"/>
                    <a:pt x="7300" y="6859"/>
                  </a:cubicBezTo>
                  <a:cubicBezTo>
                    <a:pt x="7066" y="7076"/>
                    <a:pt x="6842" y="7311"/>
                    <a:pt x="6613" y="7545"/>
                  </a:cubicBezTo>
                  <a:cubicBezTo>
                    <a:pt x="6574" y="7596"/>
                    <a:pt x="6529" y="7640"/>
                    <a:pt x="6485" y="7685"/>
                  </a:cubicBezTo>
                  <a:cubicBezTo>
                    <a:pt x="6206" y="7981"/>
                    <a:pt x="5937" y="8288"/>
                    <a:pt x="5669" y="8601"/>
                  </a:cubicBezTo>
                  <a:cubicBezTo>
                    <a:pt x="5563" y="8735"/>
                    <a:pt x="5452" y="8863"/>
                    <a:pt x="5345" y="8997"/>
                  </a:cubicBezTo>
                  <a:cubicBezTo>
                    <a:pt x="5262" y="9098"/>
                    <a:pt x="5178" y="9210"/>
                    <a:pt x="5094" y="9316"/>
                  </a:cubicBezTo>
                  <a:cubicBezTo>
                    <a:pt x="4888" y="9578"/>
                    <a:pt x="4681" y="9852"/>
                    <a:pt x="4491" y="10131"/>
                  </a:cubicBezTo>
                  <a:cubicBezTo>
                    <a:pt x="4474" y="10148"/>
                    <a:pt x="4458" y="10170"/>
                    <a:pt x="4446" y="10187"/>
                  </a:cubicBezTo>
                  <a:cubicBezTo>
                    <a:pt x="4374" y="10293"/>
                    <a:pt x="4301" y="10394"/>
                    <a:pt x="4229" y="10494"/>
                  </a:cubicBezTo>
                  <a:cubicBezTo>
                    <a:pt x="4156" y="10606"/>
                    <a:pt x="4078" y="10723"/>
                    <a:pt x="4005" y="10829"/>
                  </a:cubicBezTo>
                  <a:cubicBezTo>
                    <a:pt x="3866" y="11047"/>
                    <a:pt x="3726" y="11259"/>
                    <a:pt x="3592" y="11477"/>
                  </a:cubicBezTo>
                  <a:cubicBezTo>
                    <a:pt x="3525" y="11578"/>
                    <a:pt x="3463" y="11678"/>
                    <a:pt x="3408" y="11779"/>
                  </a:cubicBezTo>
                  <a:cubicBezTo>
                    <a:pt x="3084" y="12320"/>
                    <a:pt x="2782" y="12868"/>
                    <a:pt x="2503" y="13437"/>
                  </a:cubicBezTo>
                  <a:cubicBezTo>
                    <a:pt x="1101" y="16263"/>
                    <a:pt x="235" y="19402"/>
                    <a:pt x="46" y="22725"/>
                  </a:cubicBezTo>
                  <a:cubicBezTo>
                    <a:pt x="40" y="22814"/>
                    <a:pt x="34" y="22903"/>
                    <a:pt x="29" y="22993"/>
                  </a:cubicBezTo>
                  <a:cubicBezTo>
                    <a:pt x="12" y="23373"/>
                    <a:pt x="1" y="23758"/>
                    <a:pt x="1" y="24149"/>
                  </a:cubicBezTo>
                  <a:lnTo>
                    <a:pt x="1" y="51832"/>
                  </a:lnTo>
                  <a:lnTo>
                    <a:pt x="48298" y="51832"/>
                  </a:lnTo>
                  <a:lnTo>
                    <a:pt x="48298" y="24149"/>
                  </a:lnTo>
                  <a:cubicBezTo>
                    <a:pt x="48298" y="24093"/>
                    <a:pt x="48298" y="24043"/>
                    <a:pt x="48292" y="23992"/>
                  </a:cubicBezTo>
                  <a:cubicBezTo>
                    <a:pt x="48292" y="23875"/>
                    <a:pt x="48292" y="23758"/>
                    <a:pt x="48287" y="23641"/>
                  </a:cubicBezTo>
                  <a:cubicBezTo>
                    <a:pt x="48287" y="23417"/>
                    <a:pt x="48276" y="23199"/>
                    <a:pt x="48264" y="22982"/>
                  </a:cubicBezTo>
                  <a:cubicBezTo>
                    <a:pt x="48264" y="22915"/>
                    <a:pt x="48259" y="22842"/>
                    <a:pt x="48259" y="22769"/>
                  </a:cubicBezTo>
                  <a:cubicBezTo>
                    <a:pt x="48214" y="22055"/>
                    <a:pt x="48142" y="21345"/>
                    <a:pt x="48041" y="20642"/>
                  </a:cubicBezTo>
                  <a:cubicBezTo>
                    <a:pt x="47851" y="19357"/>
                    <a:pt x="47566" y="18106"/>
                    <a:pt x="47181" y="16900"/>
                  </a:cubicBezTo>
                  <a:cubicBezTo>
                    <a:pt x="47175" y="16872"/>
                    <a:pt x="47170" y="16855"/>
                    <a:pt x="47164" y="16833"/>
                  </a:cubicBezTo>
                  <a:cubicBezTo>
                    <a:pt x="47147" y="16771"/>
                    <a:pt x="47125" y="16710"/>
                    <a:pt x="47108" y="16654"/>
                  </a:cubicBezTo>
                  <a:cubicBezTo>
                    <a:pt x="46796" y="15699"/>
                    <a:pt x="46427" y="14772"/>
                    <a:pt x="46003" y="13879"/>
                  </a:cubicBezTo>
                  <a:cubicBezTo>
                    <a:pt x="45908" y="13672"/>
                    <a:pt x="45807" y="13471"/>
                    <a:pt x="45707" y="13270"/>
                  </a:cubicBezTo>
                  <a:cubicBezTo>
                    <a:pt x="45612" y="13080"/>
                    <a:pt x="45517" y="12901"/>
                    <a:pt x="45422" y="12717"/>
                  </a:cubicBezTo>
                  <a:cubicBezTo>
                    <a:pt x="45399" y="12672"/>
                    <a:pt x="45371" y="12628"/>
                    <a:pt x="45344" y="12577"/>
                  </a:cubicBezTo>
                  <a:cubicBezTo>
                    <a:pt x="45249" y="12404"/>
                    <a:pt x="45148" y="12231"/>
                    <a:pt x="45048" y="12052"/>
                  </a:cubicBezTo>
                  <a:cubicBezTo>
                    <a:pt x="44958" y="11902"/>
                    <a:pt x="44869" y="11745"/>
                    <a:pt x="44779" y="11594"/>
                  </a:cubicBezTo>
                  <a:cubicBezTo>
                    <a:pt x="44740" y="11539"/>
                    <a:pt x="44707" y="11477"/>
                    <a:pt x="44668" y="11421"/>
                  </a:cubicBezTo>
                  <a:cubicBezTo>
                    <a:pt x="44176" y="10623"/>
                    <a:pt x="43635" y="9858"/>
                    <a:pt x="43059" y="9126"/>
                  </a:cubicBezTo>
                  <a:cubicBezTo>
                    <a:pt x="42937" y="8975"/>
                    <a:pt x="42814" y="8830"/>
                    <a:pt x="42696" y="8679"/>
                  </a:cubicBezTo>
                  <a:cubicBezTo>
                    <a:pt x="42417" y="8350"/>
                    <a:pt x="42132" y="8026"/>
                    <a:pt x="41831" y="7713"/>
                  </a:cubicBezTo>
                  <a:cubicBezTo>
                    <a:pt x="41764" y="7629"/>
                    <a:pt x="41691" y="7551"/>
                    <a:pt x="41613" y="7473"/>
                  </a:cubicBezTo>
                  <a:cubicBezTo>
                    <a:pt x="41507" y="7356"/>
                    <a:pt x="41390" y="7244"/>
                    <a:pt x="41278" y="7127"/>
                  </a:cubicBezTo>
                  <a:lnTo>
                    <a:pt x="41222" y="7071"/>
                  </a:lnTo>
                  <a:cubicBezTo>
                    <a:pt x="41038" y="6881"/>
                    <a:pt x="40848" y="6702"/>
                    <a:pt x="40652" y="6518"/>
                  </a:cubicBezTo>
                  <a:cubicBezTo>
                    <a:pt x="40585" y="6456"/>
                    <a:pt x="40518" y="6395"/>
                    <a:pt x="40451" y="6334"/>
                  </a:cubicBezTo>
                  <a:cubicBezTo>
                    <a:pt x="39809" y="5747"/>
                    <a:pt x="39139" y="5194"/>
                    <a:pt x="38441" y="4681"/>
                  </a:cubicBezTo>
                  <a:cubicBezTo>
                    <a:pt x="38162" y="4474"/>
                    <a:pt x="37871" y="4273"/>
                    <a:pt x="37581" y="4083"/>
                  </a:cubicBezTo>
                  <a:cubicBezTo>
                    <a:pt x="37329" y="3904"/>
                    <a:pt x="37067" y="3737"/>
                    <a:pt x="36804" y="3580"/>
                  </a:cubicBezTo>
                  <a:cubicBezTo>
                    <a:pt x="36732" y="3530"/>
                    <a:pt x="36659" y="3491"/>
                    <a:pt x="36587" y="3446"/>
                  </a:cubicBezTo>
                  <a:cubicBezTo>
                    <a:pt x="36503" y="3396"/>
                    <a:pt x="36419" y="3346"/>
                    <a:pt x="36335" y="3301"/>
                  </a:cubicBezTo>
                  <a:cubicBezTo>
                    <a:pt x="36129" y="3178"/>
                    <a:pt x="35916" y="3055"/>
                    <a:pt x="35704" y="2938"/>
                  </a:cubicBezTo>
                  <a:cubicBezTo>
                    <a:pt x="35520" y="2838"/>
                    <a:pt x="35336" y="2743"/>
                    <a:pt x="35146" y="2642"/>
                  </a:cubicBezTo>
                  <a:cubicBezTo>
                    <a:pt x="34543" y="2335"/>
                    <a:pt x="33928" y="2050"/>
                    <a:pt x="33297" y="1793"/>
                  </a:cubicBezTo>
                  <a:cubicBezTo>
                    <a:pt x="32476" y="1458"/>
                    <a:pt x="31627" y="1162"/>
                    <a:pt x="30767" y="922"/>
                  </a:cubicBezTo>
                  <a:cubicBezTo>
                    <a:pt x="30650" y="883"/>
                    <a:pt x="30527" y="855"/>
                    <a:pt x="30410" y="821"/>
                  </a:cubicBezTo>
                  <a:lnTo>
                    <a:pt x="30198" y="766"/>
                  </a:lnTo>
                  <a:cubicBezTo>
                    <a:pt x="28265" y="263"/>
                    <a:pt x="26238" y="0"/>
                    <a:pt x="24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 name="Google Shape;506;p37"/>
            <p:cNvGrpSpPr/>
            <p:nvPr/>
          </p:nvGrpSpPr>
          <p:grpSpPr>
            <a:xfrm>
              <a:off x="1154706" y="1505018"/>
              <a:ext cx="3263197" cy="2480185"/>
              <a:chOff x="4694906" y="1512700"/>
              <a:chExt cx="3263197" cy="2480185"/>
            </a:xfrm>
          </p:grpSpPr>
          <p:grpSp>
            <p:nvGrpSpPr>
              <p:cNvPr id="507" name="Google Shape;507;p37"/>
              <p:cNvGrpSpPr/>
              <p:nvPr/>
            </p:nvGrpSpPr>
            <p:grpSpPr>
              <a:xfrm>
                <a:off x="4694906" y="1512700"/>
                <a:ext cx="2469696" cy="2480185"/>
                <a:chOff x="4679434" y="1512700"/>
                <a:chExt cx="2469696" cy="2480185"/>
              </a:xfrm>
            </p:grpSpPr>
            <p:grpSp>
              <p:nvGrpSpPr>
                <p:cNvPr id="508" name="Google Shape;508;p37"/>
                <p:cNvGrpSpPr/>
                <p:nvPr/>
              </p:nvGrpSpPr>
              <p:grpSpPr>
                <a:xfrm>
                  <a:off x="4679434" y="1512700"/>
                  <a:ext cx="1830654" cy="2480141"/>
                  <a:chOff x="4450887" y="1512688"/>
                  <a:chExt cx="999975" cy="1354750"/>
                </a:xfrm>
              </p:grpSpPr>
              <p:grpSp>
                <p:nvGrpSpPr>
                  <p:cNvPr id="509" name="Google Shape;509;p37"/>
                  <p:cNvGrpSpPr/>
                  <p:nvPr/>
                </p:nvGrpSpPr>
                <p:grpSpPr>
                  <a:xfrm>
                    <a:off x="4450887" y="1512688"/>
                    <a:ext cx="999975" cy="1354750"/>
                    <a:chOff x="4445625" y="1512688"/>
                    <a:chExt cx="999975" cy="1354750"/>
                  </a:xfrm>
                </p:grpSpPr>
                <p:sp>
                  <p:nvSpPr>
                    <p:cNvPr id="510" name="Google Shape;510;p37"/>
                    <p:cNvSpPr/>
                    <p:nvPr/>
                  </p:nvSpPr>
                  <p:spPr>
                    <a:xfrm>
                      <a:off x="4521450" y="1618663"/>
                      <a:ext cx="898050" cy="1248775"/>
                    </a:xfrm>
                    <a:custGeom>
                      <a:avLst/>
                      <a:gdLst/>
                      <a:ahLst/>
                      <a:cxnLst/>
                      <a:rect l="l" t="t" r="r" b="b"/>
                      <a:pathLst>
                        <a:path w="35922" h="49951" extrusionOk="0">
                          <a:moveTo>
                            <a:pt x="1340" y="0"/>
                          </a:moveTo>
                          <a:cubicBezTo>
                            <a:pt x="547" y="0"/>
                            <a:pt x="0" y="637"/>
                            <a:pt x="106" y="1430"/>
                          </a:cubicBezTo>
                          <a:lnTo>
                            <a:pt x="6730" y="48520"/>
                          </a:lnTo>
                          <a:cubicBezTo>
                            <a:pt x="6836" y="49308"/>
                            <a:pt x="7567" y="49950"/>
                            <a:pt x="8360" y="49950"/>
                          </a:cubicBezTo>
                          <a:lnTo>
                            <a:pt x="34581" y="49950"/>
                          </a:lnTo>
                          <a:cubicBezTo>
                            <a:pt x="35374" y="49950"/>
                            <a:pt x="35921" y="49313"/>
                            <a:pt x="35810" y="48520"/>
                          </a:cubicBezTo>
                          <a:lnTo>
                            <a:pt x="29192" y="1430"/>
                          </a:lnTo>
                          <a:cubicBezTo>
                            <a:pt x="29080" y="637"/>
                            <a:pt x="28354" y="0"/>
                            <a:pt x="275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4547400" y="1618663"/>
                      <a:ext cx="898200" cy="1248775"/>
                    </a:xfrm>
                    <a:custGeom>
                      <a:avLst/>
                      <a:gdLst/>
                      <a:ahLst/>
                      <a:cxnLst/>
                      <a:rect l="l" t="t" r="r" b="b"/>
                      <a:pathLst>
                        <a:path w="35928" h="49951" extrusionOk="0">
                          <a:moveTo>
                            <a:pt x="1341" y="0"/>
                          </a:moveTo>
                          <a:cubicBezTo>
                            <a:pt x="548" y="0"/>
                            <a:pt x="1" y="637"/>
                            <a:pt x="113" y="1430"/>
                          </a:cubicBezTo>
                          <a:lnTo>
                            <a:pt x="6730" y="48520"/>
                          </a:lnTo>
                          <a:cubicBezTo>
                            <a:pt x="6842" y="49308"/>
                            <a:pt x="7568" y="49950"/>
                            <a:pt x="8361" y="49950"/>
                          </a:cubicBezTo>
                          <a:lnTo>
                            <a:pt x="34587" y="49950"/>
                          </a:lnTo>
                          <a:cubicBezTo>
                            <a:pt x="35375" y="49950"/>
                            <a:pt x="35928" y="49313"/>
                            <a:pt x="35816" y="48520"/>
                          </a:cubicBezTo>
                          <a:lnTo>
                            <a:pt x="29192" y="1430"/>
                          </a:lnTo>
                          <a:cubicBezTo>
                            <a:pt x="29086" y="637"/>
                            <a:pt x="28355" y="0"/>
                            <a:pt x="27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4594600" y="1668213"/>
                      <a:ext cx="796125" cy="1095350"/>
                    </a:xfrm>
                    <a:custGeom>
                      <a:avLst/>
                      <a:gdLst/>
                      <a:ahLst/>
                      <a:cxnLst/>
                      <a:rect l="l" t="t" r="r" b="b"/>
                      <a:pathLst>
                        <a:path w="31845" h="43814" extrusionOk="0">
                          <a:moveTo>
                            <a:pt x="0" y="1"/>
                          </a:moveTo>
                          <a:lnTo>
                            <a:pt x="6155" y="43813"/>
                          </a:lnTo>
                          <a:lnTo>
                            <a:pt x="31845" y="43813"/>
                          </a:lnTo>
                          <a:lnTo>
                            <a:pt x="256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4445625" y="1902638"/>
                      <a:ext cx="340975" cy="220200"/>
                    </a:xfrm>
                    <a:custGeom>
                      <a:avLst/>
                      <a:gdLst/>
                      <a:ahLst/>
                      <a:cxnLst/>
                      <a:rect l="l" t="t" r="r" b="b"/>
                      <a:pathLst>
                        <a:path w="13639" h="8808" extrusionOk="0">
                          <a:moveTo>
                            <a:pt x="1129" y="1"/>
                          </a:moveTo>
                          <a:cubicBezTo>
                            <a:pt x="509" y="1"/>
                            <a:pt x="1" y="509"/>
                            <a:pt x="1" y="1129"/>
                          </a:cubicBezTo>
                          <a:lnTo>
                            <a:pt x="1" y="7680"/>
                          </a:lnTo>
                          <a:cubicBezTo>
                            <a:pt x="1" y="8300"/>
                            <a:pt x="509" y="8808"/>
                            <a:pt x="1129" y="8808"/>
                          </a:cubicBezTo>
                          <a:lnTo>
                            <a:pt x="12510" y="8808"/>
                          </a:lnTo>
                          <a:cubicBezTo>
                            <a:pt x="13136" y="8808"/>
                            <a:pt x="13639" y="8300"/>
                            <a:pt x="13639" y="7680"/>
                          </a:cubicBezTo>
                          <a:lnTo>
                            <a:pt x="13639" y="1129"/>
                          </a:lnTo>
                          <a:cubicBezTo>
                            <a:pt x="13639" y="509"/>
                            <a:pt x="13136" y="1"/>
                            <a:pt x="12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4463225" y="1884913"/>
                      <a:ext cx="340975" cy="220050"/>
                    </a:xfrm>
                    <a:custGeom>
                      <a:avLst/>
                      <a:gdLst/>
                      <a:ahLst/>
                      <a:cxnLst/>
                      <a:rect l="l" t="t" r="r" b="b"/>
                      <a:pathLst>
                        <a:path w="13639" h="8802" extrusionOk="0">
                          <a:moveTo>
                            <a:pt x="1128" y="0"/>
                          </a:moveTo>
                          <a:cubicBezTo>
                            <a:pt x="508" y="0"/>
                            <a:pt x="0" y="503"/>
                            <a:pt x="0" y="1128"/>
                          </a:cubicBezTo>
                          <a:lnTo>
                            <a:pt x="0" y="7674"/>
                          </a:lnTo>
                          <a:cubicBezTo>
                            <a:pt x="0" y="8299"/>
                            <a:pt x="508" y="8802"/>
                            <a:pt x="1128" y="8802"/>
                          </a:cubicBezTo>
                          <a:lnTo>
                            <a:pt x="12510" y="8802"/>
                          </a:lnTo>
                          <a:cubicBezTo>
                            <a:pt x="13136" y="8802"/>
                            <a:pt x="13638" y="8299"/>
                            <a:pt x="13638" y="7674"/>
                          </a:cubicBezTo>
                          <a:lnTo>
                            <a:pt x="13638" y="1128"/>
                          </a:lnTo>
                          <a:cubicBezTo>
                            <a:pt x="13638" y="503"/>
                            <a:pt x="13136" y="0"/>
                            <a:pt x="1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4587050" y="1915488"/>
                      <a:ext cx="95125" cy="95100"/>
                    </a:xfrm>
                    <a:custGeom>
                      <a:avLst/>
                      <a:gdLst/>
                      <a:ahLst/>
                      <a:cxnLst/>
                      <a:rect l="l" t="t" r="r" b="b"/>
                      <a:pathLst>
                        <a:path w="3805" h="3804" extrusionOk="0">
                          <a:moveTo>
                            <a:pt x="1" y="0"/>
                          </a:moveTo>
                          <a:lnTo>
                            <a:pt x="1" y="3804"/>
                          </a:lnTo>
                          <a:lnTo>
                            <a:pt x="3804" y="3804"/>
                          </a:lnTo>
                          <a:lnTo>
                            <a:pt x="38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4537775" y="1946713"/>
                      <a:ext cx="111150" cy="106650"/>
                    </a:xfrm>
                    <a:custGeom>
                      <a:avLst/>
                      <a:gdLst/>
                      <a:ahLst/>
                      <a:cxnLst/>
                      <a:rect l="l" t="t" r="r" b="b"/>
                      <a:pathLst>
                        <a:path w="4446" h="4266" extrusionOk="0">
                          <a:moveTo>
                            <a:pt x="2226" y="1"/>
                          </a:moveTo>
                          <a:cubicBezTo>
                            <a:pt x="1123" y="1"/>
                            <a:pt x="191" y="843"/>
                            <a:pt x="95" y="1957"/>
                          </a:cubicBezTo>
                          <a:cubicBezTo>
                            <a:pt x="0" y="3130"/>
                            <a:pt x="872" y="4163"/>
                            <a:pt x="2045" y="4258"/>
                          </a:cubicBezTo>
                          <a:cubicBezTo>
                            <a:pt x="2106" y="4263"/>
                            <a:pt x="2168" y="4266"/>
                            <a:pt x="2228" y="4266"/>
                          </a:cubicBezTo>
                          <a:cubicBezTo>
                            <a:pt x="3328" y="4266"/>
                            <a:pt x="4256" y="3420"/>
                            <a:pt x="4351" y="2309"/>
                          </a:cubicBezTo>
                          <a:cubicBezTo>
                            <a:pt x="4446" y="1136"/>
                            <a:pt x="3575" y="103"/>
                            <a:pt x="2402" y="8"/>
                          </a:cubicBezTo>
                          <a:cubicBezTo>
                            <a:pt x="2343" y="3"/>
                            <a:pt x="2284" y="1"/>
                            <a:pt x="2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4608425" y="1969663"/>
                      <a:ext cx="118975" cy="95525"/>
                    </a:xfrm>
                    <a:custGeom>
                      <a:avLst/>
                      <a:gdLst/>
                      <a:ahLst/>
                      <a:cxnLst/>
                      <a:rect l="l" t="t" r="r" b="b"/>
                      <a:pathLst>
                        <a:path w="4759" h="3821" extrusionOk="0">
                          <a:moveTo>
                            <a:pt x="2273" y="0"/>
                          </a:moveTo>
                          <a:lnTo>
                            <a:pt x="0" y="3820"/>
                          </a:lnTo>
                          <a:lnTo>
                            <a:pt x="4759" y="3820"/>
                          </a:lnTo>
                          <a:lnTo>
                            <a:pt x="22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4699725" y="1530413"/>
                      <a:ext cx="340850" cy="220200"/>
                    </a:xfrm>
                    <a:custGeom>
                      <a:avLst/>
                      <a:gdLst/>
                      <a:ahLst/>
                      <a:cxnLst/>
                      <a:rect l="l" t="t" r="r" b="b"/>
                      <a:pathLst>
                        <a:path w="13634" h="8808" extrusionOk="0">
                          <a:moveTo>
                            <a:pt x="1123" y="1"/>
                          </a:moveTo>
                          <a:cubicBezTo>
                            <a:pt x="503" y="1"/>
                            <a:pt x="1" y="509"/>
                            <a:pt x="1" y="1129"/>
                          </a:cubicBezTo>
                          <a:lnTo>
                            <a:pt x="1" y="7680"/>
                          </a:lnTo>
                          <a:cubicBezTo>
                            <a:pt x="1" y="8300"/>
                            <a:pt x="503" y="8808"/>
                            <a:pt x="1123" y="8808"/>
                          </a:cubicBezTo>
                          <a:lnTo>
                            <a:pt x="12511" y="8808"/>
                          </a:lnTo>
                          <a:cubicBezTo>
                            <a:pt x="13131" y="8808"/>
                            <a:pt x="13633" y="8300"/>
                            <a:pt x="13633" y="7680"/>
                          </a:cubicBezTo>
                          <a:lnTo>
                            <a:pt x="13633" y="1129"/>
                          </a:lnTo>
                          <a:cubicBezTo>
                            <a:pt x="13633" y="509"/>
                            <a:pt x="13131" y="1"/>
                            <a:pt x="12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4717325" y="1512688"/>
                      <a:ext cx="340825" cy="220050"/>
                    </a:xfrm>
                    <a:custGeom>
                      <a:avLst/>
                      <a:gdLst/>
                      <a:ahLst/>
                      <a:cxnLst/>
                      <a:rect l="l" t="t" r="r" b="b"/>
                      <a:pathLst>
                        <a:path w="13633" h="8802" extrusionOk="0">
                          <a:moveTo>
                            <a:pt x="1123" y="0"/>
                          </a:moveTo>
                          <a:cubicBezTo>
                            <a:pt x="503" y="0"/>
                            <a:pt x="0" y="503"/>
                            <a:pt x="0" y="1129"/>
                          </a:cubicBezTo>
                          <a:lnTo>
                            <a:pt x="0" y="7674"/>
                          </a:lnTo>
                          <a:cubicBezTo>
                            <a:pt x="0" y="8299"/>
                            <a:pt x="503" y="8802"/>
                            <a:pt x="1123" y="8802"/>
                          </a:cubicBezTo>
                          <a:lnTo>
                            <a:pt x="12510" y="8802"/>
                          </a:lnTo>
                          <a:cubicBezTo>
                            <a:pt x="13130" y="8802"/>
                            <a:pt x="13633" y="8299"/>
                            <a:pt x="13633" y="7674"/>
                          </a:cubicBezTo>
                          <a:lnTo>
                            <a:pt x="13633" y="1129"/>
                          </a:lnTo>
                          <a:cubicBezTo>
                            <a:pt x="13633" y="503"/>
                            <a:pt x="13130" y="0"/>
                            <a:pt x="1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37"/>
                  <p:cNvSpPr/>
                  <p:nvPr/>
                </p:nvSpPr>
                <p:spPr>
                  <a:xfrm>
                    <a:off x="4851075" y="1573138"/>
                    <a:ext cx="105025" cy="99150"/>
                  </a:xfrm>
                  <a:custGeom>
                    <a:avLst/>
                    <a:gdLst/>
                    <a:ahLst/>
                    <a:cxnLst/>
                    <a:rect l="l" t="t" r="r" b="b"/>
                    <a:pathLst>
                      <a:path w="4201" h="3966" extrusionOk="0">
                        <a:moveTo>
                          <a:pt x="1" y="1"/>
                        </a:moveTo>
                        <a:lnTo>
                          <a:pt x="1" y="3966"/>
                        </a:lnTo>
                        <a:lnTo>
                          <a:pt x="4200" y="1899"/>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 name="Google Shape;521;p37"/>
                <p:cNvSpPr/>
                <p:nvPr/>
              </p:nvSpPr>
              <p:spPr>
                <a:xfrm>
                  <a:off x="6314183" y="3736118"/>
                  <a:ext cx="205157" cy="234772"/>
                </a:xfrm>
                <a:custGeom>
                  <a:avLst/>
                  <a:gdLst/>
                  <a:ahLst/>
                  <a:cxnLst/>
                  <a:rect l="l" t="t" r="r" b="b"/>
                  <a:pathLst>
                    <a:path w="7350" h="8411" extrusionOk="0">
                      <a:moveTo>
                        <a:pt x="5082" y="0"/>
                      </a:moveTo>
                      <a:lnTo>
                        <a:pt x="380" y="123"/>
                      </a:lnTo>
                      <a:lnTo>
                        <a:pt x="0" y="6020"/>
                      </a:lnTo>
                      <a:lnTo>
                        <a:pt x="196" y="8411"/>
                      </a:lnTo>
                      <a:lnTo>
                        <a:pt x="7003" y="8411"/>
                      </a:lnTo>
                      <a:cubicBezTo>
                        <a:pt x="7199" y="8411"/>
                        <a:pt x="7350" y="8260"/>
                        <a:pt x="7350" y="8064"/>
                      </a:cubicBezTo>
                      <a:cubicBezTo>
                        <a:pt x="7350" y="7925"/>
                        <a:pt x="7266" y="7796"/>
                        <a:pt x="7132" y="7741"/>
                      </a:cubicBezTo>
                      <a:lnTo>
                        <a:pt x="3870" y="5775"/>
                      </a:lnTo>
                      <a:lnTo>
                        <a:pt x="50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6308098" y="3897285"/>
                  <a:ext cx="217634" cy="78127"/>
                </a:xfrm>
                <a:custGeom>
                  <a:avLst/>
                  <a:gdLst/>
                  <a:ahLst/>
                  <a:cxnLst/>
                  <a:rect l="l" t="t" r="r" b="b"/>
                  <a:pathLst>
                    <a:path w="7797" h="2799" extrusionOk="0">
                      <a:moveTo>
                        <a:pt x="4088" y="1"/>
                      </a:moveTo>
                      <a:cubicBezTo>
                        <a:pt x="3475" y="347"/>
                        <a:pt x="2768" y="454"/>
                        <a:pt x="2126" y="454"/>
                      </a:cubicBezTo>
                      <a:cubicBezTo>
                        <a:pt x="1079" y="454"/>
                        <a:pt x="207" y="168"/>
                        <a:pt x="207" y="168"/>
                      </a:cubicBezTo>
                      <a:lnTo>
                        <a:pt x="0" y="2799"/>
                      </a:lnTo>
                      <a:lnTo>
                        <a:pt x="7339" y="2799"/>
                      </a:lnTo>
                      <a:cubicBezTo>
                        <a:pt x="7551" y="2799"/>
                        <a:pt x="7797" y="2603"/>
                        <a:pt x="7797" y="2363"/>
                      </a:cubicBezTo>
                      <a:cubicBezTo>
                        <a:pt x="7797" y="2184"/>
                        <a:pt x="7702" y="2022"/>
                        <a:pt x="7551" y="1961"/>
                      </a:cubicBezTo>
                      <a:lnTo>
                        <a:pt x="40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6426113" y="3901807"/>
                  <a:ext cx="14207" cy="23558"/>
                </a:xfrm>
                <a:custGeom>
                  <a:avLst/>
                  <a:gdLst/>
                  <a:ahLst/>
                  <a:cxnLst/>
                  <a:rect l="l" t="t" r="r" b="b"/>
                  <a:pathLst>
                    <a:path w="509" h="844" fill="none" extrusionOk="0">
                      <a:moveTo>
                        <a:pt x="508" y="1"/>
                      </a:moveTo>
                      <a:cubicBezTo>
                        <a:pt x="307" y="258"/>
                        <a:pt x="134" y="548"/>
                        <a:pt x="0" y="844"/>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6441074" y="3909455"/>
                  <a:ext cx="11863" cy="19985"/>
                </a:xfrm>
                <a:custGeom>
                  <a:avLst/>
                  <a:gdLst/>
                  <a:ahLst/>
                  <a:cxnLst/>
                  <a:rect l="l" t="t" r="r" b="b"/>
                  <a:pathLst>
                    <a:path w="425" h="716" fill="none" extrusionOk="0">
                      <a:moveTo>
                        <a:pt x="425" y="0"/>
                      </a:moveTo>
                      <a:cubicBezTo>
                        <a:pt x="212" y="285"/>
                        <a:pt x="129" y="453"/>
                        <a:pt x="0" y="715"/>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6452909" y="3914898"/>
                  <a:ext cx="10635" cy="18422"/>
                </a:xfrm>
                <a:custGeom>
                  <a:avLst/>
                  <a:gdLst/>
                  <a:ahLst/>
                  <a:cxnLst/>
                  <a:rect l="l" t="t" r="r" b="b"/>
                  <a:pathLst>
                    <a:path w="381" h="660" fill="none" extrusionOk="0">
                      <a:moveTo>
                        <a:pt x="380" y="1"/>
                      </a:moveTo>
                      <a:cubicBezTo>
                        <a:pt x="235" y="191"/>
                        <a:pt x="112" y="453"/>
                        <a:pt x="1" y="660"/>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5968878" y="3736118"/>
                  <a:ext cx="205352" cy="234772"/>
                </a:xfrm>
                <a:custGeom>
                  <a:avLst/>
                  <a:gdLst/>
                  <a:ahLst/>
                  <a:cxnLst/>
                  <a:rect l="l" t="t" r="r" b="b"/>
                  <a:pathLst>
                    <a:path w="7357" h="8411" extrusionOk="0">
                      <a:moveTo>
                        <a:pt x="5089" y="0"/>
                      </a:moveTo>
                      <a:lnTo>
                        <a:pt x="381" y="123"/>
                      </a:lnTo>
                      <a:lnTo>
                        <a:pt x="1" y="6020"/>
                      </a:lnTo>
                      <a:lnTo>
                        <a:pt x="196" y="8411"/>
                      </a:lnTo>
                      <a:lnTo>
                        <a:pt x="7010" y="8411"/>
                      </a:lnTo>
                      <a:cubicBezTo>
                        <a:pt x="7200" y="8411"/>
                        <a:pt x="7356" y="8260"/>
                        <a:pt x="7356" y="8064"/>
                      </a:cubicBezTo>
                      <a:cubicBezTo>
                        <a:pt x="7356" y="7925"/>
                        <a:pt x="7267" y="7796"/>
                        <a:pt x="7133" y="7741"/>
                      </a:cubicBezTo>
                      <a:lnTo>
                        <a:pt x="3877" y="5775"/>
                      </a:lnTo>
                      <a:lnTo>
                        <a:pt x="50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5962821" y="3897285"/>
                  <a:ext cx="217801" cy="78127"/>
                </a:xfrm>
                <a:custGeom>
                  <a:avLst/>
                  <a:gdLst/>
                  <a:ahLst/>
                  <a:cxnLst/>
                  <a:rect l="l" t="t" r="r" b="b"/>
                  <a:pathLst>
                    <a:path w="7803" h="2799" extrusionOk="0">
                      <a:moveTo>
                        <a:pt x="4094" y="1"/>
                      </a:moveTo>
                      <a:cubicBezTo>
                        <a:pt x="3478" y="347"/>
                        <a:pt x="2770" y="454"/>
                        <a:pt x="2129" y="454"/>
                      </a:cubicBezTo>
                      <a:cubicBezTo>
                        <a:pt x="1082" y="454"/>
                        <a:pt x="212" y="168"/>
                        <a:pt x="212" y="168"/>
                      </a:cubicBezTo>
                      <a:lnTo>
                        <a:pt x="0" y="2799"/>
                      </a:lnTo>
                      <a:lnTo>
                        <a:pt x="7344" y="2799"/>
                      </a:lnTo>
                      <a:cubicBezTo>
                        <a:pt x="7556" y="2799"/>
                        <a:pt x="7802" y="2603"/>
                        <a:pt x="7802" y="2363"/>
                      </a:cubicBezTo>
                      <a:cubicBezTo>
                        <a:pt x="7802" y="2184"/>
                        <a:pt x="7701" y="2022"/>
                        <a:pt x="7556" y="1961"/>
                      </a:cubicBezTo>
                      <a:lnTo>
                        <a:pt x="40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6080807" y="3901807"/>
                  <a:ext cx="14375" cy="23558"/>
                </a:xfrm>
                <a:custGeom>
                  <a:avLst/>
                  <a:gdLst/>
                  <a:ahLst/>
                  <a:cxnLst/>
                  <a:rect l="l" t="t" r="r" b="b"/>
                  <a:pathLst>
                    <a:path w="515" h="844" fill="none" extrusionOk="0">
                      <a:moveTo>
                        <a:pt x="515" y="1"/>
                      </a:moveTo>
                      <a:cubicBezTo>
                        <a:pt x="308" y="258"/>
                        <a:pt x="140" y="548"/>
                        <a:pt x="1" y="844"/>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6095936" y="3909455"/>
                  <a:ext cx="11723" cy="19985"/>
                </a:xfrm>
                <a:custGeom>
                  <a:avLst/>
                  <a:gdLst/>
                  <a:ahLst/>
                  <a:cxnLst/>
                  <a:rect l="l" t="t" r="r" b="b"/>
                  <a:pathLst>
                    <a:path w="420" h="716" fill="none" extrusionOk="0">
                      <a:moveTo>
                        <a:pt x="419" y="0"/>
                      </a:moveTo>
                      <a:cubicBezTo>
                        <a:pt x="213" y="285"/>
                        <a:pt x="129" y="453"/>
                        <a:pt x="0" y="715"/>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6107631" y="3914898"/>
                  <a:ext cx="10635" cy="18422"/>
                </a:xfrm>
                <a:custGeom>
                  <a:avLst/>
                  <a:gdLst/>
                  <a:ahLst/>
                  <a:cxnLst/>
                  <a:rect l="l" t="t" r="r" b="b"/>
                  <a:pathLst>
                    <a:path w="381" h="660" fill="none" extrusionOk="0">
                      <a:moveTo>
                        <a:pt x="380" y="1"/>
                      </a:moveTo>
                      <a:cubicBezTo>
                        <a:pt x="240" y="191"/>
                        <a:pt x="112" y="453"/>
                        <a:pt x="0" y="660"/>
                      </a:cubicBezTo>
                    </a:path>
                  </a:pathLst>
                </a:custGeom>
                <a:noFill/>
                <a:ln w="64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5906856" y="2699169"/>
                  <a:ext cx="481072" cy="1146227"/>
                </a:xfrm>
                <a:custGeom>
                  <a:avLst/>
                  <a:gdLst/>
                  <a:ahLst/>
                  <a:cxnLst/>
                  <a:rect l="l" t="t" r="r" b="b"/>
                  <a:pathLst>
                    <a:path w="17235" h="41065" extrusionOk="0">
                      <a:moveTo>
                        <a:pt x="16615" y="0"/>
                      </a:moveTo>
                      <a:lnTo>
                        <a:pt x="7031" y="1078"/>
                      </a:lnTo>
                      <a:cubicBezTo>
                        <a:pt x="4222" y="5111"/>
                        <a:pt x="4574" y="9846"/>
                        <a:pt x="4574" y="9846"/>
                      </a:cubicBezTo>
                      <a:lnTo>
                        <a:pt x="0" y="41065"/>
                      </a:lnTo>
                      <a:lnTo>
                        <a:pt x="8249" y="41065"/>
                      </a:lnTo>
                      <a:cubicBezTo>
                        <a:pt x="8249" y="41065"/>
                        <a:pt x="15995" y="13465"/>
                        <a:pt x="16615" y="9115"/>
                      </a:cubicBezTo>
                      <a:cubicBezTo>
                        <a:pt x="17235" y="4764"/>
                        <a:pt x="16615" y="0"/>
                        <a:pt x="16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6236391" y="2706817"/>
                  <a:ext cx="326437" cy="1138579"/>
                </a:xfrm>
                <a:custGeom>
                  <a:avLst/>
                  <a:gdLst/>
                  <a:ahLst/>
                  <a:cxnLst/>
                  <a:rect l="l" t="t" r="r" b="b"/>
                  <a:pathLst>
                    <a:path w="11695" h="40791" extrusionOk="0">
                      <a:moveTo>
                        <a:pt x="1586" y="0"/>
                      </a:moveTo>
                      <a:lnTo>
                        <a:pt x="1586" y="0"/>
                      </a:lnTo>
                      <a:cubicBezTo>
                        <a:pt x="0" y="3284"/>
                        <a:pt x="1637" y="10438"/>
                        <a:pt x="1637" y="10438"/>
                      </a:cubicBezTo>
                      <a:lnTo>
                        <a:pt x="1263" y="40791"/>
                      </a:lnTo>
                      <a:lnTo>
                        <a:pt x="9076" y="40791"/>
                      </a:lnTo>
                      <a:cubicBezTo>
                        <a:pt x="9076" y="40791"/>
                        <a:pt x="11036" y="25891"/>
                        <a:pt x="11449" y="14241"/>
                      </a:cubicBezTo>
                      <a:cubicBezTo>
                        <a:pt x="11695" y="7204"/>
                        <a:pt x="11337" y="804"/>
                        <a:pt x="11337" y="804"/>
                      </a:cubicBezTo>
                      <a:lnTo>
                        <a:pt x="15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6308098" y="3963996"/>
                  <a:ext cx="217634" cy="28889"/>
                </a:xfrm>
                <a:custGeom>
                  <a:avLst/>
                  <a:gdLst/>
                  <a:ahLst/>
                  <a:cxnLst/>
                  <a:rect l="l" t="t" r="r" b="b"/>
                  <a:pathLst>
                    <a:path w="7797" h="1035" extrusionOk="0">
                      <a:moveTo>
                        <a:pt x="7797" y="1"/>
                      </a:moveTo>
                      <a:lnTo>
                        <a:pt x="7746" y="7"/>
                      </a:lnTo>
                      <a:cubicBezTo>
                        <a:pt x="7596" y="258"/>
                        <a:pt x="7328" y="409"/>
                        <a:pt x="7037" y="409"/>
                      </a:cubicBezTo>
                      <a:lnTo>
                        <a:pt x="0" y="409"/>
                      </a:lnTo>
                      <a:lnTo>
                        <a:pt x="0" y="872"/>
                      </a:lnTo>
                      <a:cubicBezTo>
                        <a:pt x="0" y="962"/>
                        <a:pt x="73" y="1034"/>
                        <a:pt x="162" y="1034"/>
                      </a:cubicBezTo>
                      <a:lnTo>
                        <a:pt x="7288" y="1034"/>
                      </a:lnTo>
                      <a:cubicBezTo>
                        <a:pt x="7462" y="1034"/>
                        <a:pt x="7629" y="962"/>
                        <a:pt x="7752" y="833"/>
                      </a:cubicBezTo>
                      <a:lnTo>
                        <a:pt x="7769" y="811"/>
                      </a:lnTo>
                      <a:cubicBezTo>
                        <a:pt x="7786" y="794"/>
                        <a:pt x="7797" y="766"/>
                        <a:pt x="7797" y="738"/>
                      </a:cubicBezTo>
                      <a:lnTo>
                        <a:pt x="77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5962821" y="3963996"/>
                  <a:ext cx="217801" cy="28889"/>
                </a:xfrm>
                <a:custGeom>
                  <a:avLst/>
                  <a:gdLst/>
                  <a:ahLst/>
                  <a:cxnLst/>
                  <a:rect l="l" t="t" r="r" b="b"/>
                  <a:pathLst>
                    <a:path w="7803" h="1035" extrusionOk="0">
                      <a:moveTo>
                        <a:pt x="7802" y="1"/>
                      </a:moveTo>
                      <a:lnTo>
                        <a:pt x="7752" y="7"/>
                      </a:lnTo>
                      <a:cubicBezTo>
                        <a:pt x="7601" y="258"/>
                        <a:pt x="7333" y="409"/>
                        <a:pt x="7042" y="409"/>
                      </a:cubicBezTo>
                      <a:lnTo>
                        <a:pt x="0" y="409"/>
                      </a:lnTo>
                      <a:lnTo>
                        <a:pt x="0" y="872"/>
                      </a:lnTo>
                      <a:cubicBezTo>
                        <a:pt x="0" y="962"/>
                        <a:pt x="73" y="1034"/>
                        <a:pt x="162" y="1034"/>
                      </a:cubicBezTo>
                      <a:lnTo>
                        <a:pt x="7288" y="1034"/>
                      </a:lnTo>
                      <a:cubicBezTo>
                        <a:pt x="7467" y="1034"/>
                        <a:pt x="7634" y="962"/>
                        <a:pt x="7752" y="833"/>
                      </a:cubicBezTo>
                      <a:lnTo>
                        <a:pt x="7769" y="811"/>
                      </a:lnTo>
                      <a:cubicBezTo>
                        <a:pt x="7791" y="794"/>
                        <a:pt x="7802" y="766"/>
                        <a:pt x="7802" y="738"/>
                      </a:cubicBezTo>
                      <a:lnTo>
                        <a:pt x="78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 name="Google Shape;535;p37"/>
                <p:cNvGrpSpPr/>
                <p:nvPr/>
              </p:nvGrpSpPr>
              <p:grpSpPr>
                <a:xfrm>
                  <a:off x="5914783" y="2778831"/>
                  <a:ext cx="639782" cy="1066565"/>
                  <a:chOff x="5914783" y="2778831"/>
                  <a:chExt cx="639782" cy="1066565"/>
                </a:xfrm>
              </p:grpSpPr>
              <p:sp>
                <p:nvSpPr>
                  <p:cNvPr id="536" name="Google Shape;536;p37"/>
                  <p:cNvSpPr/>
                  <p:nvPr/>
                </p:nvSpPr>
                <p:spPr>
                  <a:xfrm>
                    <a:off x="6278009" y="2800798"/>
                    <a:ext cx="100262" cy="542507"/>
                  </a:xfrm>
                  <a:custGeom>
                    <a:avLst/>
                    <a:gdLst/>
                    <a:ahLst/>
                    <a:cxnLst/>
                    <a:rect l="l" t="t" r="r" b="b"/>
                    <a:pathLst>
                      <a:path w="3592" h="19436" fill="none" extrusionOk="0">
                        <a:moveTo>
                          <a:pt x="0" y="19436"/>
                        </a:moveTo>
                        <a:cubicBezTo>
                          <a:pt x="0" y="19436"/>
                          <a:pt x="2715" y="5742"/>
                          <a:pt x="3591" y="1"/>
                        </a:cubicBezTo>
                      </a:path>
                    </a:pathLst>
                  </a:custGeom>
                  <a:noFill/>
                  <a:ln w="3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6358453" y="2800798"/>
                    <a:ext cx="39608" cy="121308"/>
                  </a:xfrm>
                  <a:custGeom>
                    <a:avLst/>
                    <a:gdLst/>
                    <a:ahLst/>
                    <a:cxnLst/>
                    <a:rect l="l" t="t" r="r" b="b"/>
                    <a:pathLst>
                      <a:path w="1419" h="4346" fill="none" extrusionOk="0">
                        <a:moveTo>
                          <a:pt x="1419" y="1"/>
                        </a:moveTo>
                        <a:lnTo>
                          <a:pt x="821" y="3586"/>
                        </a:lnTo>
                        <a:cubicBezTo>
                          <a:pt x="754" y="3888"/>
                          <a:pt x="542" y="4133"/>
                          <a:pt x="257" y="4245"/>
                        </a:cubicBezTo>
                        <a:lnTo>
                          <a:pt x="0" y="4346"/>
                        </a:lnTo>
                      </a:path>
                    </a:pathLst>
                  </a:custGeom>
                  <a:noFill/>
                  <a:ln w="3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5914783" y="3791441"/>
                    <a:ext cx="237452" cy="28"/>
                  </a:xfrm>
                  <a:custGeom>
                    <a:avLst/>
                    <a:gdLst/>
                    <a:ahLst/>
                    <a:cxnLst/>
                    <a:rect l="l" t="t" r="r" b="b"/>
                    <a:pathLst>
                      <a:path w="8507" h="1" fill="none" extrusionOk="0">
                        <a:moveTo>
                          <a:pt x="8507" y="1"/>
                        </a:moveTo>
                        <a:lnTo>
                          <a:pt x="1" y="1"/>
                        </a:lnTo>
                      </a:path>
                    </a:pathLst>
                  </a:custGeom>
                  <a:noFill/>
                  <a:ln w="3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5942389" y="2778831"/>
                    <a:ext cx="188186" cy="1066565"/>
                  </a:xfrm>
                  <a:custGeom>
                    <a:avLst/>
                    <a:gdLst/>
                    <a:ahLst/>
                    <a:cxnLst/>
                    <a:rect l="l" t="t" r="r" b="b"/>
                    <a:pathLst>
                      <a:path w="6742" h="38211" fill="none" extrusionOk="0">
                        <a:moveTo>
                          <a:pt x="0" y="38211"/>
                        </a:moveTo>
                        <a:lnTo>
                          <a:pt x="5183" y="6886"/>
                        </a:lnTo>
                        <a:cubicBezTo>
                          <a:pt x="5183" y="6886"/>
                          <a:pt x="4870" y="2536"/>
                          <a:pt x="6741" y="0"/>
                        </a:cubicBezTo>
                      </a:path>
                    </a:pathLst>
                  </a:custGeom>
                  <a:noFill/>
                  <a:ln w="3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6093591" y="2801440"/>
                    <a:ext cx="125355" cy="70005"/>
                  </a:xfrm>
                  <a:custGeom>
                    <a:avLst/>
                    <a:gdLst/>
                    <a:ahLst/>
                    <a:cxnLst/>
                    <a:rect l="l" t="t" r="r" b="b"/>
                    <a:pathLst>
                      <a:path w="4491" h="2508" fill="none" extrusionOk="0">
                        <a:moveTo>
                          <a:pt x="4491" y="0"/>
                        </a:moveTo>
                        <a:cubicBezTo>
                          <a:pt x="4491" y="0"/>
                          <a:pt x="3726" y="1480"/>
                          <a:pt x="3022" y="1726"/>
                        </a:cubicBezTo>
                        <a:cubicBezTo>
                          <a:pt x="2318" y="1966"/>
                          <a:pt x="1" y="2508"/>
                          <a:pt x="1" y="2508"/>
                        </a:cubicBezTo>
                      </a:path>
                    </a:pathLst>
                  </a:custGeom>
                  <a:noFill/>
                  <a:ln w="3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6468651" y="2793318"/>
                    <a:ext cx="85915" cy="78127"/>
                  </a:xfrm>
                  <a:custGeom>
                    <a:avLst/>
                    <a:gdLst/>
                    <a:ahLst/>
                    <a:cxnLst/>
                    <a:rect l="l" t="t" r="r" b="b"/>
                    <a:pathLst>
                      <a:path w="3078" h="2799" fill="none" extrusionOk="0">
                        <a:moveTo>
                          <a:pt x="3078" y="2799"/>
                        </a:moveTo>
                        <a:cubicBezTo>
                          <a:pt x="3078" y="2799"/>
                          <a:pt x="1235" y="2257"/>
                          <a:pt x="716" y="2017"/>
                        </a:cubicBezTo>
                        <a:cubicBezTo>
                          <a:pt x="57" y="1710"/>
                          <a:pt x="1" y="1"/>
                          <a:pt x="1" y="1"/>
                        </a:cubicBezTo>
                      </a:path>
                    </a:pathLst>
                  </a:custGeom>
                  <a:noFill/>
                  <a:ln w="3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6271924" y="3791441"/>
                    <a:ext cx="224668" cy="28"/>
                  </a:xfrm>
                  <a:custGeom>
                    <a:avLst/>
                    <a:gdLst/>
                    <a:ahLst/>
                    <a:cxnLst/>
                    <a:rect l="l" t="t" r="r" b="b"/>
                    <a:pathLst>
                      <a:path w="8049" h="1" fill="none" extrusionOk="0">
                        <a:moveTo>
                          <a:pt x="1" y="1"/>
                        </a:moveTo>
                        <a:lnTo>
                          <a:pt x="8048" y="1"/>
                        </a:lnTo>
                      </a:path>
                    </a:pathLst>
                  </a:custGeom>
                  <a:noFill/>
                  <a:ln w="3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6303577" y="3093098"/>
                    <a:ext cx="24507" cy="752298"/>
                  </a:xfrm>
                  <a:custGeom>
                    <a:avLst/>
                    <a:gdLst/>
                    <a:ahLst/>
                    <a:cxnLst/>
                    <a:rect l="l" t="t" r="r" b="b"/>
                    <a:pathLst>
                      <a:path w="878" h="26952" fill="none" extrusionOk="0">
                        <a:moveTo>
                          <a:pt x="0" y="26952"/>
                        </a:moveTo>
                        <a:cubicBezTo>
                          <a:pt x="0" y="26952"/>
                          <a:pt x="877" y="3228"/>
                          <a:pt x="877" y="0"/>
                        </a:cubicBezTo>
                      </a:path>
                    </a:pathLst>
                  </a:custGeom>
                  <a:noFill/>
                  <a:ln w="3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7"/>
                <p:cNvSpPr/>
                <p:nvPr/>
              </p:nvSpPr>
              <p:spPr>
                <a:xfrm>
                  <a:off x="6036845" y="2107898"/>
                  <a:ext cx="534580" cy="709731"/>
                </a:xfrm>
                <a:custGeom>
                  <a:avLst/>
                  <a:gdLst/>
                  <a:ahLst/>
                  <a:cxnLst/>
                  <a:rect l="l" t="t" r="r" b="b"/>
                  <a:pathLst>
                    <a:path w="19152" h="25427" extrusionOk="0">
                      <a:moveTo>
                        <a:pt x="10746" y="1"/>
                      </a:moveTo>
                      <a:lnTo>
                        <a:pt x="5150" y="2536"/>
                      </a:lnTo>
                      <a:cubicBezTo>
                        <a:pt x="2011" y="7501"/>
                        <a:pt x="1" y="24294"/>
                        <a:pt x="1" y="24294"/>
                      </a:cubicBezTo>
                      <a:cubicBezTo>
                        <a:pt x="1" y="24294"/>
                        <a:pt x="5205" y="25426"/>
                        <a:pt x="10957" y="25426"/>
                      </a:cubicBezTo>
                      <a:cubicBezTo>
                        <a:pt x="13735" y="25426"/>
                        <a:pt x="16642" y="25162"/>
                        <a:pt x="19151" y="24378"/>
                      </a:cubicBezTo>
                      <a:cubicBezTo>
                        <a:pt x="19151" y="24378"/>
                        <a:pt x="19017" y="16816"/>
                        <a:pt x="18542" y="10450"/>
                      </a:cubicBezTo>
                      <a:cubicBezTo>
                        <a:pt x="18056" y="3860"/>
                        <a:pt x="14778" y="1386"/>
                        <a:pt x="14778" y="1386"/>
                      </a:cubicBezTo>
                      <a:lnTo>
                        <a:pt x="107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6897638" y="2118421"/>
                  <a:ext cx="94819" cy="121224"/>
                </a:xfrm>
                <a:custGeom>
                  <a:avLst/>
                  <a:gdLst/>
                  <a:ahLst/>
                  <a:cxnLst/>
                  <a:rect l="l" t="t" r="r" b="b"/>
                  <a:pathLst>
                    <a:path w="3397" h="4343" extrusionOk="0">
                      <a:moveTo>
                        <a:pt x="2078" y="0"/>
                      </a:moveTo>
                      <a:cubicBezTo>
                        <a:pt x="1994" y="0"/>
                        <a:pt x="1910" y="9"/>
                        <a:pt x="1827" y="26"/>
                      </a:cubicBezTo>
                      <a:cubicBezTo>
                        <a:pt x="1319" y="126"/>
                        <a:pt x="922" y="512"/>
                        <a:pt x="593" y="914"/>
                      </a:cubicBezTo>
                      <a:cubicBezTo>
                        <a:pt x="291" y="1282"/>
                        <a:pt x="1" y="1746"/>
                        <a:pt x="113" y="2209"/>
                      </a:cubicBezTo>
                      <a:lnTo>
                        <a:pt x="1140" y="4343"/>
                      </a:lnTo>
                      <a:cubicBezTo>
                        <a:pt x="2118" y="3857"/>
                        <a:pt x="2888" y="2980"/>
                        <a:pt x="3257" y="1952"/>
                      </a:cubicBezTo>
                      <a:cubicBezTo>
                        <a:pt x="3324" y="1751"/>
                        <a:pt x="3380" y="1545"/>
                        <a:pt x="3385" y="1333"/>
                      </a:cubicBezTo>
                      <a:cubicBezTo>
                        <a:pt x="3396" y="942"/>
                        <a:pt x="3218" y="556"/>
                        <a:pt x="2922" y="305"/>
                      </a:cubicBezTo>
                      <a:cubicBezTo>
                        <a:pt x="2686" y="108"/>
                        <a:pt x="2381" y="0"/>
                        <a:pt x="20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6496564" y="2172739"/>
                  <a:ext cx="458016" cy="382569"/>
                </a:xfrm>
                <a:custGeom>
                  <a:avLst/>
                  <a:gdLst/>
                  <a:ahLst/>
                  <a:cxnLst/>
                  <a:rect l="l" t="t" r="r" b="b"/>
                  <a:pathLst>
                    <a:path w="16409" h="13706" extrusionOk="0">
                      <a:moveTo>
                        <a:pt x="13750" y="1"/>
                      </a:moveTo>
                      <a:lnTo>
                        <a:pt x="7629" y="6904"/>
                      </a:lnTo>
                      <a:lnTo>
                        <a:pt x="5043" y="3234"/>
                      </a:lnTo>
                      <a:lnTo>
                        <a:pt x="0" y="5954"/>
                      </a:lnTo>
                      <a:cubicBezTo>
                        <a:pt x="0" y="5954"/>
                        <a:pt x="4446" y="13706"/>
                        <a:pt x="7629" y="13706"/>
                      </a:cubicBezTo>
                      <a:cubicBezTo>
                        <a:pt x="11901" y="13706"/>
                        <a:pt x="16408" y="1766"/>
                        <a:pt x="16408" y="1766"/>
                      </a:cubicBezTo>
                      <a:lnTo>
                        <a:pt x="137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6371237" y="2116579"/>
                  <a:ext cx="338300" cy="359708"/>
                </a:xfrm>
                <a:custGeom>
                  <a:avLst/>
                  <a:gdLst/>
                  <a:ahLst/>
                  <a:cxnLst/>
                  <a:rect l="l" t="t" r="r" b="b"/>
                  <a:pathLst>
                    <a:path w="12120" h="12887" extrusionOk="0">
                      <a:moveTo>
                        <a:pt x="1272" y="1"/>
                      </a:moveTo>
                      <a:cubicBezTo>
                        <a:pt x="503" y="1"/>
                        <a:pt x="0" y="69"/>
                        <a:pt x="0" y="69"/>
                      </a:cubicBezTo>
                      <a:lnTo>
                        <a:pt x="0" y="7151"/>
                      </a:lnTo>
                      <a:lnTo>
                        <a:pt x="4200" y="12886"/>
                      </a:lnTo>
                      <a:lnTo>
                        <a:pt x="12119" y="8134"/>
                      </a:lnTo>
                      <a:cubicBezTo>
                        <a:pt x="12119" y="8134"/>
                        <a:pt x="9394" y="3521"/>
                        <a:pt x="6707" y="1521"/>
                      </a:cubicBezTo>
                      <a:cubicBezTo>
                        <a:pt x="4968" y="229"/>
                        <a:pt x="2676" y="1"/>
                        <a:pt x="12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6851192" y="2041020"/>
                  <a:ext cx="173532" cy="142158"/>
                </a:xfrm>
                <a:custGeom>
                  <a:avLst/>
                  <a:gdLst/>
                  <a:ahLst/>
                  <a:cxnLst/>
                  <a:rect l="l" t="t" r="r" b="b"/>
                  <a:pathLst>
                    <a:path w="6217" h="5093" extrusionOk="0">
                      <a:moveTo>
                        <a:pt x="1922" y="1"/>
                      </a:moveTo>
                      <a:lnTo>
                        <a:pt x="1" y="609"/>
                      </a:lnTo>
                      <a:cubicBezTo>
                        <a:pt x="598" y="1576"/>
                        <a:pt x="2028" y="3139"/>
                        <a:pt x="2760" y="4011"/>
                      </a:cubicBezTo>
                      <a:cubicBezTo>
                        <a:pt x="3050" y="4357"/>
                        <a:pt x="3352" y="4698"/>
                        <a:pt x="3715" y="4966"/>
                      </a:cubicBezTo>
                      <a:cubicBezTo>
                        <a:pt x="3787" y="5021"/>
                        <a:pt x="3871" y="5077"/>
                        <a:pt x="3960" y="5088"/>
                      </a:cubicBezTo>
                      <a:cubicBezTo>
                        <a:pt x="3978" y="5091"/>
                        <a:pt x="3995" y="5092"/>
                        <a:pt x="4012" y="5092"/>
                      </a:cubicBezTo>
                      <a:cubicBezTo>
                        <a:pt x="4101" y="5092"/>
                        <a:pt x="4188" y="5060"/>
                        <a:pt x="4267" y="5027"/>
                      </a:cubicBezTo>
                      <a:cubicBezTo>
                        <a:pt x="4798" y="4815"/>
                        <a:pt x="5312" y="4536"/>
                        <a:pt x="5764" y="4184"/>
                      </a:cubicBezTo>
                      <a:cubicBezTo>
                        <a:pt x="6105" y="3921"/>
                        <a:pt x="6217" y="3832"/>
                        <a:pt x="5898" y="3497"/>
                      </a:cubicBezTo>
                      <a:cubicBezTo>
                        <a:pt x="5490" y="3072"/>
                        <a:pt x="4876" y="2815"/>
                        <a:pt x="4418" y="2447"/>
                      </a:cubicBezTo>
                      <a:cubicBezTo>
                        <a:pt x="3770" y="1916"/>
                        <a:pt x="2424" y="671"/>
                        <a:pt x="1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6795534" y="2017741"/>
                  <a:ext cx="91218" cy="82928"/>
                </a:xfrm>
                <a:custGeom>
                  <a:avLst/>
                  <a:gdLst/>
                  <a:ahLst/>
                  <a:cxnLst/>
                  <a:rect l="l" t="t" r="r" b="b"/>
                  <a:pathLst>
                    <a:path w="3268" h="2971" extrusionOk="0">
                      <a:moveTo>
                        <a:pt x="1525" y="0"/>
                      </a:moveTo>
                      <a:cubicBezTo>
                        <a:pt x="1219" y="0"/>
                        <a:pt x="918" y="98"/>
                        <a:pt x="671" y="299"/>
                      </a:cubicBezTo>
                      <a:cubicBezTo>
                        <a:pt x="62" y="796"/>
                        <a:pt x="1" y="1728"/>
                        <a:pt x="537" y="2382"/>
                      </a:cubicBezTo>
                      <a:cubicBezTo>
                        <a:pt x="850" y="2768"/>
                        <a:pt x="1302" y="2971"/>
                        <a:pt x="1744" y="2971"/>
                      </a:cubicBezTo>
                      <a:cubicBezTo>
                        <a:pt x="2050" y="2971"/>
                        <a:pt x="2351" y="2873"/>
                        <a:pt x="2598" y="2672"/>
                      </a:cubicBezTo>
                      <a:cubicBezTo>
                        <a:pt x="3207" y="2175"/>
                        <a:pt x="3268" y="1242"/>
                        <a:pt x="2732" y="589"/>
                      </a:cubicBezTo>
                      <a:cubicBezTo>
                        <a:pt x="2418" y="203"/>
                        <a:pt x="1967" y="0"/>
                        <a:pt x="1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6803657" y="1966828"/>
                  <a:ext cx="126611" cy="131328"/>
                </a:xfrm>
                <a:custGeom>
                  <a:avLst/>
                  <a:gdLst/>
                  <a:ahLst/>
                  <a:cxnLst/>
                  <a:rect l="l" t="t" r="r" b="b"/>
                  <a:pathLst>
                    <a:path w="4536" h="4705" extrusionOk="0">
                      <a:moveTo>
                        <a:pt x="1910" y="0"/>
                      </a:moveTo>
                      <a:lnTo>
                        <a:pt x="173" y="1514"/>
                      </a:lnTo>
                      <a:cubicBezTo>
                        <a:pt x="0" y="1665"/>
                        <a:pt x="23" y="1899"/>
                        <a:pt x="134" y="2106"/>
                      </a:cubicBezTo>
                      <a:cubicBezTo>
                        <a:pt x="721" y="3156"/>
                        <a:pt x="1363" y="4027"/>
                        <a:pt x="2296" y="4580"/>
                      </a:cubicBezTo>
                      <a:cubicBezTo>
                        <a:pt x="2416" y="4650"/>
                        <a:pt x="2542" y="4704"/>
                        <a:pt x="2661" y="4704"/>
                      </a:cubicBezTo>
                      <a:cubicBezTo>
                        <a:pt x="2741" y="4704"/>
                        <a:pt x="2818" y="4680"/>
                        <a:pt x="2888" y="4619"/>
                      </a:cubicBezTo>
                      <a:lnTo>
                        <a:pt x="4535" y="3340"/>
                      </a:lnTo>
                      <a:lnTo>
                        <a:pt x="19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6846363" y="1965237"/>
                  <a:ext cx="94651" cy="96745"/>
                </a:xfrm>
                <a:custGeom>
                  <a:avLst/>
                  <a:gdLst/>
                  <a:ahLst/>
                  <a:cxnLst/>
                  <a:rect l="l" t="t" r="r" b="b"/>
                  <a:pathLst>
                    <a:path w="3391" h="3466" extrusionOk="0">
                      <a:moveTo>
                        <a:pt x="601" y="1"/>
                      </a:moveTo>
                      <a:cubicBezTo>
                        <a:pt x="502" y="1"/>
                        <a:pt x="418" y="26"/>
                        <a:pt x="352" y="80"/>
                      </a:cubicBezTo>
                      <a:cubicBezTo>
                        <a:pt x="1" y="370"/>
                        <a:pt x="319" y="1336"/>
                        <a:pt x="1062" y="2252"/>
                      </a:cubicBezTo>
                      <a:cubicBezTo>
                        <a:pt x="1665" y="2991"/>
                        <a:pt x="2359" y="3465"/>
                        <a:pt x="2788" y="3465"/>
                      </a:cubicBezTo>
                      <a:cubicBezTo>
                        <a:pt x="2887" y="3465"/>
                        <a:pt x="2972" y="3440"/>
                        <a:pt x="3039" y="3386"/>
                      </a:cubicBezTo>
                      <a:cubicBezTo>
                        <a:pt x="3390" y="3101"/>
                        <a:pt x="3072" y="2129"/>
                        <a:pt x="2329" y="1213"/>
                      </a:cubicBezTo>
                      <a:cubicBezTo>
                        <a:pt x="1726" y="475"/>
                        <a:pt x="1028" y="1"/>
                        <a:pt x="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6855881" y="1828857"/>
                  <a:ext cx="224640" cy="222993"/>
                </a:xfrm>
                <a:custGeom>
                  <a:avLst/>
                  <a:gdLst/>
                  <a:ahLst/>
                  <a:cxnLst/>
                  <a:rect l="l" t="t" r="r" b="b"/>
                  <a:pathLst>
                    <a:path w="8048" h="7989" extrusionOk="0">
                      <a:moveTo>
                        <a:pt x="2698" y="1"/>
                      </a:moveTo>
                      <a:cubicBezTo>
                        <a:pt x="2698" y="1"/>
                        <a:pt x="1553" y="3503"/>
                        <a:pt x="129" y="5206"/>
                      </a:cubicBezTo>
                      <a:cubicBezTo>
                        <a:pt x="129" y="5206"/>
                        <a:pt x="0" y="5709"/>
                        <a:pt x="944" y="6892"/>
                      </a:cubicBezTo>
                      <a:cubicBezTo>
                        <a:pt x="1281" y="7312"/>
                        <a:pt x="1914" y="7988"/>
                        <a:pt x="2515" y="7988"/>
                      </a:cubicBezTo>
                      <a:cubicBezTo>
                        <a:pt x="2571" y="7988"/>
                        <a:pt x="2626" y="7983"/>
                        <a:pt x="2681" y="7970"/>
                      </a:cubicBezTo>
                      <a:cubicBezTo>
                        <a:pt x="4451" y="7272"/>
                        <a:pt x="8048" y="6546"/>
                        <a:pt x="8048" y="6546"/>
                      </a:cubicBezTo>
                      <a:lnTo>
                        <a:pt x="2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6909501" y="1783890"/>
                  <a:ext cx="239629" cy="234577"/>
                </a:xfrm>
                <a:custGeom>
                  <a:avLst/>
                  <a:gdLst/>
                  <a:ahLst/>
                  <a:cxnLst/>
                  <a:rect l="l" t="t" r="r" b="b"/>
                  <a:pathLst>
                    <a:path w="8585" h="8404" extrusionOk="0">
                      <a:moveTo>
                        <a:pt x="2266" y="0"/>
                      </a:moveTo>
                      <a:cubicBezTo>
                        <a:pt x="1835" y="0"/>
                        <a:pt x="1452" y="116"/>
                        <a:pt x="1151" y="361"/>
                      </a:cubicBezTo>
                      <a:cubicBezTo>
                        <a:pt x="0" y="1305"/>
                        <a:pt x="469" y="3784"/>
                        <a:pt x="2206" y="5907"/>
                      </a:cubicBezTo>
                      <a:cubicBezTo>
                        <a:pt x="3485" y="7473"/>
                        <a:pt x="5094" y="8404"/>
                        <a:pt x="6313" y="8404"/>
                      </a:cubicBezTo>
                      <a:cubicBezTo>
                        <a:pt x="6744" y="8404"/>
                        <a:pt x="7127" y="8287"/>
                        <a:pt x="7428" y="8040"/>
                      </a:cubicBezTo>
                      <a:cubicBezTo>
                        <a:pt x="8584" y="7096"/>
                        <a:pt x="8109" y="4617"/>
                        <a:pt x="6378" y="2494"/>
                      </a:cubicBezTo>
                      <a:cubicBezTo>
                        <a:pt x="5099" y="930"/>
                        <a:pt x="3487" y="0"/>
                        <a:pt x="22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6931775" y="1801475"/>
                  <a:ext cx="199267" cy="196504"/>
                </a:xfrm>
                <a:custGeom>
                  <a:avLst/>
                  <a:gdLst/>
                  <a:ahLst/>
                  <a:cxnLst/>
                  <a:rect l="l" t="t" r="r" b="b"/>
                  <a:pathLst>
                    <a:path w="7139" h="7040" extrusionOk="0">
                      <a:moveTo>
                        <a:pt x="1755" y="1"/>
                      </a:moveTo>
                      <a:cubicBezTo>
                        <a:pt x="1428" y="1"/>
                        <a:pt x="1141" y="88"/>
                        <a:pt x="917" y="273"/>
                      </a:cubicBezTo>
                      <a:cubicBezTo>
                        <a:pt x="1" y="1021"/>
                        <a:pt x="448" y="3082"/>
                        <a:pt x="1917" y="4874"/>
                      </a:cubicBezTo>
                      <a:cubicBezTo>
                        <a:pt x="3019" y="6225"/>
                        <a:pt x="4387" y="7040"/>
                        <a:pt x="5384" y="7040"/>
                      </a:cubicBezTo>
                      <a:cubicBezTo>
                        <a:pt x="5711" y="7040"/>
                        <a:pt x="5998" y="6952"/>
                        <a:pt x="6222" y="6768"/>
                      </a:cubicBezTo>
                      <a:cubicBezTo>
                        <a:pt x="7138" y="6019"/>
                        <a:pt x="6692" y="3959"/>
                        <a:pt x="5223" y="2166"/>
                      </a:cubicBezTo>
                      <a:cubicBezTo>
                        <a:pt x="4121" y="815"/>
                        <a:pt x="2752" y="1"/>
                        <a:pt x="17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6964824" y="1870502"/>
                  <a:ext cx="93563" cy="92921"/>
                </a:xfrm>
                <a:custGeom>
                  <a:avLst/>
                  <a:gdLst/>
                  <a:ahLst/>
                  <a:cxnLst/>
                  <a:rect l="l" t="t" r="r" b="b"/>
                  <a:pathLst>
                    <a:path w="3352" h="3329" extrusionOk="0">
                      <a:moveTo>
                        <a:pt x="2090" y="0"/>
                      </a:moveTo>
                      <a:cubicBezTo>
                        <a:pt x="1258" y="676"/>
                        <a:pt x="498" y="1106"/>
                        <a:pt x="1" y="1340"/>
                      </a:cubicBezTo>
                      <a:cubicBezTo>
                        <a:pt x="202" y="1698"/>
                        <a:pt x="448" y="2055"/>
                        <a:pt x="733" y="2401"/>
                      </a:cubicBezTo>
                      <a:cubicBezTo>
                        <a:pt x="1017" y="2748"/>
                        <a:pt x="1313" y="3055"/>
                        <a:pt x="1621" y="3329"/>
                      </a:cubicBezTo>
                      <a:cubicBezTo>
                        <a:pt x="1956" y="2887"/>
                        <a:pt x="2525" y="2223"/>
                        <a:pt x="3352" y="1547"/>
                      </a:cubicBezTo>
                      <a:lnTo>
                        <a:pt x="2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7016434" y="1868297"/>
                  <a:ext cx="48651" cy="47591"/>
                </a:xfrm>
                <a:custGeom>
                  <a:avLst/>
                  <a:gdLst/>
                  <a:ahLst/>
                  <a:cxnLst/>
                  <a:rect l="l" t="t" r="r" b="b"/>
                  <a:pathLst>
                    <a:path w="1743" h="1705" extrusionOk="0">
                      <a:moveTo>
                        <a:pt x="460" y="1"/>
                      </a:moveTo>
                      <a:cubicBezTo>
                        <a:pt x="373" y="1"/>
                        <a:pt x="296" y="24"/>
                        <a:pt x="235" y="73"/>
                      </a:cubicBezTo>
                      <a:cubicBezTo>
                        <a:pt x="1" y="263"/>
                        <a:pt x="101" y="766"/>
                        <a:pt x="453" y="1196"/>
                      </a:cubicBezTo>
                      <a:cubicBezTo>
                        <a:pt x="713" y="1514"/>
                        <a:pt x="1041" y="1704"/>
                        <a:pt x="1287" y="1704"/>
                      </a:cubicBezTo>
                      <a:cubicBezTo>
                        <a:pt x="1373" y="1704"/>
                        <a:pt x="1449" y="1681"/>
                        <a:pt x="1508" y="1632"/>
                      </a:cubicBezTo>
                      <a:cubicBezTo>
                        <a:pt x="1743" y="1442"/>
                        <a:pt x="1648" y="939"/>
                        <a:pt x="1296" y="509"/>
                      </a:cubicBezTo>
                      <a:cubicBezTo>
                        <a:pt x="1036" y="191"/>
                        <a:pt x="708" y="1"/>
                        <a:pt x="4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6868972" y="2085708"/>
                  <a:ext cx="94791" cy="118237"/>
                </a:xfrm>
                <a:custGeom>
                  <a:avLst/>
                  <a:gdLst/>
                  <a:ahLst/>
                  <a:cxnLst/>
                  <a:rect l="l" t="t" r="r" b="b"/>
                  <a:pathLst>
                    <a:path w="3396" h="4236" extrusionOk="0">
                      <a:moveTo>
                        <a:pt x="2962" y="0"/>
                      </a:moveTo>
                      <a:cubicBezTo>
                        <a:pt x="2183" y="0"/>
                        <a:pt x="1650" y="548"/>
                        <a:pt x="1117" y="1170"/>
                      </a:cubicBezTo>
                      <a:cubicBezTo>
                        <a:pt x="464" y="1929"/>
                        <a:pt x="106" y="2923"/>
                        <a:pt x="0" y="3940"/>
                      </a:cubicBezTo>
                      <a:lnTo>
                        <a:pt x="1290" y="4236"/>
                      </a:lnTo>
                      <a:cubicBezTo>
                        <a:pt x="1849" y="3800"/>
                        <a:pt x="2212" y="3124"/>
                        <a:pt x="2268" y="2421"/>
                      </a:cubicBezTo>
                      <a:cubicBezTo>
                        <a:pt x="2290" y="2147"/>
                        <a:pt x="2268" y="1868"/>
                        <a:pt x="2329" y="1605"/>
                      </a:cubicBezTo>
                      <a:cubicBezTo>
                        <a:pt x="2452" y="1086"/>
                        <a:pt x="2854" y="673"/>
                        <a:pt x="3267" y="371"/>
                      </a:cubicBezTo>
                      <a:cubicBezTo>
                        <a:pt x="3323" y="326"/>
                        <a:pt x="3390" y="271"/>
                        <a:pt x="3390" y="198"/>
                      </a:cubicBezTo>
                      <a:cubicBezTo>
                        <a:pt x="3396" y="75"/>
                        <a:pt x="3245" y="19"/>
                        <a:pt x="3128" y="8"/>
                      </a:cubicBezTo>
                      <a:cubicBezTo>
                        <a:pt x="3071" y="3"/>
                        <a:pt x="3016" y="0"/>
                        <a:pt x="29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6968899" y="2107703"/>
                  <a:ext cx="35728" cy="30787"/>
                </a:xfrm>
                <a:custGeom>
                  <a:avLst/>
                  <a:gdLst/>
                  <a:ahLst/>
                  <a:cxnLst/>
                  <a:rect l="l" t="t" r="r" b="b"/>
                  <a:pathLst>
                    <a:path w="1280" h="1103" extrusionOk="0">
                      <a:moveTo>
                        <a:pt x="900" y="0"/>
                      </a:moveTo>
                      <a:cubicBezTo>
                        <a:pt x="877" y="0"/>
                        <a:pt x="854" y="3"/>
                        <a:pt x="832" y="8"/>
                      </a:cubicBezTo>
                      <a:cubicBezTo>
                        <a:pt x="754" y="19"/>
                        <a:pt x="682" y="58"/>
                        <a:pt x="614" y="97"/>
                      </a:cubicBezTo>
                      <a:cubicBezTo>
                        <a:pt x="318" y="276"/>
                        <a:pt x="62" y="560"/>
                        <a:pt x="6" y="901"/>
                      </a:cubicBezTo>
                      <a:cubicBezTo>
                        <a:pt x="6" y="923"/>
                        <a:pt x="0" y="946"/>
                        <a:pt x="11" y="963"/>
                      </a:cubicBezTo>
                      <a:cubicBezTo>
                        <a:pt x="17" y="979"/>
                        <a:pt x="34" y="996"/>
                        <a:pt x="45" y="1007"/>
                      </a:cubicBezTo>
                      <a:cubicBezTo>
                        <a:pt x="134" y="1069"/>
                        <a:pt x="246" y="1102"/>
                        <a:pt x="352" y="1102"/>
                      </a:cubicBezTo>
                      <a:cubicBezTo>
                        <a:pt x="603" y="1102"/>
                        <a:pt x="1022" y="683"/>
                        <a:pt x="1056" y="616"/>
                      </a:cubicBezTo>
                      <a:lnTo>
                        <a:pt x="1223" y="728"/>
                      </a:lnTo>
                      <a:cubicBezTo>
                        <a:pt x="1229" y="555"/>
                        <a:pt x="1279" y="421"/>
                        <a:pt x="1223" y="253"/>
                      </a:cubicBezTo>
                      <a:cubicBezTo>
                        <a:pt x="1201" y="186"/>
                        <a:pt x="1112" y="97"/>
                        <a:pt x="1056" y="52"/>
                      </a:cubicBezTo>
                      <a:cubicBezTo>
                        <a:pt x="1012" y="16"/>
                        <a:pt x="956" y="0"/>
                        <a:pt x="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6957818" y="2095840"/>
                  <a:ext cx="34807" cy="29699"/>
                </a:xfrm>
                <a:custGeom>
                  <a:avLst/>
                  <a:gdLst/>
                  <a:ahLst/>
                  <a:cxnLst/>
                  <a:rect l="l" t="t" r="r" b="b"/>
                  <a:pathLst>
                    <a:path w="1247" h="1064" extrusionOk="0">
                      <a:moveTo>
                        <a:pt x="895" y="1"/>
                      </a:moveTo>
                      <a:cubicBezTo>
                        <a:pt x="872" y="1"/>
                        <a:pt x="849" y="3"/>
                        <a:pt x="827" y="8"/>
                      </a:cubicBezTo>
                      <a:cubicBezTo>
                        <a:pt x="749" y="19"/>
                        <a:pt x="682" y="58"/>
                        <a:pt x="609" y="98"/>
                      </a:cubicBezTo>
                      <a:cubicBezTo>
                        <a:pt x="313" y="282"/>
                        <a:pt x="56" y="561"/>
                        <a:pt x="6" y="902"/>
                      </a:cubicBezTo>
                      <a:cubicBezTo>
                        <a:pt x="1" y="924"/>
                        <a:pt x="1" y="946"/>
                        <a:pt x="6" y="969"/>
                      </a:cubicBezTo>
                      <a:cubicBezTo>
                        <a:pt x="12" y="985"/>
                        <a:pt x="29" y="997"/>
                        <a:pt x="45" y="1008"/>
                      </a:cubicBezTo>
                      <a:cubicBezTo>
                        <a:pt x="98" y="1046"/>
                        <a:pt x="164" y="1063"/>
                        <a:pt x="232" y="1063"/>
                      </a:cubicBezTo>
                      <a:cubicBezTo>
                        <a:pt x="272" y="1063"/>
                        <a:pt x="313" y="1057"/>
                        <a:pt x="352" y="1047"/>
                      </a:cubicBezTo>
                      <a:cubicBezTo>
                        <a:pt x="453" y="1013"/>
                        <a:pt x="542" y="958"/>
                        <a:pt x="632" y="896"/>
                      </a:cubicBezTo>
                      <a:cubicBezTo>
                        <a:pt x="732" y="835"/>
                        <a:pt x="827" y="768"/>
                        <a:pt x="928" y="701"/>
                      </a:cubicBezTo>
                      <a:cubicBezTo>
                        <a:pt x="989" y="662"/>
                        <a:pt x="1051" y="622"/>
                        <a:pt x="1079" y="555"/>
                      </a:cubicBezTo>
                      <a:lnTo>
                        <a:pt x="1235" y="751"/>
                      </a:lnTo>
                      <a:cubicBezTo>
                        <a:pt x="1246" y="578"/>
                        <a:pt x="1218" y="399"/>
                        <a:pt x="1162" y="237"/>
                      </a:cubicBezTo>
                      <a:cubicBezTo>
                        <a:pt x="1140" y="165"/>
                        <a:pt x="1112" y="98"/>
                        <a:pt x="1056" y="53"/>
                      </a:cubicBezTo>
                      <a:cubicBezTo>
                        <a:pt x="1008" y="17"/>
                        <a:pt x="952" y="1"/>
                        <a:pt x="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6946597" y="2084005"/>
                  <a:ext cx="34779" cy="29671"/>
                </a:xfrm>
                <a:custGeom>
                  <a:avLst/>
                  <a:gdLst/>
                  <a:ahLst/>
                  <a:cxnLst/>
                  <a:rect l="l" t="t" r="r" b="b"/>
                  <a:pathLst>
                    <a:path w="1246" h="1063" extrusionOk="0">
                      <a:moveTo>
                        <a:pt x="898" y="0"/>
                      </a:moveTo>
                      <a:cubicBezTo>
                        <a:pt x="875" y="0"/>
                        <a:pt x="853" y="3"/>
                        <a:pt x="833" y="8"/>
                      </a:cubicBezTo>
                      <a:cubicBezTo>
                        <a:pt x="754" y="24"/>
                        <a:pt x="682" y="58"/>
                        <a:pt x="615" y="103"/>
                      </a:cubicBezTo>
                      <a:cubicBezTo>
                        <a:pt x="319" y="281"/>
                        <a:pt x="62" y="561"/>
                        <a:pt x="6" y="901"/>
                      </a:cubicBezTo>
                      <a:cubicBezTo>
                        <a:pt x="1" y="924"/>
                        <a:pt x="1" y="946"/>
                        <a:pt x="6" y="968"/>
                      </a:cubicBezTo>
                      <a:cubicBezTo>
                        <a:pt x="17" y="985"/>
                        <a:pt x="28" y="996"/>
                        <a:pt x="45" y="1007"/>
                      </a:cubicBezTo>
                      <a:cubicBezTo>
                        <a:pt x="98" y="1046"/>
                        <a:pt x="166" y="1063"/>
                        <a:pt x="234" y="1063"/>
                      </a:cubicBezTo>
                      <a:cubicBezTo>
                        <a:pt x="275" y="1063"/>
                        <a:pt x="315" y="1057"/>
                        <a:pt x="352" y="1046"/>
                      </a:cubicBezTo>
                      <a:cubicBezTo>
                        <a:pt x="453" y="1019"/>
                        <a:pt x="548" y="957"/>
                        <a:pt x="637" y="896"/>
                      </a:cubicBezTo>
                      <a:cubicBezTo>
                        <a:pt x="732" y="834"/>
                        <a:pt x="833" y="767"/>
                        <a:pt x="928" y="706"/>
                      </a:cubicBezTo>
                      <a:cubicBezTo>
                        <a:pt x="989" y="667"/>
                        <a:pt x="1050" y="622"/>
                        <a:pt x="1084" y="555"/>
                      </a:cubicBezTo>
                      <a:lnTo>
                        <a:pt x="1235" y="756"/>
                      </a:lnTo>
                      <a:cubicBezTo>
                        <a:pt x="1246" y="577"/>
                        <a:pt x="1218" y="404"/>
                        <a:pt x="1162" y="237"/>
                      </a:cubicBezTo>
                      <a:cubicBezTo>
                        <a:pt x="1140" y="170"/>
                        <a:pt x="1112" y="97"/>
                        <a:pt x="1056" y="52"/>
                      </a:cubicBezTo>
                      <a:cubicBezTo>
                        <a:pt x="1012" y="16"/>
                        <a:pt x="954" y="0"/>
                        <a:pt x="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6935376" y="2072254"/>
                  <a:ext cx="34779" cy="29587"/>
                </a:xfrm>
                <a:custGeom>
                  <a:avLst/>
                  <a:gdLst/>
                  <a:ahLst/>
                  <a:cxnLst/>
                  <a:rect l="l" t="t" r="r" b="b"/>
                  <a:pathLst>
                    <a:path w="1246" h="1060" extrusionOk="0">
                      <a:moveTo>
                        <a:pt x="889" y="0"/>
                      </a:moveTo>
                      <a:cubicBezTo>
                        <a:pt x="870" y="0"/>
                        <a:pt x="851" y="2"/>
                        <a:pt x="833" y="4"/>
                      </a:cubicBezTo>
                      <a:cubicBezTo>
                        <a:pt x="754" y="21"/>
                        <a:pt x="682" y="55"/>
                        <a:pt x="615" y="99"/>
                      </a:cubicBezTo>
                      <a:cubicBezTo>
                        <a:pt x="319" y="278"/>
                        <a:pt x="62" y="557"/>
                        <a:pt x="6" y="898"/>
                      </a:cubicBezTo>
                      <a:cubicBezTo>
                        <a:pt x="0" y="920"/>
                        <a:pt x="0" y="943"/>
                        <a:pt x="12" y="965"/>
                      </a:cubicBezTo>
                      <a:cubicBezTo>
                        <a:pt x="17" y="982"/>
                        <a:pt x="28" y="993"/>
                        <a:pt x="45" y="1004"/>
                      </a:cubicBezTo>
                      <a:cubicBezTo>
                        <a:pt x="101" y="1043"/>
                        <a:pt x="169" y="1059"/>
                        <a:pt x="236" y="1059"/>
                      </a:cubicBezTo>
                      <a:cubicBezTo>
                        <a:pt x="275" y="1059"/>
                        <a:pt x="315" y="1053"/>
                        <a:pt x="352" y="1043"/>
                      </a:cubicBezTo>
                      <a:cubicBezTo>
                        <a:pt x="453" y="1015"/>
                        <a:pt x="548" y="954"/>
                        <a:pt x="637" y="892"/>
                      </a:cubicBezTo>
                      <a:cubicBezTo>
                        <a:pt x="732" y="831"/>
                        <a:pt x="833" y="764"/>
                        <a:pt x="928" y="702"/>
                      </a:cubicBezTo>
                      <a:cubicBezTo>
                        <a:pt x="989" y="663"/>
                        <a:pt x="1050" y="619"/>
                        <a:pt x="1084" y="552"/>
                      </a:cubicBezTo>
                      <a:lnTo>
                        <a:pt x="1235" y="753"/>
                      </a:lnTo>
                      <a:cubicBezTo>
                        <a:pt x="1246" y="574"/>
                        <a:pt x="1224" y="401"/>
                        <a:pt x="1168" y="233"/>
                      </a:cubicBezTo>
                      <a:cubicBezTo>
                        <a:pt x="1140" y="166"/>
                        <a:pt x="1112" y="94"/>
                        <a:pt x="1056" y="49"/>
                      </a:cubicBezTo>
                      <a:cubicBezTo>
                        <a:pt x="1009" y="15"/>
                        <a:pt x="949" y="0"/>
                        <a:pt x="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6916368" y="2140947"/>
                  <a:ext cx="14822" cy="62999"/>
                </a:xfrm>
                <a:custGeom>
                  <a:avLst/>
                  <a:gdLst/>
                  <a:ahLst/>
                  <a:cxnLst/>
                  <a:rect l="l" t="t" r="r" b="b"/>
                  <a:pathLst>
                    <a:path w="531" h="2257" fill="none" extrusionOk="0">
                      <a:moveTo>
                        <a:pt x="531" y="1"/>
                      </a:moveTo>
                      <a:cubicBezTo>
                        <a:pt x="531" y="1"/>
                        <a:pt x="525" y="1732"/>
                        <a:pt x="0" y="2257"/>
                      </a:cubicBezTo>
                    </a:path>
                  </a:pathLst>
                </a:custGeom>
                <a:noFill/>
                <a:ln w="3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6003657" y="2116858"/>
                  <a:ext cx="313206" cy="333554"/>
                </a:xfrm>
                <a:custGeom>
                  <a:avLst/>
                  <a:gdLst/>
                  <a:ahLst/>
                  <a:cxnLst/>
                  <a:rect l="l" t="t" r="r" b="b"/>
                  <a:pathLst>
                    <a:path w="11221" h="11950" extrusionOk="0">
                      <a:moveTo>
                        <a:pt x="10587" y="1"/>
                      </a:moveTo>
                      <a:cubicBezTo>
                        <a:pt x="9128" y="1"/>
                        <a:pt x="5514" y="191"/>
                        <a:pt x="3725" y="1975"/>
                      </a:cubicBezTo>
                      <a:cubicBezTo>
                        <a:pt x="1458" y="4248"/>
                        <a:pt x="0" y="7141"/>
                        <a:pt x="0" y="7141"/>
                      </a:cubicBezTo>
                      <a:lnTo>
                        <a:pt x="5702" y="11949"/>
                      </a:lnTo>
                      <a:lnTo>
                        <a:pt x="8740" y="6655"/>
                      </a:lnTo>
                      <a:lnTo>
                        <a:pt x="11220" y="15"/>
                      </a:lnTo>
                      <a:cubicBezTo>
                        <a:pt x="11220" y="15"/>
                        <a:pt x="10983" y="1"/>
                        <a:pt x="105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6162814" y="2321931"/>
                  <a:ext cx="89515" cy="128481"/>
                </a:xfrm>
                <a:custGeom>
                  <a:avLst/>
                  <a:gdLst/>
                  <a:ahLst/>
                  <a:cxnLst/>
                  <a:rect l="l" t="t" r="r" b="b"/>
                  <a:pathLst>
                    <a:path w="3207" h="4603" fill="none" extrusionOk="0">
                      <a:moveTo>
                        <a:pt x="0" y="4602"/>
                      </a:moveTo>
                      <a:lnTo>
                        <a:pt x="3206" y="0"/>
                      </a:lnTo>
                    </a:path>
                  </a:pathLst>
                </a:custGeom>
                <a:noFill/>
                <a:ln w="47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6257130" y="2118337"/>
                  <a:ext cx="177719" cy="54429"/>
                </a:xfrm>
                <a:custGeom>
                  <a:avLst/>
                  <a:gdLst/>
                  <a:ahLst/>
                  <a:cxnLst/>
                  <a:rect l="l" t="t" r="r" b="b"/>
                  <a:pathLst>
                    <a:path w="6367" h="1950" fill="none" extrusionOk="0">
                      <a:moveTo>
                        <a:pt x="6076" y="1"/>
                      </a:moveTo>
                      <a:cubicBezTo>
                        <a:pt x="5953" y="124"/>
                        <a:pt x="6367" y="1950"/>
                        <a:pt x="3485" y="1950"/>
                      </a:cubicBezTo>
                      <a:cubicBezTo>
                        <a:pt x="721" y="1950"/>
                        <a:pt x="0" y="68"/>
                        <a:pt x="0" y="68"/>
                      </a:cubicBezTo>
                    </a:path>
                  </a:pathLst>
                </a:custGeom>
                <a:noFill/>
                <a:ln w="3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6540358" y="2244000"/>
                  <a:ext cx="18590" cy="190028"/>
                </a:xfrm>
                <a:custGeom>
                  <a:avLst/>
                  <a:gdLst/>
                  <a:ahLst/>
                  <a:cxnLst/>
                  <a:rect l="l" t="t" r="r" b="b"/>
                  <a:pathLst>
                    <a:path w="666" h="6808" fill="none" extrusionOk="0">
                      <a:moveTo>
                        <a:pt x="665" y="6808"/>
                      </a:moveTo>
                      <a:lnTo>
                        <a:pt x="1" y="0"/>
                      </a:lnTo>
                    </a:path>
                  </a:pathLst>
                </a:custGeom>
                <a:noFill/>
                <a:ln w="47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6271003" y="1818753"/>
                  <a:ext cx="308349" cy="309438"/>
                </a:xfrm>
                <a:custGeom>
                  <a:avLst/>
                  <a:gdLst/>
                  <a:ahLst/>
                  <a:cxnLst/>
                  <a:rect l="l" t="t" r="r" b="b"/>
                  <a:pathLst>
                    <a:path w="11047" h="11086" extrusionOk="0">
                      <a:moveTo>
                        <a:pt x="5757" y="1"/>
                      </a:moveTo>
                      <a:cubicBezTo>
                        <a:pt x="3982" y="1"/>
                        <a:pt x="2045" y="1030"/>
                        <a:pt x="1268" y="2306"/>
                      </a:cubicBezTo>
                      <a:cubicBezTo>
                        <a:pt x="0" y="4395"/>
                        <a:pt x="771" y="5992"/>
                        <a:pt x="899" y="7400"/>
                      </a:cubicBezTo>
                      <a:cubicBezTo>
                        <a:pt x="1033" y="8801"/>
                        <a:pt x="458" y="10751"/>
                        <a:pt x="458" y="10751"/>
                      </a:cubicBezTo>
                      <a:lnTo>
                        <a:pt x="4786" y="11086"/>
                      </a:lnTo>
                      <a:cubicBezTo>
                        <a:pt x="5038" y="10147"/>
                        <a:pt x="5015" y="9667"/>
                        <a:pt x="7975" y="8042"/>
                      </a:cubicBezTo>
                      <a:cubicBezTo>
                        <a:pt x="11047" y="6350"/>
                        <a:pt x="9472" y="2787"/>
                        <a:pt x="8595" y="1430"/>
                      </a:cubicBezTo>
                      <a:cubicBezTo>
                        <a:pt x="7936" y="411"/>
                        <a:pt x="6879" y="1"/>
                        <a:pt x="57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6224696" y="1735992"/>
                  <a:ext cx="374418" cy="298831"/>
                </a:xfrm>
                <a:custGeom>
                  <a:avLst/>
                  <a:gdLst/>
                  <a:ahLst/>
                  <a:cxnLst/>
                  <a:rect l="l" t="t" r="r" b="b"/>
                  <a:pathLst>
                    <a:path w="13414" h="10706" extrusionOk="0">
                      <a:moveTo>
                        <a:pt x="11864" y="1"/>
                      </a:moveTo>
                      <a:cubicBezTo>
                        <a:pt x="11795" y="1"/>
                        <a:pt x="11724" y="6"/>
                        <a:pt x="11650" y="16"/>
                      </a:cubicBezTo>
                      <a:cubicBezTo>
                        <a:pt x="10450" y="184"/>
                        <a:pt x="10014" y="1128"/>
                        <a:pt x="10014" y="1128"/>
                      </a:cubicBezTo>
                      <a:cubicBezTo>
                        <a:pt x="10014" y="1128"/>
                        <a:pt x="9662" y="633"/>
                        <a:pt x="9015" y="633"/>
                      </a:cubicBezTo>
                      <a:cubicBezTo>
                        <a:pt x="8639" y="633"/>
                        <a:pt x="8165" y="799"/>
                        <a:pt x="7601" y="1323"/>
                      </a:cubicBezTo>
                      <a:cubicBezTo>
                        <a:pt x="7115" y="1775"/>
                        <a:pt x="6680" y="2183"/>
                        <a:pt x="6306" y="2529"/>
                      </a:cubicBezTo>
                      <a:cubicBezTo>
                        <a:pt x="6306" y="2529"/>
                        <a:pt x="5544" y="2352"/>
                        <a:pt x="4589" y="2352"/>
                      </a:cubicBezTo>
                      <a:cubicBezTo>
                        <a:pt x="3456" y="2352"/>
                        <a:pt x="2051" y="2602"/>
                        <a:pt x="1330" y="3697"/>
                      </a:cubicBezTo>
                      <a:cubicBezTo>
                        <a:pt x="1" y="5718"/>
                        <a:pt x="1520" y="7394"/>
                        <a:pt x="1866" y="8326"/>
                      </a:cubicBezTo>
                      <a:cubicBezTo>
                        <a:pt x="2212" y="9259"/>
                        <a:pt x="2581" y="10705"/>
                        <a:pt x="2581" y="10705"/>
                      </a:cubicBezTo>
                      <a:cubicBezTo>
                        <a:pt x="2581" y="10705"/>
                        <a:pt x="4245" y="10700"/>
                        <a:pt x="4926" y="9521"/>
                      </a:cubicBezTo>
                      <a:lnTo>
                        <a:pt x="5451" y="7701"/>
                      </a:lnTo>
                      <a:lnTo>
                        <a:pt x="5758" y="5634"/>
                      </a:lnTo>
                      <a:cubicBezTo>
                        <a:pt x="5758" y="5634"/>
                        <a:pt x="5907" y="5655"/>
                        <a:pt x="6159" y="5655"/>
                      </a:cubicBezTo>
                      <a:cubicBezTo>
                        <a:pt x="6789" y="5655"/>
                        <a:pt x="8070" y="5524"/>
                        <a:pt x="9310" y="4607"/>
                      </a:cubicBezTo>
                      <a:cubicBezTo>
                        <a:pt x="9310" y="4607"/>
                        <a:pt x="9646" y="4707"/>
                        <a:pt x="10126" y="4707"/>
                      </a:cubicBezTo>
                      <a:cubicBezTo>
                        <a:pt x="10733" y="4707"/>
                        <a:pt x="11571" y="4546"/>
                        <a:pt x="12248" y="3819"/>
                      </a:cubicBezTo>
                      <a:cubicBezTo>
                        <a:pt x="13414" y="2573"/>
                        <a:pt x="13402" y="1"/>
                        <a:pt x="11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6438031" y="1797260"/>
                  <a:ext cx="111399" cy="89683"/>
                </a:xfrm>
                <a:custGeom>
                  <a:avLst/>
                  <a:gdLst/>
                  <a:ahLst/>
                  <a:cxnLst/>
                  <a:rect l="l" t="t" r="r" b="b"/>
                  <a:pathLst>
                    <a:path w="3991" h="3213" extrusionOk="0">
                      <a:moveTo>
                        <a:pt x="2322" y="134"/>
                      </a:moveTo>
                      <a:cubicBezTo>
                        <a:pt x="2358" y="134"/>
                        <a:pt x="2394" y="143"/>
                        <a:pt x="2427" y="167"/>
                      </a:cubicBezTo>
                      <a:cubicBezTo>
                        <a:pt x="2527" y="239"/>
                        <a:pt x="2522" y="401"/>
                        <a:pt x="2505" y="513"/>
                      </a:cubicBezTo>
                      <a:cubicBezTo>
                        <a:pt x="2466" y="826"/>
                        <a:pt x="2315" y="1105"/>
                        <a:pt x="2148" y="1368"/>
                      </a:cubicBezTo>
                      <a:cubicBezTo>
                        <a:pt x="1998" y="1597"/>
                        <a:pt x="1828" y="1817"/>
                        <a:pt x="1637" y="2017"/>
                      </a:cubicBezTo>
                      <a:lnTo>
                        <a:pt x="1637" y="2017"/>
                      </a:lnTo>
                      <a:cubicBezTo>
                        <a:pt x="1625" y="1995"/>
                        <a:pt x="1615" y="1972"/>
                        <a:pt x="1606" y="1948"/>
                      </a:cubicBezTo>
                      <a:cubicBezTo>
                        <a:pt x="1483" y="1636"/>
                        <a:pt x="1584" y="1295"/>
                        <a:pt x="1684" y="993"/>
                      </a:cubicBezTo>
                      <a:cubicBezTo>
                        <a:pt x="1734" y="848"/>
                        <a:pt x="1785" y="697"/>
                        <a:pt x="1852" y="558"/>
                      </a:cubicBezTo>
                      <a:cubicBezTo>
                        <a:pt x="1913" y="435"/>
                        <a:pt x="1991" y="301"/>
                        <a:pt x="2103" y="217"/>
                      </a:cubicBezTo>
                      <a:cubicBezTo>
                        <a:pt x="2163" y="175"/>
                        <a:pt x="2244" y="134"/>
                        <a:pt x="2322" y="134"/>
                      </a:cubicBezTo>
                      <a:close/>
                      <a:moveTo>
                        <a:pt x="2319" y="1"/>
                      </a:moveTo>
                      <a:cubicBezTo>
                        <a:pt x="2292" y="1"/>
                        <a:pt x="2265" y="4"/>
                        <a:pt x="2237" y="10"/>
                      </a:cubicBezTo>
                      <a:cubicBezTo>
                        <a:pt x="1924" y="72"/>
                        <a:pt x="1757" y="413"/>
                        <a:pt x="1651" y="686"/>
                      </a:cubicBezTo>
                      <a:cubicBezTo>
                        <a:pt x="1589" y="848"/>
                        <a:pt x="1533" y="1016"/>
                        <a:pt x="1483" y="1183"/>
                      </a:cubicBezTo>
                      <a:cubicBezTo>
                        <a:pt x="1438" y="1356"/>
                        <a:pt x="1405" y="1535"/>
                        <a:pt x="1416" y="1708"/>
                      </a:cubicBezTo>
                      <a:cubicBezTo>
                        <a:pt x="1427" y="1857"/>
                        <a:pt x="1471" y="1994"/>
                        <a:pt x="1541" y="2117"/>
                      </a:cubicBezTo>
                      <a:lnTo>
                        <a:pt x="1541" y="2117"/>
                      </a:lnTo>
                      <a:cubicBezTo>
                        <a:pt x="1159" y="2507"/>
                        <a:pt x="710" y="2824"/>
                        <a:pt x="226" y="3071"/>
                      </a:cubicBezTo>
                      <a:cubicBezTo>
                        <a:pt x="159" y="3104"/>
                        <a:pt x="92" y="3138"/>
                        <a:pt x="25" y="3166"/>
                      </a:cubicBezTo>
                      <a:cubicBezTo>
                        <a:pt x="1" y="3176"/>
                        <a:pt x="7" y="3212"/>
                        <a:pt x="28" y="3212"/>
                      </a:cubicBezTo>
                      <a:cubicBezTo>
                        <a:pt x="31" y="3212"/>
                        <a:pt x="33" y="3212"/>
                        <a:pt x="37" y="3210"/>
                      </a:cubicBezTo>
                      <a:cubicBezTo>
                        <a:pt x="182" y="3149"/>
                        <a:pt x="321" y="3093"/>
                        <a:pt x="461" y="3026"/>
                      </a:cubicBezTo>
                      <a:cubicBezTo>
                        <a:pt x="595" y="2954"/>
                        <a:pt x="735" y="2875"/>
                        <a:pt x="863" y="2792"/>
                      </a:cubicBezTo>
                      <a:cubicBezTo>
                        <a:pt x="1126" y="2624"/>
                        <a:pt x="1366" y="2434"/>
                        <a:pt x="1589" y="2216"/>
                      </a:cubicBezTo>
                      <a:cubicBezTo>
                        <a:pt x="1593" y="2213"/>
                        <a:pt x="1596" y="2210"/>
                        <a:pt x="1600" y="2206"/>
                      </a:cubicBezTo>
                      <a:lnTo>
                        <a:pt x="1600" y="2206"/>
                      </a:lnTo>
                      <a:cubicBezTo>
                        <a:pt x="1665" y="2295"/>
                        <a:pt x="1746" y="2373"/>
                        <a:pt x="1840" y="2440"/>
                      </a:cubicBezTo>
                      <a:cubicBezTo>
                        <a:pt x="2090" y="2621"/>
                        <a:pt x="2374" y="2690"/>
                        <a:pt x="2664" y="2690"/>
                      </a:cubicBezTo>
                      <a:cubicBezTo>
                        <a:pt x="3010" y="2690"/>
                        <a:pt x="3365" y="2592"/>
                        <a:pt x="3683" y="2468"/>
                      </a:cubicBezTo>
                      <a:cubicBezTo>
                        <a:pt x="3767" y="2434"/>
                        <a:pt x="3851" y="2401"/>
                        <a:pt x="3935" y="2367"/>
                      </a:cubicBezTo>
                      <a:cubicBezTo>
                        <a:pt x="3968" y="2350"/>
                        <a:pt x="3991" y="2322"/>
                        <a:pt x="3979" y="2283"/>
                      </a:cubicBezTo>
                      <a:cubicBezTo>
                        <a:pt x="3975" y="2260"/>
                        <a:pt x="3946" y="2236"/>
                        <a:pt x="3917" y="2236"/>
                      </a:cubicBezTo>
                      <a:cubicBezTo>
                        <a:pt x="3912" y="2236"/>
                        <a:pt x="3906" y="2237"/>
                        <a:pt x="3901" y="2239"/>
                      </a:cubicBezTo>
                      <a:cubicBezTo>
                        <a:pt x="3512" y="2383"/>
                        <a:pt x="3082" y="2551"/>
                        <a:pt x="2661" y="2551"/>
                      </a:cubicBezTo>
                      <a:cubicBezTo>
                        <a:pt x="2477" y="2551"/>
                        <a:pt x="2296" y="2519"/>
                        <a:pt x="2120" y="2440"/>
                      </a:cubicBezTo>
                      <a:cubicBezTo>
                        <a:pt x="1958" y="2369"/>
                        <a:pt x="1802" y="2258"/>
                        <a:pt x="1696" y="2112"/>
                      </a:cubicBezTo>
                      <a:lnTo>
                        <a:pt x="1696" y="2112"/>
                      </a:lnTo>
                      <a:cubicBezTo>
                        <a:pt x="1878" y="1926"/>
                        <a:pt x="2048" y="1723"/>
                        <a:pt x="2198" y="1507"/>
                      </a:cubicBezTo>
                      <a:cubicBezTo>
                        <a:pt x="2382" y="1239"/>
                        <a:pt x="2561" y="937"/>
                        <a:pt x="2622" y="614"/>
                      </a:cubicBezTo>
                      <a:cubicBezTo>
                        <a:pt x="2650" y="468"/>
                        <a:pt x="2667" y="301"/>
                        <a:pt x="2594" y="167"/>
                      </a:cubicBezTo>
                      <a:cubicBezTo>
                        <a:pt x="2540" y="58"/>
                        <a:pt x="2434" y="1"/>
                        <a:pt x="2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6243956" y="1781322"/>
                  <a:ext cx="159018" cy="49210"/>
                </a:xfrm>
                <a:custGeom>
                  <a:avLst/>
                  <a:gdLst/>
                  <a:ahLst/>
                  <a:cxnLst/>
                  <a:rect l="l" t="t" r="r" b="b"/>
                  <a:pathLst>
                    <a:path w="5697" h="1763" extrusionOk="0">
                      <a:moveTo>
                        <a:pt x="3100" y="0"/>
                      </a:moveTo>
                      <a:cubicBezTo>
                        <a:pt x="2313" y="0"/>
                        <a:pt x="1519" y="246"/>
                        <a:pt x="885" y="715"/>
                      </a:cubicBezTo>
                      <a:cubicBezTo>
                        <a:pt x="534" y="978"/>
                        <a:pt x="226" y="1313"/>
                        <a:pt x="20" y="1704"/>
                      </a:cubicBezTo>
                      <a:cubicBezTo>
                        <a:pt x="1" y="1735"/>
                        <a:pt x="26" y="1763"/>
                        <a:pt x="53" y="1763"/>
                      </a:cubicBezTo>
                      <a:cubicBezTo>
                        <a:pt x="66" y="1763"/>
                        <a:pt x="78" y="1757"/>
                        <a:pt x="87" y="1743"/>
                      </a:cubicBezTo>
                      <a:cubicBezTo>
                        <a:pt x="517" y="1112"/>
                        <a:pt x="1137" y="626"/>
                        <a:pt x="1852" y="369"/>
                      </a:cubicBezTo>
                      <a:cubicBezTo>
                        <a:pt x="2263" y="218"/>
                        <a:pt x="2697" y="147"/>
                        <a:pt x="3132" y="147"/>
                      </a:cubicBezTo>
                      <a:cubicBezTo>
                        <a:pt x="3517" y="147"/>
                        <a:pt x="3903" y="203"/>
                        <a:pt x="4275" y="308"/>
                      </a:cubicBezTo>
                      <a:cubicBezTo>
                        <a:pt x="4739" y="442"/>
                        <a:pt x="5191" y="643"/>
                        <a:pt x="5599" y="900"/>
                      </a:cubicBezTo>
                      <a:cubicBezTo>
                        <a:pt x="5609" y="905"/>
                        <a:pt x="5618" y="907"/>
                        <a:pt x="5627" y="907"/>
                      </a:cubicBezTo>
                      <a:cubicBezTo>
                        <a:pt x="5672" y="907"/>
                        <a:pt x="5697" y="843"/>
                        <a:pt x="5655" y="810"/>
                      </a:cubicBezTo>
                      <a:cubicBezTo>
                        <a:pt x="4923" y="308"/>
                        <a:pt x="4046" y="6"/>
                        <a:pt x="3153" y="1"/>
                      </a:cubicBezTo>
                      <a:cubicBezTo>
                        <a:pt x="3135" y="0"/>
                        <a:pt x="3118" y="0"/>
                        <a:pt x="3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6310415" y="1932245"/>
                  <a:ext cx="66460" cy="70005"/>
                </a:xfrm>
                <a:custGeom>
                  <a:avLst/>
                  <a:gdLst/>
                  <a:ahLst/>
                  <a:cxnLst/>
                  <a:rect l="l" t="t" r="r" b="b"/>
                  <a:pathLst>
                    <a:path w="2381" h="2508" extrusionOk="0">
                      <a:moveTo>
                        <a:pt x="1359" y="1"/>
                      </a:moveTo>
                      <a:cubicBezTo>
                        <a:pt x="1173" y="1"/>
                        <a:pt x="976" y="72"/>
                        <a:pt x="777" y="262"/>
                      </a:cubicBezTo>
                      <a:cubicBezTo>
                        <a:pt x="0" y="1007"/>
                        <a:pt x="824" y="2507"/>
                        <a:pt x="2059" y="2507"/>
                      </a:cubicBezTo>
                      <a:cubicBezTo>
                        <a:pt x="2102" y="2507"/>
                        <a:pt x="2146" y="2505"/>
                        <a:pt x="2190" y="2502"/>
                      </a:cubicBezTo>
                      <a:lnTo>
                        <a:pt x="2380" y="670"/>
                      </a:lnTo>
                      <a:cubicBezTo>
                        <a:pt x="2380" y="670"/>
                        <a:pt x="1927" y="1"/>
                        <a:pt x="13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6341928" y="1946396"/>
                  <a:ext cx="25596" cy="29336"/>
                </a:xfrm>
                <a:custGeom>
                  <a:avLst/>
                  <a:gdLst/>
                  <a:ahLst/>
                  <a:cxnLst/>
                  <a:rect l="l" t="t" r="r" b="b"/>
                  <a:pathLst>
                    <a:path w="917" h="1051" fill="none" extrusionOk="0">
                      <a:moveTo>
                        <a:pt x="0" y="1"/>
                      </a:moveTo>
                      <a:cubicBezTo>
                        <a:pt x="363" y="297"/>
                        <a:pt x="670" y="654"/>
                        <a:pt x="916" y="1051"/>
                      </a:cubicBezTo>
                    </a:path>
                  </a:pathLst>
                </a:custGeom>
                <a:solidFill>
                  <a:schemeClr val="dk1"/>
                </a:solidFill>
                <a:ln w="3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6440125" y="1900118"/>
                  <a:ext cx="32769" cy="21074"/>
                </a:xfrm>
                <a:custGeom>
                  <a:avLst/>
                  <a:gdLst/>
                  <a:ahLst/>
                  <a:cxnLst/>
                  <a:rect l="l" t="t" r="r" b="b"/>
                  <a:pathLst>
                    <a:path w="1174" h="755" fill="none" extrusionOk="0">
                      <a:moveTo>
                        <a:pt x="1" y="754"/>
                      </a:moveTo>
                      <a:cubicBezTo>
                        <a:pt x="241" y="335"/>
                        <a:pt x="693" y="45"/>
                        <a:pt x="1173" y="0"/>
                      </a:cubicBezTo>
                    </a:path>
                  </a:pathLst>
                </a:custGeom>
                <a:solidFill>
                  <a:schemeClr val="dk1"/>
                </a:solidFill>
                <a:ln w="3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6504965" y="1898861"/>
                  <a:ext cx="23893" cy="16720"/>
                </a:xfrm>
                <a:custGeom>
                  <a:avLst/>
                  <a:gdLst/>
                  <a:ahLst/>
                  <a:cxnLst/>
                  <a:rect l="l" t="t" r="r" b="b"/>
                  <a:pathLst>
                    <a:path w="856" h="599" fill="none" extrusionOk="0">
                      <a:moveTo>
                        <a:pt x="855" y="598"/>
                      </a:moveTo>
                      <a:cubicBezTo>
                        <a:pt x="727" y="252"/>
                        <a:pt x="370" y="6"/>
                        <a:pt x="1" y="0"/>
                      </a:cubicBezTo>
                    </a:path>
                  </a:pathLst>
                </a:custGeom>
                <a:solidFill>
                  <a:schemeClr val="dk1"/>
                </a:solidFill>
                <a:ln w="3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6490646" y="1945615"/>
                  <a:ext cx="13258" cy="31988"/>
                </a:xfrm>
                <a:custGeom>
                  <a:avLst/>
                  <a:gdLst/>
                  <a:ahLst/>
                  <a:cxnLst/>
                  <a:rect l="l" t="t" r="r" b="b"/>
                  <a:pathLst>
                    <a:path w="475" h="1146" fill="none" extrusionOk="0">
                      <a:moveTo>
                        <a:pt x="0" y="1"/>
                      </a:moveTo>
                      <a:cubicBezTo>
                        <a:pt x="145" y="118"/>
                        <a:pt x="274" y="263"/>
                        <a:pt x="369" y="425"/>
                      </a:cubicBezTo>
                      <a:cubicBezTo>
                        <a:pt x="408" y="492"/>
                        <a:pt x="441" y="565"/>
                        <a:pt x="452" y="643"/>
                      </a:cubicBezTo>
                      <a:cubicBezTo>
                        <a:pt x="475" y="827"/>
                        <a:pt x="358" y="1001"/>
                        <a:pt x="235" y="1146"/>
                      </a:cubicBezTo>
                    </a:path>
                  </a:pathLst>
                </a:custGeom>
                <a:solidFill>
                  <a:schemeClr val="dk1"/>
                </a:solidFill>
                <a:ln w="32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6462120" y="1974141"/>
                  <a:ext cx="43209" cy="29727"/>
                </a:xfrm>
                <a:custGeom>
                  <a:avLst/>
                  <a:gdLst/>
                  <a:ahLst/>
                  <a:cxnLst/>
                  <a:rect l="l" t="t" r="r" b="b"/>
                  <a:pathLst>
                    <a:path w="1548" h="1065" extrusionOk="0">
                      <a:moveTo>
                        <a:pt x="168" y="1"/>
                      </a:moveTo>
                      <a:cubicBezTo>
                        <a:pt x="0" y="520"/>
                        <a:pt x="78" y="950"/>
                        <a:pt x="631" y="1056"/>
                      </a:cubicBezTo>
                      <a:cubicBezTo>
                        <a:pt x="656" y="1062"/>
                        <a:pt x="683" y="1064"/>
                        <a:pt x="711" y="1064"/>
                      </a:cubicBezTo>
                      <a:cubicBezTo>
                        <a:pt x="986" y="1064"/>
                        <a:pt x="1400" y="819"/>
                        <a:pt x="1547" y="409"/>
                      </a:cubicBezTo>
                      <a:lnTo>
                        <a:pt x="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6456509" y="1928616"/>
                  <a:ext cx="19343" cy="28722"/>
                </a:xfrm>
                <a:custGeom>
                  <a:avLst/>
                  <a:gdLst/>
                  <a:ahLst/>
                  <a:cxnLst/>
                  <a:rect l="l" t="t" r="r" b="b"/>
                  <a:pathLst>
                    <a:path w="693" h="1029" extrusionOk="0">
                      <a:moveTo>
                        <a:pt x="370" y="0"/>
                      </a:moveTo>
                      <a:cubicBezTo>
                        <a:pt x="205" y="0"/>
                        <a:pt x="61" y="125"/>
                        <a:pt x="50" y="292"/>
                      </a:cubicBezTo>
                      <a:lnTo>
                        <a:pt x="17" y="683"/>
                      </a:lnTo>
                      <a:cubicBezTo>
                        <a:pt x="0" y="861"/>
                        <a:pt x="128" y="1012"/>
                        <a:pt x="302" y="1029"/>
                      </a:cubicBezTo>
                      <a:lnTo>
                        <a:pt x="330" y="1029"/>
                      </a:lnTo>
                      <a:cubicBezTo>
                        <a:pt x="492" y="1029"/>
                        <a:pt x="631" y="906"/>
                        <a:pt x="642" y="738"/>
                      </a:cubicBezTo>
                      <a:lnTo>
                        <a:pt x="676" y="342"/>
                      </a:lnTo>
                      <a:cubicBezTo>
                        <a:pt x="693" y="169"/>
                        <a:pt x="564" y="18"/>
                        <a:pt x="391" y="1"/>
                      </a:cubicBezTo>
                      <a:cubicBezTo>
                        <a:pt x="384" y="1"/>
                        <a:pt x="377"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6503430" y="1925797"/>
                  <a:ext cx="19343" cy="28750"/>
                </a:xfrm>
                <a:custGeom>
                  <a:avLst/>
                  <a:gdLst/>
                  <a:ahLst/>
                  <a:cxnLst/>
                  <a:rect l="l" t="t" r="r" b="b"/>
                  <a:pathLst>
                    <a:path w="693" h="1030" extrusionOk="0">
                      <a:moveTo>
                        <a:pt x="369" y="1"/>
                      </a:moveTo>
                      <a:cubicBezTo>
                        <a:pt x="200" y="1"/>
                        <a:pt x="61" y="126"/>
                        <a:pt x="50" y="292"/>
                      </a:cubicBezTo>
                      <a:lnTo>
                        <a:pt x="17" y="689"/>
                      </a:lnTo>
                      <a:cubicBezTo>
                        <a:pt x="0" y="862"/>
                        <a:pt x="129" y="1012"/>
                        <a:pt x="302" y="1029"/>
                      </a:cubicBezTo>
                      <a:lnTo>
                        <a:pt x="330" y="1029"/>
                      </a:lnTo>
                      <a:cubicBezTo>
                        <a:pt x="492" y="1029"/>
                        <a:pt x="631" y="906"/>
                        <a:pt x="642" y="739"/>
                      </a:cubicBezTo>
                      <a:lnTo>
                        <a:pt x="676" y="342"/>
                      </a:lnTo>
                      <a:cubicBezTo>
                        <a:pt x="693" y="169"/>
                        <a:pt x="564" y="18"/>
                        <a:pt x="391" y="2"/>
                      </a:cubicBezTo>
                      <a:cubicBezTo>
                        <a:pt x="384" y="1"/>
                        <a:pt x="377" y="1"/>
                        <a:pt x="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6274883" y="2103990"/>
                  <a:ext cx="140344" cy="55071"/>
                </a:xfrm>
                <a:custGeom>
                  <a:avLst/>
                  <a:gdLst/>
                  <a:ahLst/>
                  <a:cxnLst/>
                  <a:rect l="l" t="t" r="r" b="b"/>
                  <a:pathLst>
                    <a:path w="5028" h="1973" extrusionOk="0">
                      <a:moveTo>
                        <a:pt x="2698" y="1"/>
                      </a:moveTo>
                      <a:lnTo>
                        <a:pt x="1" y="481"/>
                      </a:lnTo>
                      <a:cubicBezTo>
                        <a:pt x="1" y="481"/>
                        <a:pt x="498" y="1972"/>
                        <a:pt x="2765" y="1972"/>
                      </a:cubicBezTo>
                      <a:cubicBezTo>
                        <a:pt x="5027" y="1972"/>
                        <a:pt x="4899" y="465"/>
                        <a:pt x="4899" y="465"/>
                      </a:cubicBezTo>
                      <a:lnTo>
                        <a:pt x="2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6352061" y="2393471"/>
                  <a:ext cx="390524" cy="226705"/>
                </a:xfrm>
                <a:custGeom>
                  <a:avLst/>
                  <a:gdLst/>
                  <a:ahLst/>
                  <a:cxnLst/>
                  <a:rect l="l" t="t" r="r" b="b"/>
                  <a:pathLst>
                    <a:path w="13991" h="8122" extrusionOk="0">
                      <a:moveTo>
                        <a:pt x="0" y="1"/>
                      </a:moveTo>
                      <a:lnTo>
                        <a:pt x="0" y="1336"/>
                      </a:lnTo>
                      <a:lnTo>
                        <a:pt x="0" y="2095"/>
                      </a:lnTo>
                      <a:lnTo>
                        <a:pt x="0" y="7741"/>
                      </a:lnTo>
                      <a:cubicBezTo>
                        <a:pt x="0" y="7948"/>
                        <a:pt x="168" y="8121"/>
                        <a:pt x="380" y="8121"/>
                      </a:cubicBezTo>
                      <a:lnTo>
                        <a:pt x="13627" y="8121"/>
                      </a:lnTo>
                      <a:cubicBezTo>
                        <a:pt x="13834" y="8110"/>
                        <a:pt x="13990" y="7942"/>
                        <a:pt x="13990" y="7741"/>
                      </a:cubicBezTo>
                      <a:lnTo>
                        <a:pt x="13990" y="2101"/>
                      </a:lnTo>
                      <a:lnTo>
                        <a:pt x="139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6362500" y="2385990"/>
                  <a:ext cx="390663" cy="226677"/>
                </a:xfrm>
                <a:custGeom>
                  <a:avLst/>
                  <a:gdLst/>
                  <a:ahLst/>
                  <a:cxnLst/>
                  <a:rect l="l" t="t" r="r" b="b"/>
                  <a:pathLst>
                    <a:path w="13996" h="8121" extrusionOk="0">
                      <a:moveTo>
                        <a:pt x="0" y="1"/>
                      </a:moveTo>
                      <a:lnTo>
                        <a:pt x="0" y="1336"/>
                      </a:lnTo>
                      <a:lnTo>
                        <a:pt x="0" y="2101"/>
                      </a:lnTo>
                      <a:lnTo>
                        <a:pt x="0" y="7741"/>
                      </a:lnTo>
                      <a:cubicBezTo>
                        <a:pt x="0" y="7953"/>
                        <a:pt x="174" y="8121"/>
                        <a:pt x="380" y="8121"/>
                      </a:cubicBezTo>
                      <a:lnTo>
                        <a:pt x="13633" y="8121"/>
                      </a:lnTo>
                      <a:cubicBezTo>
                        <a:pt x="13834" y="8115"/>
                        <a:pt x="13996" y="7948"/>
                        <a:pt x="13996" y="7741"/>
                      </a:cubicBezTo>
                      <a:lnTo>
                        <a:pt x="13996" y="2101"/>
                      </a:lnTo>
                      <a:lnTo>
                        <a:pt x="139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6362500" y="2385990"/>
                  <a:ext cx="390663" cy="31513"/>
                </a:xfrm>
                <a:custGeom>
                  <a:avLst/>
                  <a:gdLst/>
                  <a:ahLst/>
                  <a:cxnLst/>
                  <a:rect l="l" t="t" r="r" b="b"/>
                  <a:pathLst>
                    <a:path w="13996" h="1129" extrusionOk="0">
                      <a:moveTo>
                        <a:pt x="0" y="1"/>
                      </a:moveTo>
                      <a:lnTo>
                        <a:pt x="0" y="1129"/>
                      </a:lnTo>
                      <a:lnTo>
                        <a:pt x="13996" y="1129"/>
                      </a:lnTo>
                      <a:lnTo>
                        <a:pt x="139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6723520" y="2393471"/>
                  <a:ext cx="14068" cy="14068"/>
                </a:xfrm>
                <a:custGeom>
                  <a:avLst/>
                  <a:gdLst/>
                  <a:ahLst/>
                  <a:cxnLst/>
                  <a:rect l="l" t="t" r="r" b="b"/>
                  <a:pathLst>
                    <a:path w="504" h="504" extrusionOk="0">
                      <a:moveTo>
                        <a:pt x="252" y="1"/>
                      </a:moveTo>
                      <a:cubicBezTo>
                        <a:pt x="112" y="1"/>
                        <a:pt x="1" y="113"/>
                        <a:pt x="1" y="252"/>
                      </a:cubicBezTo>
                      <a:cubicBezTo>
                        <a:pt x="1" y="392"/>
                        <a:pt x="112" y="503"/>
                        <a:pt x="252" y="503"/>
                      </a:cubicBezTo>
                      <a:cubicBezTo>
                        <a:pt x="392" y="503"/>
                        <a:pt x="503" y="392"/>
                        <a:pt x="503" y="252"/>
                      </a:cubicBezTo>
                      <a:cubicBezTo>
                        <a:pt x="503" y="113"/>
                        <a:pt x="392"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6698427" y="2393471"/>
                  <a:ext cx="14068" cy="14068"/>
                </a:xfrm>
                <a:custGeom>
                  <a:avLst/>
                  <a:gdLst/>
                  <a:ahLst/>
                  <a:cxnLst/>
                  <a:rect l="l" t="t" r="r" b="b"/>
                  <a:pathLst>
                    <a:path w="504" h="504" extrusionOk="0">
                      <a:moveTo>
                        <a:pt x="252" y="1"/>
                      </a:moveTo>
                      <a:cubicBezTo>
                        <a:pt x="112" y="1"/>
                        <a:pt x="1" y="113"/>
                        <a:pt x="1" y="252"/>
                      </a:cubicBezTo>
                      <a:cubicBezTo>
                        <a:pt x="1" y="392"/>
                        <a:pt x="112" y="503"/>
                        <a:pt x="252" y="503"/>
                      </a:cubicBezTo>
                      <a:cubicBezTo>
                        <a:pt x="392" y="503"/>
                        <a:pt x="503" y="392"/>
                        <a:pt x="503" y="252"/>
                      </a:cubicBezTo>
                      <a:cubicBezTo>
                        <a:pt x="503" y="113"/>
                        <a:pt x="392" y="1"/>
                        <a:pt x="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6672859" y="2393471"/>
                  <a:ext cx="14207" cy="14068"/>
                </a:xfrm>
                <a:custGeom>
                  <a:avLst/>
                  <a:gdLst/>
                  <a:ahLst/>
                  <a:cxnLst/>
                  <a:rect l="l" t="t" r="r" b="b"/>
                  <a:pathLst>
                    <a:path w="509" h="504" extrusionOk="0">
                      <a:moveTo>
                        <a:pt x="258" y="1"/>
                      </a:moveTo>
                      <a:cubicBezTo>
                        <a:pt x="118" y="1"/>
                        <a:pt x="1" y="113"/>
                        <a:pt x="1" y="252"/>
                      </a:cubicBezTo>
                      <a:cubicBezTo>
                        <a:pt x="1" y="392"/>
                        <a:pt x="118" y="503"/>
                        <a:pt x="258" y="503"/>
                      </a:cubicBezTo>
                      <a:cubicBezTo>
                        <a:pt x="397" y="503"/>
                        <a:pt x="509" y="392"/>
                        <a:pt x="509" y="252"/>
                      </a:cubicBezTo>
                      <a:cubicBezTo>
                        <a:pt x="509" y="113"/>
                        <a:pt x="397"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6405820" y="2466127"/>
                  <a:ext cx="294672" cy="75950"/>
                </a:xfrm>
                <a:custGeom>
                  <a:avLst/>
                  <a:gdLst/>
                  <a:ahLst/>
                  <a:cxnLst/>
                  <a:rect l="l" t="t" r="r" b="b"/>
                  <a:pathLst>
                    <a:path w="10557" h="2721" extrusionOk="0">
                      <a:moveTo>
                        <a:pt x="1" y="0"/>
                      </a:moveTo>
                      <a:lnTo>
                        <a:pt x="1" y="2720"/>
                      </a:lnTo>
                      <a:lnTo>
                        <a:pt x="10556" y="2720"/>
                      </a:lnTo>
                      <a:lnTo>
                        <a:pt x="105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6063362" y="2472994"/>
                  <a:ext cx="409700" cy="133952"/>
                </a:xfrm>
                <a:custGeom>
                  <a:avLst/>
                  <a:gdLst/>
                  <a:ahLst/>
                  <a:cxnLst/>
                  <a:rect l="l" t="t" r="r" b="b"/>
                  <a:pathLst>
                    <a:path w="14678" h="4799" extrusionOk="0">
                      <a:moveTo>
                        <a:pt x="0" y="0"/>
                      </a:moveTo>
                      <a:lnTo>
                        <a:pt x="441" y="4501"/>
                      </a:lnTo>
                      <a:cubicBezTo>
                        <a:pt x="441" y="4501"/>
                        <a:pt x="7281" y="4799"/>
                        <a:pt x="10261" y="4799"/>
                      </a:cubicBezTo>
                      <a:cubicBezTo>
                        <a:pt x="10771" y="4799"/>
                        <a:pt x="11169" y="4790"/>
                        <a:pt x="11399" y="4769"/>
                      </a:cubicBezTo>
                      <a:cubicBezTo>
                        <a:pt x="12974" y="4630"/>
                        <a:pt x="13694" y="3692"/>
                        <a:pt x="13694" y="3692"/>
                      </a:cubicBezTo>
                      <a:cubicBezTo>
                        <a:pt x="13694" y="3692"/>
                        <a:pt x="14677" y="3435"/>
                        <a:pt x="14671" y="3200"/>
                      </a:cubicBezTo>
                      <a:cubicBezTo>
                        <a:pt x="14671" y="2966"/>
                        <a:pt x="10354" y="2301"/>
                        <a:pt x="10354" y="2301"/>
                      </a:cubicBezTo>
                      <a:lnTo>
                        <a:pt x="10354" y="1424"/>
                      </a:lnTo>
                      <a:cubicBezTo>
                        <a:pt x="8941" y="1273"/>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6374670" y="2574428"/>
                  <a:ext cx="71931" cy="9769"/>
                </a:xfrm>
                <a:custGeom>
                  <a:avLst/>
                  <a:gdLst/>
                  <a:ahLst/>
                  <a:cxnLst/>
                  <a:rect l="l" t="t" r="r" b="b"/>
                  <a:pathLst>
                    <a:path w="2577" h="350" extrusionOk="0">
                      <a:moveTo>
                        <a:pt x="2517" y="1"/>
                      </a:moveTo>
                      <a:cubicBezTo>
                        <a:pt x="2514" y="1"/>
                        <a:pt x="2511" y="1"/>
                        <a:pt x="2508" y="2"/>
                      </a:cubicBezTo>
                      <a:cubicBezTo>
                        <a:pt x="1882" y="141"/>
                        <a:pt x="1245" y="208"/>
                        <a:pt x="603" y="231"/>
                      </a:cubicBezTo>
                      <a:cubicBezTo>
                        <a:pt x="424" y="236"/>
                        <a:pt x="246" y="242"/>
                        <a:pt x="61" y="242"/>
                      </a:cubicBezTo>
                      <a:cubicBezTo>
                        <a:pt x="0" y="242"/>
                        <a:pt x="0" y="337"/>
                        <a:pt x="61" y="342"/>
                      </a:cubicBezTo>
                      <a:cubicBezTo>
                        <a:pt x="172" y="347"/>
                        <a:pt x="282" y="349"/>
                        <a:pt x="393" y="349"/>
                      </a:cubicBezTo>
                      <a:cubicBezTo>
                        <a:pt x="930" y="349"/>
                        <a:pt x="1465" y="294"/>
                        <a:pt x="1988" y="197"/>
                      </a:cubicBezTo>
                      <a:cubicBezTo>
                        <a:pt x="2173" y="164"/>
                        <a:pt x="2351" y="125"/>
                        <a:pt x="2530" y="85"/>
                      </a:cubicBezTo>
                      <a:cubicBezTo>
                        <a:pt x="2577" y="70"/>
                        <a:pt x="2561" y="1"/>
                        <a:pt x="2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6371683" y="2586598"/>
                  <a:ext cx="63864" cy="9769"/>
                </a:xfrm>
                <a:custGeom>
                  <a:avLst/>
                  <a:gdLst/>
                  <a:ahLst/>
                  <a:cxnLst/>
                  <a:rect l="l" t="t" r="r" b="b"/>
                  <a:pathLst>
                    <a:path w="2288" h="350" extrusionOk="0">
                      <a:moveTo>
                        <a:pt x="2223" y="0"/>
                      </a:moveTo>
                      <a:cubicBezTo>
                        <a:pt x="2219" y="0"/>
                        <a:pt x="2216" y="1"/>
                        <a:pt x="2213" y="1"/>
                      </a:cubicBezTo>
                      <a:cubicBezTo>
                        <a:pt x="1861" y="85"/>
                        <a:pt x="1503" y="147"/>
                        <a:pt x="1146" y="180"/>
                      </a:cubicBezTo>
                      <a:cubicBezTo>
                        <a:pt x="833" y="214"/>
                        <a:pt x="520" y="231"/>
                        <a:pt x="204" y="231"/>
                      </a:cubicBezTo>
                      <a:cubicBezTo>
                        <a:pt x="159" y="231"/>
                        <a:pt x="113" y="231"/>
                        <a:pt x="68" y="230"/>
                      </a:cubicBezTo>
                      <a:cubicBezTo>
                        <a:pt x="1" y="230"/>
                        <a:pt x="1" y="336"/>
                        <a:pt x="68" y="342"/>
                      </a:cubicBezTo>
                      <a:cubicBezTo>
                        <a:pt x="166" y="347"/>
                        <a:pt x="263" y="349"/>
                        <a:pt x="361" y="349"/>
                      </a:cubicBezTo>
                      <a:cubicBezTo>
                        <a:pt x="833" y="349"/>
                        <a:pt x="1302" y="295"/>
                        <a:pt x="1760" y="202"/>
                      </a:cubicBezTo>
                      <a:cubicBezTo>
                        <a:pt x="1922" y="174"/>
                        <a:pt x="2078" y="135"/>
                        <a:pt x="2235" y="91"/>
                      </a:cubicBezTo>
                      <a:cubicBezTo>
                        <a:pt x="2287" y="75"/>
                        <a:pt x="2271"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5886592" y="2315065"/>
                  <a:ext cx="235079" cy="283982"/>
                </a:xfrm>
                <a:custGeom>
                  <a:avLst/>
                  <a:gdLst/>
                  <a:ahLst/>
                  <a:cxnLst/>
                  <a:rect l="l" t="t" r="r" b="b"/>
                  <a:pathLst>
                    <a:path w="8422" h="10174" extrusionOk="0">
                      <a:moveTo>
                        <a:pt x="4228" y="1"/>
                      </a:moveTo>
                      <a:cubicBezTo>
                        <a:pt x="4228" y="1"/>
                        <a:pt x="0" y="7239"/>
                        <a:pt x="2217" y="8774"/>
                      </a:cubicBezTo>
                      <a:cubicBezTo>
                        <a:pt x="4089" y="10074"/>
                        <a:pt x="6248" y="10174"/>
                        <a:pt x="6868" y="10174"/>
                      </a:cubicBezTo>
                      <a:cubicBezTo>
                        <a:pt x="6981" y="10174"/>
                        <a:pt x="7043" y="10170"/>
                        <a:pt x="7043" y="10170"/>
                      </a:cubicBezTo>
                      <a:lnTo>
                        <a:pt x="8288" y="5932"/>
                      </a:lnTo>
                      <a:lnTo>
                        <a:pt x="7121" y="5770"/>
                      </a:lnTo>
                      <a:lnTo>
                        <a:pt x="8422" y="3536"/>
                      </a:lnTo>
                      <a:lnTo>
                        <a:pt x="42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 name="Google Shape;591;p37"/>
              <p:cNvGrpSpPr/>
              <p:nvPr/>
            </p:nvGrpSpPr>
            <p:grpSpPr>
              <a:xfrm flipH="1">
                <a:off x="6731726" y="2929427"/>
                <a:ext cx="1226377" cy="1063252"/>
                <a:chOff x="5212543" y="2730412"/>
                <a:chExt cx="1453054" cy="1259778"/>
              </a:xfrm>
            </p:grpSpPr>
            <p:sp>
              <p:nvSpPr>
                <p:cNvPr id="592" name="Google Shape;592;p37"/>
                <p:cNvSpPr/>
                <p:nvPr/>
              </p:nvSpPr>
              <p:spPr>
                <a:xfrm>
                  <a:off x="5630373" y="2889423"/>
                  <a:ext cx="622371" cy="716625"/>
                </a:xfrm>
                <a:custGeom>
                  <a:avLst/>
                  <a:gdLst/>
                  <a:ahLst/>
                  <a:cxnLst/>
                  <a:rect l="l" t="t" r="r" b="b"/>
                  <a:pathLst>
                    <a:path w="11879" h="13678" extrusionOk="0">
                      <a:moveTo>
                        <a:pt x="9142" y="0"/>
                      </a:moveTo>
                      <a:lnTo>
                        <a:pt x="2089" y="73"/>
                      </a:lnTo>
                      <a:lnTo>
                        <a:pt x="0" y="13677"/>
                      </a:lnTo>
                      <a:lnTo>
                        <a:pt x="10175" y="13633"/>
                      </a:lnTo>
                      <a:lnTo>
                        <a:pt x="11879" y="13622"/>
                      </a:lnTo>
                      <a:lnTo>
                        <a:pt x="10142" y="805"/>
                      </a:lnTo>
                      <a:lnTo>
                        <a:pt x="9176" y="860"/>
                      </a:lnTo>
                      <a:lnTo>
                        <a:pt x="91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111074" y="2931547"/>
                  <a:ext cx="141669" cy="672143"/>
                </a:xfrm>
                <a:custGeom>
                  <a:avLst/>
                  <a:gdLst/>
                  <a:ahLst/>
                  <a:cxnLst/>
                  <a:rect l="l" t="t" r="r" b="b"/>
                  <a:pathLst>
                    <a:path w="2704" h="12829" extrusionOk="0">
                      <a:moveTo>
                        <a:pt x="967" y="1"/>
                      </a:moveTo>
                      <a:lnTo>
                        <a:pt x="1" y="56"/>
                      </a:lnTo>
                      <a:lnTo>
                        <a:pt x="1000" y="12829"/>
                      </a:lnTo>
                      <a:lnTo>
                        <a:pt x="2704" y="12818"/>
                      </a:lnTo>
                      <a:lnTo>
                        <a:pt x="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5811494" y="2730412"/>
                  <a:ext cx="205431" cy="260600"/>
                </a:xfrm>
                <a:custGeom>
                  <a:avLst/>
                  <a:gdLst/>
                  <a:ahLst/>
                  <a:cxnLst/>
                  <a:rect l="l" t="t" r="r" b="b"/>
                  <a:pathLst>
                    <a:path w="3921" h="4974" extrusionOk="0">
                      <a:moveTo>
                        <a:pt x="2008" y="0"/>
                      </a:moveTo>
                      <a:cubicBezTo>
                        <a:pt x="1979" y="0"/>
                        <a:pt x="1950" y="1"/>
                        <a:pt x="1921" y="3"/>
                      </a:cubicBezTo>
                      <a:cubicBezTo>
                        <a:pt x="1558" y="31"/>
                        <a:pt x="1245" y="198"/>
                        <a:pt x="1000" y="494"/>
                      </a:cubicBezTo>
                      <a:cubicBezTo>
                        <a:pt x="0" y="1706"/>
                        <a:pt x="346" y="4755"/>
                        <a:pt x="363" y="4884"/>
                      </a:cubicBezTo>
                      <a:cubicBezTo>
                        <a:pt x="369" y="4934"/>
                        <a:pt x="413" y="4973"/>
                        <a:pt x="469" y="4973"/>
                      </a:cubicBezTo>
                      <a:lnTo>
                        <a:pt x="480" y="4973"/>
                      </a:lnTo>
                      <a:cubicBezTo>
                        <a:pt x="536" y="4968"/>
                        <a:pt x="581" y="4917"/>
                        <a:pt x="570" y="4856"/>
                      </a:cubicBezTo>
                      <a:cubicBezTo>
                        <a:pt x="570" y="4828"/>
                        <a:pt x="223" y="1773"/>
                        <a:pt x="1162" y="628"/>
                      </a:cubicBezTo>
                      <a:cubicBezTo>
                        <a:pt x="1374" y="371"/>
                        <a:pt x="1625" y="237"/>
                        <a:pt x="1938" y="215"/>
                      </a:cubicBezTo>
                      <a:cubicBezTo>
                        <a:pt x="1966" y="213"/>
                        <a:pt x="1994" y="212"/>
                        <a:pt x="2021" y="212"/>
                      </a:cubicBezTo>
                      <a:cubicBezTo>
                        <a:pt x="2279" y="212"/>
                        <a:pt x="2495" y="308"/>
                        <a:pt x="2692" y="500"/>
                      </a:cubicBezTo>
                      <a:cubicBezTo>
                        <a:pt x="3708" y="1511"/>
                        <a:pt x="3491" y="4795"/>
                        <a:pt x="3491" y="4828"/>
                      </a:cubicBezTo>
                      <a:cubicBezTo>
                        <a:pt x="3485" y="4884"/>
                        <a:pt x="3530" y="4934"/>
                        <a:pt x="3585" y="4940"/>
                      </a:cubicBezTo>
                      <a:cubicBezTo>
                        <a:pt x="3589" y="4940"/>
                        <a:pt x="3592" y="4940"/>
                        <a:pt x="3596" y="4940"/>
                      </a:cubicBezTo>
                      <a:cubicBezTo>
                        <a:pt x="3652" y="4940"/>
                        <a:pt x="3692" y="4897"/>
                        <a:pt x="3697" y="4839"/>
                      </a:cubicBezTo>
                      <a:cubicBezTo>
                        <a:pt x="3708" y="4700"/>
                        <a:pt x="3921" y="1427"/>
                        <a:pt x="2837" y="349"/>
                      </a:cubicBezTo>
                      <a:cubicBezTo>
                        <a:pt x="2602" y="114"/>
                        <a:pt x="2324" y="0"/>
                        <a:pt x="2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5336294" y="2889423"/>
                  <a:ext cx="622423" cy="716625"/>
                </a:xfrm>
                <a:custGeom>
                  <a:avLst/>
                  <a:gdLst/>
                  <a:ahLst/>
                  <a:cxnLst/>
                  <a:rect l="l" t="t" r="r" b="b"/>
                  <a:pathLst>
                    <a:path w="11880" h="13678" extrusionOk="0">
                      <a:moveTo>
                        <a:pt x="9148" y="0"/>
                      </a:moveTo>
                      <a:lnTo>
                        <a:pt x="2095" y="73"/>
                      </a:lnTo>
                      <a:lnTo>
                        <a:pt x="0" y="13677"/>
                      </a:lnTo>
                      <a:lnTo>
                        <a:pt x="10181" y="13633"/>
                      </a:lnTo>
                      <a:lnTo>
                        <a:pt x="11879" y="13622"/>
                      </a:lnTo>
                      <a:lnTo>
                        <a:pt x="10148" y="805"/>
                      </a:lnTo>
                      <a:lnTo>
                        <a:pt x="9182" y="860"/>
                      </a:lnTo>
                      <a:lnTo>
                        <a:pt x="9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5817309" y="2931547"/>
                  <a:ext cx="141407" cy="672143"/>
                </a:xfrm>
                <a:custGeom>
                  <a:avLst/>
                  <a:gdLst/>
                  <a:ahLst/>
                  <a:cxnLst/>
                  <a:rect l="l" t="t" r="r" b="b"/>
                  <a:pathLst>
                    <a:path w="2699" h="12829" extrusionOk="0">
                      <a:moveTo>
                        <a:pt x="967" y="1"/>
                      </a:moveTo>
                      <a:lnTo>
                        <a:pt x="1" y="56"/>
                      </a:lnTo>
                      <a:lnTo>
                        <a:pt x="1000" y="12829"/>
                      </a:lnTo>
                      <a:lnTo>
                        <a:pt x="2698" y="12818"/>
                      </a:lnTo>
                      <a:lnTo>
                        <a:pt x="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5517676" y="2730412"/>
                  <a:ext cx="205483" cy="260600"/>
                </a:xfrm>
                <a:custGeom>
                  <a:avLst/>
                  <a:gdLst/>
                  <a:ahLst/>
                  <a:cxnLst/>
                  <a:rect l="l" t="t" r="r" b="b"/>
                  <a:pathLst>
                    <a:path w="3922" h="4974" extrusionOk="0">
                      <a:moveTo>
                        <a:pt x="2009" y="0"/>
                      </a:moveTo>
                      <a:cubicBezTo>
                        <a:pt x="1980" y="0"/>
                        <a:pt x="1951" y="1"/>
                        <a:pt x="1922" y="3"/>
                      </a:cubicBezTo>
                      <a:cubicBezTo>
                        <a:pt x="1559" y="31"/>
                        <a:pt x="1246" y="198"/>
                        <a:pt x="1001" y="494"/>
                      </a:cubicBezTo>
                      <a:cubicBezTo>
                        <a:pt x="1" y="1706"/>
                        <a:pt x="347" y="4755"/>
                        <a:pt x="364" y="4884"/>
                      </a:cubicBezTo>
                      <a:cubicBezTo>
                        <a:pt x="370" y="4934"/>
                        <a:pt x="414" y="4973"/>
                        <a:pt x="464" y="4973"/>
                      </a:cubicBezTo>
                      <a:lnTo>
                        <a:pt x="481" y="4973"/>
                      </a:lnTo>
                      <a:cubicBezTo>
                        <a:pt x="537" y="4968"/>
                        <a:pt x="582" y="4917"/>
                        <a:pt x="571" y="4856"/>
                      </a:cubicBezTo>
                      <a:cubicBezTo>
                        <a:pt x="571" y="4828"/>
                        <a:pt x="224" y="1773"/>
                        <a:pt x="1163" y="628"/>
                      </a:cubicBezTo>
                      <a:cubicBezTo>
                        <a:pt x="1375" y="371"/>
                        <a:pt x="1632" y="237"/>
                        <a:pt x="1939" y="215"/>
                      </a:cubicBezTo>
                      <a:cubicBezTo>
                        <a:pt x="1967" y="213"/>
                        <a:pt x="1995" y="212"/>
                        <a:pt x="2022" y="212"/>
                      </a:cubicBezTo>
                      <a:cubicBezTo>
                        <a:pt x="2280" y="212"/>
                        <a:pt x="2496" y="308"/>
                        <a:pt x="2693" y="500"/>
                      </a:cubicBezTo>
                      <a:cubicBezTo>
                        <a:pt x="3709" y="1511"/>
                        <a:pt x="3491" y="4795"/>
                        <a:pt x="3491" y="4828"/>
                      </a:cubicBezTo>
                      <a:cubicBezTo>
                        <a:pt x="3486" y="4884"/>
                        <a:pt x="3530" y="4934"/>
                        <a:pt x="3586" y="4940"/>
                      </a:cubicBezTo>
                      <a:cubicBezTo>
                        <a:pt x="3590" y="4940"/>
                        <a:pt x="3593" y="4940"/>
                        <a:pt x="3597" y="4940"/>
                      </a:cubicBezTo>
                      <a:cubicBezTo>
                        <a:pt x="3653" y="4940"/>
                        <a:pt x="3693" y="4897"/>
                        <a:pt x="3698" y="4839"/>
                      </a:cubicBezTo>
                      <a:cubicBezTo>
                        <a:pt x="3709" y="4700"/>
                        <a:pt x="3921" y="1427"/>
                        <a:pt x="2838" y="349"/>
                      </a:cubicBezTo>
                      <a:cubicBezTo>
                        <a:pt x="2602" y="114"/>
                        <a:pt x="2325" y="0"/>
                        <a:pt x="2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5212543" y="3157096"/>
                  <a:ext cx="1350364" cy="491389"/>
                </a:xfrm>
                <a:custGeom>
                  <a:avLst/>
                  <a:gdLst/>
                  <a:ahLst/>
                  <a:cxnLst/>
                  <a:rect l="l" t="t" r="r" b="b"/>
                  <a:pathLst>
                    <a:path w="25774" h="9379" extrusionOk="0">
                      <a:moveTo>
                        <a:pt x="25472" y="247"/>
                      </a:moveTo>
                      <a:lnTo>
                        <a:pt x="25143" y="1102"/>
                      </a:lnTo>
                      <a:lnTo>
                        <a:pt x="24969" y="1576"/>
                      </a:lnTo>
                      <a:lnTo>
                        <a:pt x="24618" y="2492"/>
                      </a:lnTo>
                      <a:lnTo>
                        <a:pt x="24595" y="2559"/>
                      </a:lnTo>
                      <a:lnTo>
                        <a:pt x="24539" y="2704"/>
                      </a:lnTo>
                      <a:lnTo>
                        <a:pt x="24500" y="2799"/>
                      </a:lnTo>
                      <a:lnTo>
                        <a:pt x="23853" y="4508"/>
                      </a:lnTo>
                      <a:lnTo>
                        <a:pt x="23758" y="4748"/>
                      </a:lnTo>
                      <a:lnTo>
                        <a:pt x="23020" y="6697"/>
                      </a:lnTo>
                      <a:lnTo>
                        <a:pt x="22931" y="6938"/>
                      </a:lnTo>
                      <a:lnTo>
                        <a:pt x="22400" y="8328"/>
                      </a:lnTo>
                      <a:lnTo>
                        <a:pt x="22311" y="8563"/>
                      </a:lnTo>
                      <a:lnTo>
                        <a:pt x="22093" y="9138"/>
                      </a:lnTo>
                      <a:lnTo>
                        <a:pt x="2105" y="9138"/>
                      </a:lnTo>
                      <a:lnTo>
                        <a:pt x="1944" y="8412"/>
                      </a:lnTo>
                      <a:lnTo>
                        <a:pt x="1888" y="8172"/>
                      </a:lnTo>
                      <a:lnTo>
                        <a:pt x="1525" y="6552"/>
                      </a:lnTo>
                      <a:lnTo>
                        <a:pt x="1469" y="6318"/>
                      </a:lnTo>
                      <a:lnTo>
                        <a:pt x="1106" y="4693"/>
                      </a:lnTo>
                      <a:lnTo>
                        <a:pt x="1056" y="4458"/>
                      </a:lnTo>
                      <a:lnTo>
                        <a:pt x="693" y="2838"/>
                      </a:lnTo>
                      <a:lnTo>
                        <a:pt x="637" y="2598"/>
                      </a:lnTo>
                      <a:lnTo>
                        <a:pt x="274" y="968"/>
                      </a:lnTo>
                      <a:lnTo>
                        <a:pt x="10946" y="968"/>
                      </a:lnTo>
                      <a:lnTo>
                        <a:pt x="11186" y="956"/>
                      </a:lnTo>
                      <a:lnTo>
                        <a:pt x="11946" y="917"/>
                      </a:lnTo>
                      <a:lnTo>
                        <a:pt x="13130" y="861"/>
                      </a:lnTo>
                      <a:lnTo>
                        <a:pt x="13202" y="856"/>
                      </a:lnTo>
                      <a:lnTo>
                        <a:pt x="13370" y="845"/>
                      </a:lnTo>
                      <a:lnTo>
                        <a:pt x="15447" y="744"/>
                      </a:lnTo>
                      <a:lnTo>
                        <a:pt x="15688" y="733"/>
                      </a:lnTo>
                      <a:lnTo>
                        <a:pt x="15693" y="733"/>
                      </a:lnTo>
                      <a:lnTo>
                        <a:pt x="17531" y="638"/>
                      </a:lnTo>
                      <a:lnTo>
                        <a:pt x="17949" y="621"/>
                      </a:lnTo>
                      <a:lnTo>
                        <a:pt x="18195" y="610"/>
                      </a:lnTo>
                      <a:lnTo>
                        <a:pt x="18776" y="582"/>
                      </a:lnTo>
                      <a:lnTo>
                        <a:pt x="20446" y="498"/>
                      </a:lnTo>
                      <a:lnTo>
                        <a:pt x="20697" y="487"/>
                      </a:lnTo>
                      <a:lnTo>
                        <a:pt x="22831" y="381"/>
                      </a:lnTo>
                      <a:lnTo>
                        <a:pt x="23076" y="370"/>
                      </a:lnTo>
                      <a:lnTo>
                        <a:pt x="25472" y="247"/>
                      </a:lnTo>
                      <a:close/>
                      <a:moveTo>
                        <a:pt x="25657" y="1"/>
                      </a:moveTo>
                      <a:cubicBezTo>
                        <a:pt x="25653" y="1"/>
                        <a:pt x="25649" y="1"/>
                        <a:pt x="25645" y="1"/>
                      </a:cubicBezTo>
                      <a:lnTo>
                        <a:pt x="25522" y="7"/>
                      </a:lnTo>
                      <a:lnTo>
                        <a:pt x="20703" y="247"/>
                      </a:lnTo>
                      <a:lnTo>
                        <a:pt x="20518" y="253"/>
                      </a:lnTo>
                      <a:lnTo>
                        <a:pt x="20513" y="253"/>
                      </a:lnTo>
                      <a:lnTo>
                        <a:pt x="19474" y="309"/>
                      </a:lnTo>
                      <a:lnTo>
                        <a:pt x="19279" y="314"/>
                      </a:lnTo>
                      <a:lnTo>
                        <a:pt x="18748" y="342"/>
                      </a:lnTo>
                      <a:lnTo>
                        <a:pt x="18128" y="370"/>
                      </a:lnTo>
                      <a:lnTo>
                        <a:pt x="18050" y="376"/>
                      </a:lnTo>
                      <a:lnTo>
                        <a:pt x="17514" y="403"/>
                      </a:lnTo>
                      <a:lnTo>
                        <a:pt x="13353" y="610"/>
                      </a:lnTo>
                      <a:lnTo>
                        <a:pt x="13174" y="616"/>
                      </a:lnTo>
                      <a:lnTo>
                        <a:pt x="13169" y="616"/>
                      </a:lnTo>
                      <a:lnTo>
                        <a:pt x="11929" y="677"/>
                      </a:lnTo>
                      <a:lnTo>
                        <a:pt x="10846" y="733"/>
                      </a:lnTo>
                      <a:lnTo>
                        <a:pt x="128" y="733"/>
                      </a:lnTo>
                      <a:cubicBezTo>
                        <a:pt x="89" y="733"/>
                        <a:pt x="56" y="750"/>
                        <a:pt x="34" y="778"/>
                      </a:cubicBezTo>
                      <a:cubicBezTo>
                        <a:pt x="11" y="806"/>
                        <a:pt x="0" y="845"/>
                        <a:pt x="11" y="878"/>
                      </a:cubicBezTo>
                      <a:lnTo>
                        <a:pt x="402" y="2621"/>
                      </a:lnTo>
                      <a:lnTo>
                        <a:pt x="402" y="2626"/>
                      </a:lnTo>
                      <a:lnTo>
                        <a:pt x="452" y="2838"/>
                      </a:lnTo>
                      <a:lnTo>
                        <a:pt x="815" y="4458"/>
                      </a:lnTo>
                      <a:lnTo>
                        <a:pt x="866" y="4693"/>
                      </a:lnTo>
                      <a:lnTo>
                        <a:pt x="1234" y="6318"/>
                      </a:lnTo>
                      <a:lnTo>
                        <a:pt x="1285" y="6552"/>
                      </a:lnTo>
                      <a:lnTo>
                        <a:pt x="1648" y="8172"/>
                      </a:lnTo>
                      <a:lnTo>
                        <a:pt x="1703" y="8412"/>
                      </a:lnTo>
                      <a:lnTo>
                        <a:pt x="1899" y="9283"/>
                      </a:lnTo>
                      <a:cubicBezTo>
                        <a:pt x="1910" y="9339"/>
                        <a:pt x="1960" y="9378"/>
                        <a:pt x="2016" y="9378"/>
                      </a:cubicBezTo>
                      <a:lnTo>
                        <a:pt x="22177" y="9378"/>
                      </a:lnTo>
                      <a:cubicBezTo>
                        <a:pt x="22227" y="9378"/>
                        <a:pt x="22272" y="9345"/>
                        <a:pt x="22289" y="9300"/>
                      </a:cubicBezTo>
                      <a:lnTo>
                        <a:pt x="24768" y="2771"/>
                      </a:lnTo>
                      <a:lnTo>
                        <a:pt x="24847" y="2565"/>
                      </a:lnTo>
                      <a:lnTo>
                        <a:pt x="25366" y="1208"/>
                      </a:lnTo>
                      <a:lnTo>
                        <a:pt x="25539" y="744"/>
                      </a:lnTo>
                      <a:lnTo>
                        <a:pt x="25545" y="744"/>
                      </a:lnTo>
                      <a:lnTo>
                        <a:pt x="25763" y="163"/>
                      </a:lnTo>
                      <a:cubicBezTo>
                        <a:pt x="25774" y="130"/>
                        <a:pt x="25768" y="91"/>
                        <a:pt x="25746" y="57"/>
                      </a:cubicBezTo>
                      <a:cubicBezTo>
                        <a:pt x="25746" y="52"/>
                        <a:pt x="25746" y="52"/>
                        <a:pt x="25746" y="52"/>
                      </a:cubicBezTo>
                      <a:cubicBezTo>
                        <a:pt x="25726" y="22"/>
                        <a:pt x="25692" y="1"/>
                        <a:pt x="25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786293" y="3195448"/>
                  <a:ext cx="12627" cy="455081"/>
                </a:xfrm>
                <a:custGeom>
                  <a:avLst/>
                  <a:gdLst/>
                  <a:ahLst/>
                  <a:cxnLst/>
                  <a:rect l="l" t="t" r="r" b="b"/>
                  <a:pathLst>
                    <a:path w="241" h="8686" extrusionOk="0">
                      <a:moveTo>
                        <a:pt x="118" y="1"/>
                      </a:moveTo>
                      <a:cubicBezTo>
                        <a:pt x="51" y="1"/>
                        <a:pt x="1" y="57"/>
                        <a:pt x="1" y="118"/>
                      </a:cubicBezTo>
                      <a:lnTo>
                        <a:pt x="1" y="8568"/>
                      </a:lnTo>
                      <a:cubicBezTo>
                        <a:pt x="1" y="8635"/>
                        <a:pt x="51" y="8685"/>
                        <a:pt x="118" y="8685"/>
                      </a:cubicBezTo>
                      <a:cubicBezTo>
                        <a:pt x="185" y="8685"/>
                        <a:pt x="241" y="8635"/>
                        <a:pt x="241" y="8568"/>
                      </a:cubicBezTo>
                      <a:lnTo>
                        <a:pt x="241" y="118"/>
                      </a:lnTo>
                      <a:cubicBezTo>
                        <a:pt x="241" y="51"/>
                        <a:pt x="185"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352692" y="3195395"/>
                  <a:ext cx="94516" cy="455134"/>
                </a:xfrm>
                <a:custGeom>
                  <a:avLst/>
                  <a:gdLst/>
                  <a:ahLst/>
                  <a:cxnLst/>
                  <a:rect l="l" t="t" r="r" b="b"/>
                  <a:pathLst>
                    <a:path w="1804" h="8687" extrusionOk="0">
                      <a:moveTo>
                        <a:pt x="131" y="0"/>
                      </a:moveTo>
                      <a:cubicBezTo>
                        <a:pt x="124" y="0"/>
                        <a:pt x="118" y="1"/>
                        <a:pt x="112" y="2"/>
                      </a:cubicBezTo>
                      <a:cubicBezTo>
                        <a:pt x="45" y="13"/>
                        <a:pt x="0" y="75"/>
                        <a:pt x="11" y="142"/>
                      </a:cubicBezTo>
                      <a:lnTo>
                        <a:pt x="1558" y="8591"/>
                      </a:lnTo>
                      <a:cubicBezTo>
                        <a:pt x="1564" y="8647"/>
                        <a:pt x="1614" y="8686"/>
                        <a:pt x="1676" y="8686"/>
                      </a:cubicBezTo>
                      <a:lnTo>
                        <a:pt x="1692" y="8686"/>
                      </a:lnTo>
                      <a:cubicBezTo>
                        <a:pt x="1759" y="8675"/>
                        <a:pt x="1804" y="8614"/>
                        <a:pt x="1793" y="8547"/>
                      </a:cubicBezTo>
                      <a:lnTo>
                        <a:pt x="246" y="103"/>
                      </a:lnTo>
                      <a:cubicBezTo>
                        <a:pt x="236" y="42"/>
                        <a:pt x="185"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5478172" y="3195395"/>
                  <a:ext cx="94568" cy="455134"/>
                </a:xfrm>
                <a:custGeom>
                  <a:avLst/>
                  <a:gdLst/>
                  <a:ahLst/>
                  <a:cxnLst/>
                  <a:rect l="l" t="t" r="r" b="b"/>
                  <a:pathLst>
                    <a:path w="1805" h="8687" extrusionOk="0">
                      <a:moveTo>
                        <a:pt x="132" y="0"/>
                      </a:moveTo>
                      <a:cubicBezTo>
                        <a:pt x="125" y="0"/>
                        <a:pt x="119" y="1"/>
                        <a:pt x="113" y="2"/>
                      </a:cubicBezTo>
                      <a:cubicBezTo>
                        <a:pt x="46" y="13"/>
                        <a:pt x="1" y="75"/>
                        <a:pt x="12" y="142"/>
                      </a:cubicBezTo>
                      <a:lnTo>
                        <a:pt x="1559" y="8591"/>
                      </a:lnTo>
                      <a:cubicBezTo>
                        <a:pt x="1565" y="8647"/>
                        <a:pt x="1621" y="8686"/>
                        <a:pt x="1676" y="8686"/>
                      </a:cubicBezTo>
                      <a:lnTo>
                        <a:pt x="1693" y="8686"/>
                      </a:lnTo>
                      <a:cubicBezTo>
                        <a:pt x="1760" y="8675"/>
                        <a:pt x="1805" y="8614"/>
                        <a:pt x="1794" y="8547"/>
                      </a:cubicBezTo>
                      <a:lnTo>
                        <a:pt x="247" y="103"/>
                      </a:lnTo>
                      <a:cubicBezTo>
                        <a:pt x="237" y="42"/>
                        <a:pt x="186" y="0"/>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5624190" y="3193352"/>
                  <a:ext cx="62085" cy="457177"/>
                </a:xfrm>
                <a:custGeom>
                  <a:avLst/>
                  <a:gdLst/>
                  <a:ahLst/>
                  <a:cxnLst/>
                  <a:rect l="l" t="t" r="r" b="b"/>
                  <a:pathLst>
                    <a:path w="1185" h="8726" extrusionOk="0">
                      <a:moveTo>
                        <a:pt x="131" y="0"/>
                      </a:moveTo>
                      <a:cubicBezTo>
                        <a:pt x="125" y="0"/>
                        <a:pt x="119" y="1"/>
                        <a:pt x="112" y="2"/>
                      </a:cubicBezTo>
                      <a:cubicBezTo>
                        <a:pt x="45" y="7"/>
                        <a:pt x="1" y="69"/>
                        <a:pt x="6" y="130"/>
                      </a:cubicBezTo>
                      <a:lnTo>
                        <a:pt x="945" y="8619"/>
                      </a:lnTo>
                      <a:cubicBezTo>
                        <a:pt x="950" y="8681"/>
                        <a:pt x="1000" y="8725"/>
                        <a:pt x="1062" y="8725"/>
                      </a:cubicBezTo>
                      <a:lnTo>
                        <a:pt x="1073" y="8725"/>
                      </a:lnTo>
                      <a:cubicBezTo>
                        <a:pt x="1140" y="8720"/>
                        <a:pt x="1185" y="8658"/>
                        <a:pt x="1179" y="8591"/>
                      </a:cubicBezTo>
                      <a:lnTo>
                        <a:pt x="247" y="108"/>
                      </a:lnTo>
                      <a:cubicBezTo>
                        <a:pt x="236" y="47"/>
                        <a:pt x="190"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5230932" y="3291169"/>
                  <a:ext cx="1278429" cy="14670"/>
                </a:xfrm>
                <a:custGeom>
                  <a:avLst/>
                  <a:gdLst/>
                  <a:ahLst/>
                  <a:cxnLst/>
                  <a:rect l="l" t="t" r="r" b="b"/>
                  <a:pathLst>
                    <a:path w="24401" h="280" extrusionOk="0">
                      <a:moveTo>
                        <a:pt x="24283" y="0"/>
                      </a:moveTo>
                      <a:lnTo>
                        <a:pt x="10679" y="39"/>
                      </a:lnTo>
                      <a:lnTo>
                        <a:pt x="118" y="39"/>
                      </a:lnTo>
                      <a:cubicBezTo>
                        <a:pt x="51" y="39"/>
                        <a:pt x="1" y="95"/>
                        <a:pt x="1" y="162"/>
                      </a:cubicBezTo>
                      <a:cubicBezTo>
                        <a:pt x="1" y="229"/>
                        <a:pt x="51" y="279"/>
                        <a:pt x="118" y="279"/>
                      </a:cubicBezTo>
                      <a:lnTo>
                        <a:pt x="10679" y="279"/>
                      </a:lnTo>
                      <a:lnTo>
                        <a:pt x="24283" y="240"/>
                      </a:lnTo>
                      <a:cubicBezTo>
                        <a:pt x="24350" y="240"/>
                        <a:pt x="24401" y="184"/>
                        <a:pt x="24401" y="117"/>
                      </a:cubicBezTo>
                      <a:cubicBezTo>
                        <a:pt x="24401" y="56"/>
                        <a:pt x="24350" y="0"/>
                        <a:pt x="24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5255242" y="3390610"/>
                  <a:ext cx="1213725" cy="15299"/>
                </a:xfrm>
                <a:custGeom>
                  <a:avLst/>
                  <a:gdLst/>
                  <a:ahLst/>
                  <a:cxnLst/>
                  <a:rect l="l" t="t" r="r" b="b"/>
                  <a:pathLst>
                    <a:path w="23166" h="292" extrusionOk="0">
                      <a:moveTo>
                        <a:pt x="0" y="1"/>
                      </a:moveTo>
                      <a:lnTo>
                        <a:pt x="51" y="241"/>
                      </a:lnTo>
                      <a:lnTo>
                        <a:pt x="10371" y="241"/>
                      </a:lnTo>
                      <a:lnTo>
                        <a:pt x="12136" y="247"/>
                      </a:lnTo>
                      <a:lnTo>
                        <a:pt x="12376" y="247"/>
                      </a:lnTo>
                      <a:lnTo>
                        <a:pt x="14258" y="258"/>
                      </a:lnTo>
                      <a:lnTo>
                        <a:pt x="14498" y="258"/>
                      </a:lnTo>
                      <a:lnTo>
                        <a:pt x="16509" y="263"/>
                      </a:lnTo>
                      <a:lnTo>
                        <a:pt x="16749" y="263"/>
                      </a:lnTo>
                      <a:lnTo>
                        <a:pt x="18670" y="275"/>
                      </a:lnTo>
                      <a:lnTo>
                        <a:pt x="18916" y="275"/>
                      </a:lnTo>
                      <a:lnTo>
                        <a:pt x="21021" y="286"/>
                      </a:lnTo>
                      <a:lnTo>
                        <a:pt x="21267" y="286"/>
                      </a:lnTo>
                      <a:lnTo>
                        <a:pt x="22948" y="291"/>
                      </a:lnTo>
                      <a:lnTo>
                        <a:pt x="23049" y="291"/>
                      </a:lnTo>
                      <a:cubicBezTo>
                        <a:pt x="23110" y="291"/>
                        <a:pt x="23166" y="236"/>
                        <a:pt x="23166" y="174"/>
                      </a:cubicBezTo>
                      <a:cubicBezTo>
                        <a:pt x="23166" y="107"/>
                        <a:pt x="23116" y="51"/>
                        <a:pt x="23049" y="51"/>
                      </a:cubicBezTo>
                      <a:lnTo>
                        <a:pt x="23038" y="51"/>
                      </a:lnTo>
                      <a:lnTo>
                        <a:pt x="21323" y="46"/>
                      </a:lnTo>
                      <a:lnTo>
                        <a:pt x="21077" y="46"/>
                      </a:lnTo>
                      <a:lnTo>
                        <a:pt x="18972" y="34"/>
                      </a:lnTo>
                      <a:lnTo>
                        <a:pt x="18726" y="34"/>
                      </a:lnTo>
                      <a:lnTo>
                        <a:pt x="16788" y="29"/>
                      </a:lnTo>
                      <a:lnTo>
                        <a:pt x="16548" y="29"/>
                      </a:lnTo>
                      <a:lnTo>
                        <a:pt x="14521" y="18"/>
                      </a:lnTo>
                      <a:lnTo>
                        <a:pt x="14281" y="18"/>
                      </a:lnTo>
                      <a:lnTo>
                        <a:pt x="12387" y="12"/>
                      </a:lnTo>
                      <a:lnTo>
                        <a:pt x="12147" y="7"/>
                      </a:lnTo>
                      <a:lnTo>
                        <a:pt x="103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5276881" y="3487798"/>
                  <a:ext cx="1151744" cy="33112"/>
                </a:xfrm>
                <a:custGeom>
                  <a:avLst/>
                  <a:gdLst/>
                  <a:ahLst/>
                  <a:cxnLst/>
                  <a:rect l="l" t="t" r="r" b="b"/>
                  <a:pathLst>
                    <a:path w="21983" h="632" extrusionOk="0">
                      <a:moveTo>
                        <a:pt x="1" y="0"/>
                      </a:moveTo>
                      <a:lnTo>
                        <a:pt x="51" y="240"/>
                      </a:lnTo>
                      <a:lnTo>
                        <a:pt x="9796" y="240"/>
                      </a:lnTo>
                      <a:lnTo>
                        <a:pt x="9958" y="246"/>
                      </a:lnTo>
                      <a:lnTo>
                        <a:pt x="11634" y="302"/>
                      </a:lnTo>
                      <a:lnTo>
                        <a:pt x="11868" y="307"/>
                      </a:lnTo>
                      <a:lnTo>
                        <a:pt x="13655" y="363"/>
                      </a:lnTo>
                      <a:lnTo>
                        <a:pt x="13896" y="374"/>
                      </a:lnTo>
                      <a:lnTo>
                        <a:pt x="15789" y="430"/>
                      </a:lnTo>
                      <a:lnTo>
                        <a:pt x="16023" y="441"/>
                      </a:lnTo>
                      <a:lnTo>
                        <a:pt x="17783" y="497"/>
                      </a:lnTo>
                      <a:lnTo>
                        <a:pt x="18023" y="508"/>
                      </a:lnTo>
                      <a:lnTo>
                        <a:pt x="20123" y="575"/>
                      </a:lnTo>
                      <a:lnTo>
                        <a:pt x="20363" y="581"/>
                      </a:lnTo>
                      <a:lnTo>
                        <a:pt x="21703" y="626"/>
                      </a:lnTo>
                      <a:lnTo>
                        <a:pt x="21859" y="631"/>
                      </a:lnTo>
                      <a:cubicBezTo>
                        <a:pt x="21926" y="631"/>
                        <a:pt x="21977" y="575"/>
                        <a:pt x="21982" y="514"/>
                      </a:cubicBezTo>
                      <a:cubicBezTo>
                        <a:pt x="21982" y="447"/>
                        <a:pt x="21932" y="391"/>
                        <a:pt x="21865" y="391"/>
                      </a:cubicBezTo>
                      <a:lnTo>
                        <a:pt x="21792" y="385"/>
                      </a:lnTo>
                      <a:lnTo>
                        <a:pt x="20419" y="346"/>
                      </a:lnTo>
                      <a:lnTo>
                        <a:pt x="20173" y="335"/>
                      </a:lnTo>
                      <a:lnTo>
                        <a:pt x="18079" y="268"/>
                      </a:lnTo>
                      <a:lnTo>
                        <a:pt x="17833" y="263"/>
                      </a:lnTo>
                      <a:lnTo>
                        <a:pt x="16062" y="201"/>
                      </a:lnTo>
                      <a:lnTo>
                        <a:pt x="15822" y="196"/>
                      </a:lnTo>
                      <a:lnTo>
                        <a:pt x="13923" y="134"/>
                      </a:lnTo>
                      <a:lnTo>
                        <a:pt x="13683" y="129"/>
                      </a:lnTo>
                      <a:lnTo>
                        <a:pt x="11885" y="67"/>
                      </a:lnTo>
                      <a:lnTo>
                        <a:pt x="11645" y="62"/>
                      </a:lnTo>
                      <a:lnTo>
                        <a:pt x="9958" y="6"/>
                      </a:lnTo>
                      <a:lnTo>
                        <a:pt x="98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5298833" y="3585510"/>
                  <a:ext cx="1093484" cy="20538"/>
                </a:xfrm>
                <a:custGeom>
                  <a:avLst/>
                  <a:gdLst/>
                  <a:ahLst/>
                  <a:cxnLst/>
                  <a:rect l="l" t="t" r="r" b="b"/>
                  <a:pathLst>
                    <a:path w="20871" h="392" extrusionOk="0">
                      <a:moveTo>
                        <a:pt x="1" y="0"/>
                      </a:moveTo>
                      <a:lnTo>
                        <a:pt x="56" y="235"/>
                      </a:lnTo>
                      <a:lnTo>
                        <a:pt x="9377" y="235"/>
                      </a:lnTo>
                      <a:lnTo>
                        <a:pt x="9539" y="241"/>
                      </a:lnTo>
                      <a:lnTo>
                        <a:pt x="11125" y="263"/>
                      </a:lnTo>
                      <a:lnTo>
                        <a:pt x="11366" y="263"/>
                      </a:lnTo>
                      <a:lnTo>
                        <a:pt x="13069" y="285"/>
                      </a:lnTo>
                      <a:lnTo>
                        <a:pt x="13309" y="291"/>
                      </a:lnTo>
                      <a:lnTo>
                        <a:pt x="15102" y="313"/>
                      </a:lnTo>
                      <a:lnTo>
                        <a:pt x="15342" y="319"/>
                      </a:lnTo>
                      <a:lnTo>
                        <a:pt x="16973" y="341"/>
                      </a:lnTo>
                      <a:lnTo>
                        <a:pt x="17218" y="341"/>
                      </a:lnTo>
                      <a:lnTo>
                        <a:pt x="19324" y="369"/>
                      </a:lnTo>
                      <a:lnTo>
                        <a:pt x="19564" y="375"/>
                      </a:lnTo>
                      <a:lnTo>
                        <a:pt x="20664" y="391"/>
                      </a:lnTo>
                      <a:lnTo>
                        <a:pt x="20753" y="391"/>
                      </a:lnTo>
                      <a:cubicBezTo>
                        <a:pt x="20815" y="391"/>
                        <a:pt x="20871" y="336"/>
                        <a:pt x="20871" y="268"/>
                      </a:cubicBezTo>
                      <a:cubicBezTo>
                        <a:pt x="20871" y="207"/>
                        <a:pt x="20821" y="151"/>
                        <a:pt x="20753" y="151"/>
                      </a:cubicBezTo>
                      <a:lnTo>
                        <a:pt x="19620" y="134"/>
                      </a:lnTo>
                      <a:lnTo>
                        <a:pt x="19374" y="129"/>
                      </a:lnTo>
                      <a:lnTo>
                        <a:pt x="17274" y="101"/>
                      </a:lnTo>
                      <a:lnTo>
                        <a:pt x="17028" y="101"/>
                      </a:lnTo>
                      <a:lnTo>
                        <a:pt x="15375" y="79"/>
                      </a:lnTo>
                      <a:lnTo>
                        <a:pt x="15135" y="73"/>
                      </a:lnTo>
                      <a:lnTo>
                        <a:pt x="13331" y="51"/>
                      </a:lnTo>
                      <a:lnTo>
                        <a:pt x="13091" y="51"/>
                      </a:lnTo>
                      <a:lnTo>
                        <a:pt x="11377" y="23"/>
                      </a:lnTo>
                      <a:lnTo>
                        <a:pt x="11137" y="23"/>
                      </a:lnTo>
                      <a:lnTo>
                        <a:pt x="95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5879656" y="3186908"/>
                  <a:ext cx="34265" cy="459535"/>
                </a:xfrm>
                <a:custGeom>
                  <a:avLst/>
                  <a:gdLst/>
                  <a:ahLst/>
                  <a:cxnLst/>
                  <a:rect l="l" t="t" r="r" b="b"/>
                  <a:pathLst>
                    <a:path w="654" h="8771" extrusionOk="0">
                      <a:moveTo>
                        <a:pt x="519" y="1"/>
                      </a:moveTo>
                      <a:cubicBezTo>
                        <a:pt x="460" y="1"/>
                        <a:pt x="414" y="52"/>
                        <a:pt x="414" y="114"/>
                      </a:cubicBezTo>
                      <a:lnTo>
                        <a:pt x="6" y="8642"/>
                      </a:lnTo>
                      <a:cubicBezTo>
                        <a:pt x="0" y="8709"/>
                        <a:pt x="51" y="8764"/>
                        <a:pt x="118" y="8770"/>
                      </a:cubicBezTo>
                      <a:lnTo>
                        <a:pt x="123" y="8770"/>
                      </a:lnTo>
                      <a:cubicBezTo>
                        <a:pt x="185" y="8770"/>
                        <a:pt x="240" y="8720"/>
                        <a:pt x="246" y="8653"/>
                      </a:cubicBezTo>
                      <a:lnTo>
                        <a:pt x="648" y="125"/>
                      </a:lnTo>
                      <a:cubicBezTo>
                        <a:pt x="654" y="58"/>
                        <a:pt x="603" y="2"/>
                        <a:pt x="536" y="2"/>
                      </a:cubicBezTo>
                      <a:cubicBezTo>
                        <a:pt x="531" y="1"/>
                        <a:pt x="525" y="1"/>
                        <a:pt x="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5979412" y="3186960"/>
                  <a:ext cx="55955" cy="459482"/>
                </a:xfrm>
                <a:custGeom>
                  <a:avLst/>
                  <a:gdLst/>
                  <a:ahLst/>
                  <a:cxnLst/>
                  <a:rect l="l" t="t" r="r" b="b"/>
                  <a:pathLst>
                    <a:path w="1068" h="8770" extrusionOk="0">
                      <a:moveTo>
                        <a:pt x="940" y="1"/>
                      </a:moveTo>
                      <a:cubicBezTo>
                        <a:pt x="882" y="1"/>
                        <a:pt x="827" y="44"/>
                        <a:pt x="822" y="107"/>
                      </a:cubicBezTo>
                      <a:lnTo>
                        <a:pt x="12" y="8635"/>
                      </a:lnTo>
                      <a:cubicBezTo>
                        <a:pt x="1" y="8702"/>
                        <a:pt x="51" y="8758"/>
                        <a:pt x="118" y="8763"/>
                      </a:cubicBezTo>
                      <a:cubicBezTo>
                        <a:pt x="124" y="8769"/>
                        <a:pt x="124" y="8769"/>
                        <a:pt x="129" y="8769"/>
                      </a:cubicBezTo>
                      <a:cubicBezTo>
                        <a:pt x="191" y="8769"/>
                        <a:pt x="241" y="8719"/>
                        <a:pt x="246" y="8657"/>
                      </a:cubicBezTo>
                      <a:lnTo>
                        <a:pt x="1062" y="129"/>
                      </a:lnTo>
                      <a:cubicBezTo>
                        <a:pt x="1067" y="62"/>
                        <a:pt x="1017" y="7"/>
                        <a:pt x="950" y="1"/>
                      </a:cubicBezTo>
                      <a:cubicBezTo>
                        <a:pt x="947" y="1"/>
                        <a:pt x="943" y="1"/>
                        <a:pt x="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6083568" y="3176377"/>
                  <a:ext cx="83776" cy="470066"/>
                </a:xfrm>
                <a:custGeom>
                  <a:avLst/>
                  <a:gdLst/>
                  <a:ahLst/>
                  <a:cxnLst/>
                  <a:rect l="l" t="t" r="r" b="b"/>
                  <a:pathLst>
                    <a:path w="1599" h="8972" extrusionOk="0">
                      <a:moveTo>
                        <a:pt x="1467" y="0"/>
                      </a:moveTo>
                      <a:cubicBezTo>
                        <a:pt x="1413" y="0"/>
                        <a:pt x="1362" y="42"/>
                        <a:pt x="1352" y="102"/>
                      </a:cubicBezTo>
                      <a:lnTo>
                        <a:pt x="12" y="8831"/>
                      </a:lnTo>
                      <a:cubicBezTo>
                        <a:pt x="1" y="8898"/>
                        <a:pt x="46" y="8954"/>
                        <a:pt x="113" y="8965"/>
                      </a:cubicBezTo>
                      <a:cubicBezTo>
                        <a:pt x="118" y="8965"/>
                        <a:pt x="124" y="8971"/>
                        <a:pt x="129" y="8971"/>
                      </a:cubicBezTo>
                      <a:cubicBezTo>
                        <a:pt x="191" y="8971"/>
                        <a:pt x="241" y="8926"/>
                        <a:pt x="247" y="8865"/>
                      </a:cubicBezTo>
                      <a:lnTo>
                        <a:pt x="1587" y="136"/>
                      </a:lnTo>
                      <a:cubicBezTo>
                        <a:pt x="1598" y="69"/>
                        <a:pt x="1553" y="8"/>
                        <a:pt x="1486" y="2"/>
                      </a:cubicBezTo>
                      <a:cubicBezTo>
                        <a:pt x="1480" y="1"/>
                        <a:pt x="1474" y="0"/>
                        <a:pt x="14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6179289" y="3170037"/>
                  <a:ext cx="119979" cy="476405"/>
                </a:xfrm>
                <a:custGeom>
                  <a:avLst/>
                  <a:gdLst/>
                  <a:ahLst/>
                  <a:cxnLst/>
                  <a:rect l="l" t="t" r="r" b="b"/>
                  <a:pathLst>
                    <a:path w="2290" h="9093" extrusionOk="0">
                      <a:moveTo>
                        <a:pt x="2245" y="0"/>
                      </a:moveTo>
                      <a:lnTo>
                        <a:pt x="2066" y="6"/>
                      </a:lnTo>
                      <a:lnTo>
                        <a:pt x="2061" y="6"/>
                      </a:lnTo>
                      <a:cubicBezTo>
                        <a:pt x="2055" y="22"/>
                        <a:pt x="2044" y="34"/>
                        <a:pt x="2044" y="50"/>
                      </a:cubicBezTo>
                      <a:lnTo>
                        <a:pt x="1999" y="251"/>
                      </a:lnTo>
                      <a:lnTo>
                        <a:pt x="1525" y="2329"/>
                      </a:lnTo>
                      <a:lnTo>
                        <a:pt x="1469" y="2569"/>
                      </a:lnTo>
                      <a:lnTo>
                        <a:pt x="1084" y="4250"/>
                      </a:lnTo>
                      <a:lnTo>
                        <a:pt x="1033" y="4485"/>
                      </a:lnTo>
                      <a:lnTo>
                        <a:pt x="609" y="6328"/>
                      </a:lnTo>
                      <a:lnTo>
                        <a:pt x="559" y="6562"/>
                      </a:lnTo>
                      <a:lnTo>
                        <a:pt x="218" y="8031"/>
                      </a:lnTo>
                      <a:lnTo>
                        <a:pt x="168" y="8271"/>
                      </a:lnTo>
                      <a:lnTo>
                        <a:pt x="22" y="8891"/>
                      </a:lnTo>
                      <a:lnTo>
                        <a:pt x="11" y="8947"/>
                      </a:lnTo>
                      <a:cubicBezTo>
                        <a:pt x="0" y="9008"/>
                        <a:pt x="39" y="9075"/>
                        <a:pt x="101" y="9086"/>
                      </a:cubicBezTo>
                      <a:cubicBezTo>
                        <a:pt x="112" y="9092"/>
                        <a:pt x="123" y="9092"/>
                        <a:pt x="129" y="9092"/>
                      </a:cubicBezTo>
                      <a:cubicBezTo>
                        <a:pt x="184" y="9092"/>
                        <a:pt x="235" y="9053"/>
                        <a:pt x="246" y="8997"/>
                      </a:cubicBezTo>
                      <a:lnTo>
                        <a:pt x="268" y="8891"/>
                      </a:lnTo>
                      <a:lnTo>
                        <a:pt x="413" y="8271"/>
                      </a:lnTo>
                      <a:lnTo>
                        <a:pt x="469" y="8031"/>
                      </a:lnTo>
                      <a:lnTo>
                        <a:pt x="799" y="6573"/>
                      </a:lnTo>
                      <a:lnTo>
                        <a:pt x="855" y="6333"/>
                      </a:lnTo>
                      <a:lnTo>
                        <a:pt x="1279" y="4485"/>
                      </a:lnTo>
                      <a:lnTo>
                        <a:pt x="1335" y="4244"/>
                      </a:lnTo>
                      <a:lnTo>
                        <a:pt x="1715" y="2569"/>
                      </a:lnTo>
                      <a:lnTo>
                        <a:pt x="1770" y="2329"/>
                      </a:lnTo>
                      <a:lnTo>
                        <a:pt x="2245" y="240"/>
                      </a:lnTo>
                      <a:lnTo>
                        <a:pt x="2279" y="106"/>
                      </a:lnTo>
                      <a:cubicBezTo>
                        <a:pt x="2290" y="67"/>
                        <a:pt x="2273" y="28"/>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6302726" y="3167784"/>
                  <a:ext cx="120031" cy="478658"/>
                </a:xfrm>
                <a:custGeom>
                  <a:avLst/>
                  <a:gdLst/>
                  <a:ahLst/>
                  <a:cxnLst/>
                  <a:rect l="l" t="t" r="r" b="b"/>
                  <a:pathLst>
                    <a:path w="2291" h="9136" extrusionOk="0">
                      <a:moveTo>
                        <a:pt x="2159" y="0"/>
                      </a:moveTo>
                      <a:cubicBezTo>
                        <a:pt x="2105" y="0"/>
                        <a:pt x="2059" y="37"/>
                        <a:pt x="2045" y="93"/>
                      </a:cubicBezTo>
                      <a:lnTo>
                        <a:pt x="12" y="8984"/>
                      </a:lnTo>
                      <a:cubicBezTo>
                        <a:pt x="1" y="9051"/>
                        <a:pt x="40" y="9113"/>
                        <a:pt x="101" y="9129"/>
                      </a:cubicBezTo>
                      <a:cubicBezTo>
                        <a:pt x="113" y="9129"/>
                        <a:pt x="124" y="9135"/>
                        <a:pt x="129" y="9135"/>
                      </a:cubicBezTo>
                      <a:cubicBezTo>
                        <a:pt x="185" y="9135"/>
                        <a:pt x="235" y="9096"/>
                        <a:pt x="247" y="9040"/>
                      </a:cubicBezTo>
                      <a:lnTo>
                        <a:pt x="2279" y="149"/>
                      </a:lnTo>
                      <a:cubicBezTo>
                        <a:pt x="2291" y="82"/>
                        <a:pt x="2252" y="21"/>
                        <a:pt x="2190" y="4"/>
                      </a:cubicBezTo>
                      <a:cubicBezTo>
                        <a:pt x="2180" y="1"/>
                        <a:pt x="2169" y="0"/>
                        <a:pt x="2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5433115" y="3642198"/>
                  <a:ext cx="895126" cy="210513"/>
                </a:xfrm>
                <a:custGeom>
                  <a:avLst/>
                  <a:gdLst/>
                  <a:ahLst/>
                  <a:cxnLst/>
                  <a:rect l="l" t="t" r="r" b="b"/>
                  <a:pathLst>
                    <a:path w="17085" h="4018" extrusionOk="0">
                      <a:moveTo>
                        <a:pt x="16018" y="0"/>
                      </a:moveTo>
                      <a:cubicBezTo>
                        <a:pt x="16005" y="0"/>
                        <a:pt x="15992" y="3"/>
                        <a:pt x="15979" y="7"/>
                      </a:cubicBezTo>
                      <a:cubicBezTo>
                        <a:pt x="15918" y="30"/>
                        <a:pt x="15884" y="97"/>
                        <a:pt x="15906" y="158"/>
                      </a:cubicBezTo>
                      <a:lnTo>
                        <a:pt x="16738" y="2627"/>
                      </a:lnTo>
                      <a:cubicBezTo>
                        <a:pt x="16833" y="2895"/>
                        <a:pt x="16789" y="3185"/>
                        <a:pt x="16621" y="3414"/>
                      </a:cubicBezTo>
                      <a:cubicBezTo>
                        <a:pt x="16459" y="3643"/>
                        <a:pt x="16202" y="3777"/>
                        <a:pt x="15918" y="3777"/>
                      </a:cubicBezTo>
                      <a:lnTo>
                        <a:pt x="118" y="3777"/>
                      </a:lnTo>
                      <a:cubicBezTo>
                        <a:pt x="51" y="3777"/>
                        <a:pt x="1" y="3833"/>
                        <a:pt x="1" y="3900"/>
                      </a:cubicBezTo>
                      <a:cubicBezTo>
                        <a:pt x="1" y="3961"/>
                        <a:pt x="51" y="4017"/>
                        <a:pt x="118" y="4017"/>
                      </a:cubicBezTo>
                      <a:lnTo>
                        <a:pt x="15918" y="4017"/>
                      </a:lnTo>
                      <a:cubicBezTo>
                        <a:pt x="16281" y="4017"/>
                        <a:pt x="16604" y="3850"/>
                        <a:pt x="16817" y="3554"/>
                      </a:cubicBezTo>
                      <a:cubicBezTo>
                        <a:pt x="17029" y="3258"/>
                        <a:pt x="17085" y="2895"/>
                        <a:pt x="16967" y="2548"/>
                      </a:cubicBezTo>
                      <a:lnTo>
                        <a:pt x="16130" y="80"/>
                      </a:lnTo>
                      <a:cubicBezTo>
                        <a:pt x="16112" y="32"/>
                        <a:pt x="16067" y="0"/>
                        <a:pt x="160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5475553" y="3853602"/>
                  <a:ext cx="74397" cy="136587"/>
                </a:xfrm>
                <a:custGeom>
                  <a:avLst/>
                  <a:gdLst/>
                  <a:ahLst/>
                  <a:cxnLst/>
                  <a:rect l="l" t="t" r="r" b="b"/>
                  <a:pathLst>
                    <a:path w="1420" h="2607" extrusionOk="0">
                      <a:moveTo>
                        <a:pt x="516" y="1"/>
                      </a:moveTo>
                      <a:cubicBezTo>
                        <a:pt x="501" y="1"/>
                        <a:pt x="485" y="2"/>
                        <a:pt x="470" y="5"/>
                      </a:cubicBezTo>
                      <a:cubicBezTo>
                        <a:pt x="152" y="66"/>
                        <a:pt x="1" y="692"/>
                        <a:pt x="129" y="1412"/>
                      </a:cubicBezTo>
                      <a:cubicBezTo>
                        <a:pt x="256" y="2089"/>
                        <a:pt x="594" y="2606"/>
                        <a:pt x="900" y="2606"/>
                      </a:cubicBezTo>
                      <a:cubicBezTo>
                        <a:pt x="917" y="2606"/>
                        <a:pt x="933" y="2605"/>
                        <a:pt x="950" y="2602"/>
                      </a:cubicBezTo>
                      <a:cubicBezTo>
                        <a:pt x="1268" y="2546"/>
                        <a:pt x="1419" y="1915"/>
                        <a:pt x="1291" y="1200"/>
                      </a:cubicBezTo>
                      <a:cubicBezTo>
                        <a:pt x="1163" y="514"/>
                        <a:pt x="823" y="1"/>
                        <a:pt x="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5641480" y="3853602"/>
                  <a:ext cx="74659" cy="136587"/>
                </a:xfrm>
                <a:custGeom>
                  <a:avLst/>
                  <a:gdLst/>
                  <a:ahLst/>
                  <a:cxnLst/>
                  <a:rect l="l" t="t" r="r" b="b"/>
                  <a:pathLst>
                    <a:path w="1425" h="2607" extrusionOk="0">
                      <a:moveTo>
                        <a:pt x="516" y="1"/>
                      </a:moveTo>
                      <a:cubicBezTo>
                        <a:pt x="500" y="1"/>
                        <a:pt x="485" y="2"/>
                        <a:pt x="469" y="5"/>
                      </a:cubicBezTo>
                      <a:cubicBezTo>
                        <a:pt x="151" y="66"/>
                        <a:pt x="0" y="692"/>
                        <a:pt x="129" y="1412"/>
                      </a:cubicBezTo>
                      <a:cubicBezTo>
                        <a:pt x="256" y="2089"/>
                        <a:pt x="593" y="2606"/>
                        <a:pt x="899" y="2606"/>
                      </a:cubicBezTo>
                      <a:cubicBezTo>
                        <a:pt x="916" y="2606"/>
                        <a:pt x="933" y="2605"/>
                        <a:pt x="950" y="2602"/>
                      </a:cubicBezTo>
                      <a:cubicBezTo>
                        <a:pt x="1268" y="2546"/>
                        <a:pt x="1424" y="1915"/>
                        <a:pt x="1290" y="1200"/>
                      </a:cubicBezTo>
                      <a:cubicBezTo>
                        <a:pt x="1163" y="514"/>
                        <a:pt x="823" y="1"/>
                        <a:pt x="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6241322" y="3853602"/>
                  <a:ext cx="74659" cy="136587"/>
                </a:xfrm>
                <a:custGeom>
                  <a:avLst/>
                  <a:gdLst/>
                  <a:ahLst/>
                  <a:cxnLst/>
                  <a:rect l="l" t="t" r="r" b="b"/>
                  <a:pathLst>
                    <a:path w="1425" h="2607" extrusionOk="0">
                      <a:moveTo>
                        <a:pt x="521" y="1"/>
                      </a:moveTo>
                      <a:cubicBezTo>
                        <a:pt x="506" y="1"/>
                        <a:pt x="490" y="2"/>
                        <a:pt x="475" y="5"/>
                      </a:cubicBezTo>
                      <a:cubicBezTo>
                        <a:pt x="156" y="66"/>
                        <a:pt x="0" y="692"/>
                        <a:pt x="134" y="1412"/>
                      </a:cubicBezTo>
                      <a:cubicBezTo>
                        <a:pt x="261" y="2089"/>
                        <a:pt x="594" y="2606"/>
                        <a:pt x="904" y="2606"/>
                      </a:cubicBezTo>
                      <a:cubicBezTo>
                        <a:pt x="921" y="2606"/>
                        <a:pt x="938" y="2605"/>
                        <a:pt x="955" y="2602"/>
                      </a:cubicBezTo>
                      <a:cubicBezTo>
                        <a:pt x="1273" y="2546"/>
                        <a:pt x="1424" y="1915"/>
                        <a:pt x="1290" y="1200"/>
                      </a:cubicBezTo>
                      <a:cubicBezTo>
                        <a:pt x="1168" y="514"/>
                        <a:pt x="828"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6220522" y="3000705"/>
                  <a:ext cx="62085" cy="175515"/>
                </a:xfrm>
                <a:custGeom>
                  <a:avLst/>
                  <a:gdLst/>
                  <a:ahLst/>
                  <a:cxnLst/>
                  <a:rect l="l" t="t" r="r" b="b"/>
                  <a:pathLst>
                    <a:path w="1185" h="3350" extrusionOk="0">
                      <a:moveTo>
                        <a:pt x="1053" y="0"/>
                      </a:moveTo>
                      <a:cubicBezTo>
                        <a:pt x="999" y="0"/>
                        <a:pt x="952" y="36"/>
                        <a:pt x="933" y="88"/>
                      </a:cubicBezTo>
                      <a:lnTo>
                        <a:pt x="23" y="3193"/>
                      </a:lnTo>
                      <a:cubicBezTo>
                        <a:pt x="1" y="3254"/>
                        <a:pt x="40" y="3321"/>
                        <a:pt x="101" y="3344"/>
                      </a:cubicBezTo>
                      <a:cubicBezTo>
                        <a:pt x="112" y="3344"/>
                        <a:pt x="123" y="3349"/>
                        <a:pt x="135" y="3349"/>
                      </a:cubicBezTo>
                      <a:cubicBezTo>
                        <a:pt x="185" y="3349"/>
                        <a:pt x="235" y="3316"/>
                        <a:pt x="252" y="3260"/>
                      </a:cubicBezTo>
                      <a:lnTo>
                        <a:pt x="1162" y="155"/>
                      </a:lnTo>
                      <a:cubicBezTo>
                        <a:pt x="1184" y="93"/>
                        <a:pt x="1145" y="26"/>
                        <a:pt x="1084" y="4"/>
                      </a:cubicBezTo>
                      <a:cubicBezTo>
                        <a:pt x="1073" y="1"/>
                        <a:pt x="1063" y="0"/>
                        <a:pt x="1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6548813" y="2978543"/>
                  <a:ext cx="80527" cy="184788"/>
                </a:xfrm>
                <a:custGeom>
                  <a:avLst/>
                  <a:gdLst/>
                  <a:ahLst/>
                  <a:cxnLst/>
                  <a:rect l="l" t="t" r="r" b="b"/>
                  <a:pathLst>
                    <a:path w="1537" h="3527" extrusionOk="0">
                      <a:moveTo>
                        <a:pt x="1403" y="1"/>
                      </a:moveTo>
                      <a:cubicBezTo>
                        <a:pt x="1355" y="1"/>
                        <a:pt x="1308" y="28"/>
                        <a:pt x="1291" y="75"/>
                      </a:cubicBezTo>
                      <a:lnTo>
                        <a:pt x="29" y="3365"/>
                      </a:lnTo>
                      <a:cubicBezTo>
                        <a:pt x="1" y="3426"/>
                        <a:pt x="34" y="3499"/>
                        <a:pt x="96" y="3521"/>
                      </a:cubicBezTo>
                      <a:cubicBezTo>
                        <a:pt x="107" y="3527"/>
                        <a:pt x="123" y="3527"/>
                        <a:pt x="140" y="3527"/>
                      </a:cubicBezTo>
                      <a:cubicBezTo>
                        <a:pt x="185" y="3527"/>
                        <a:pt x="230" y="3499"/>
                        <a:pt x="252" y="3454"/>
                      </a:cubicBezTo>
                      <a:lnTo>
                        <a:pt x="1514" y="159"/>
                      </a:lnTo>
                      <a:cubicBezTo>
                        <a:pt x="1536" y="98"/>
                        <a:pt x="1509" y="31"/>
                        <a:pt x="1447" y="8"/>
                      </a:cubicBezTo>
                      <a:cubicBezTo>
                        <a:pt x="1433" y="3"/>
                        <a:pt x="1418" y="1"/>
                        <a:pt x="1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6203285" y="2945011"/>
                  <a:ext cx="462311" cy="58837"/>
                </a:xfrm>
                <a:custGeom>
                  <a:avLst/>
                  <a:gdLst/>
                  <a:ahLst/>
                  <a:cxnLst/>
                  <a:rect l="l" t="t" r="r" b="b"/>
                  <a:pathLst>
                    <a:path w="8824" h="1123" extrusionOk="0">
                      <a:moveTo>
                        <a:pt x="8824" y="0"/>
                      </a:moveTo>
                      <a:lnTo>
                        <a:pt x="78" y="313"/>
                      </a:lnTo>
                      <a:lnTo>
                        <a:pt x="0" y="1123"/>
                      </a:lnTo>
                      <a:lnTo>
                        <a:pt x="0" y="1123"/>
                      </a:lnTo>
                      <a:lnTo>
                        <a:pt x="7953" y="877"/>
                      </a:lnTo>
                      <a:lnTo>
                        <a:pt x="8824" y="849"/>
                      </a:lnTo>
                      <a:lnTo>
                        <a:pt x="88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45"/>
          <p:cNvSpPr txBox="1">
            <a:spLocks noGrp="1"/>
          </p:cNvSpPr>
          <p:nvPr>
            <p:ph type="subTitle" idx="1"/>
          </p:nvPr>
        </p:nvSpPr>
        <p:spPr>
          <a:xfrm>
            <a:off x="715674" y="1702151"/>
            <a:ext cx="4993033" cy="2105700"/>
          </a:xfrm>
          <a:prstGeom prst="rect">
            <a:avLst/>
          </a:prstGeom>
        </p:spPr>
        <p:txBody>
          <a:bodyPr spcFirstLastPara="1" wrap="square" lIns="91425" tIns="91425" rIns="91425" bIns="91425" anchor="b" anchorCtr="0">
            <a:noAutofit/>
          </a:bodyPr>
          <a:lstStyle/>
          <a:p>
            <a:pPr marL="152400" indent="0" algn="just">
              <a:buNone/>
            </a:pPr>
            <a:r>
              <a:rPr lang="en-US" sz="1200" b="0">
                <a:solidFill>
                  <a:schemeClr val="tx1"/>
                </a:solidFill>
                <a:effectLst/>
                <a:latin typeface="Poppins" panose="00000500000000000000" pitchFamily="2" charset="0"/>
                <a:ea typeface="Inter Tight" panose="020B0604020202020204" charset="0"/>
                <a:cs typeface="Poppins" panose="00000500000000000000" pitchFamily="2" charset="0"/>
              </a:rPr>
              <a:t>Pemahaman yang dalam terhadap tren penjualan dan perilaku pelanggan krusial dalam industri ritel yang kompetitif. Data penjualan yang kaya memberikan informasi penting untuk meningkatkan efisiensi operasional, memperkuat hubungan dengan pelanggan, dan mengoptimalkan strategi pemasaran. Analisis menyeluruh melibatkan evaluasi produk, wilayah penjualan, keuntungan, diskon, dan metode pengiriman untuk merumuskan langkah-langkah strategis yang tepat. Ini menjadi fondasi yang kuat untuk mengarahkan keputusan bisnis yang efektif dan efisien.</a:t>
            </a:r>
          </a:p>
        </p:txBody>
      </p:sp>
      <p:grpSp>
        <p:nvGrpSpPr>
          <p:cNvPr id="2" name="Google Shape;786;p41">
            <a:extLst>
              <a:ext uri="{FF2B5EF4-FFF2-40B4-BE49-F238E27FC236}">
                <a16:creationId xmlns:a16="http://schemas.microsoft.com/office/drawing/2014/main" id="{CE3AC92E-9C8D-538A-BB62-7A949F58F98F}"/>
              </a:ext>
            </a:extLst>
          </p:cNvPr>
          <p:cNvGrpSpPr/>
          <p:nvPr/>
        </p:nvGrpSpPr>
        <p:grpSpPr>
          <a:xfrm flipH="1">
            <a:off x="6075953" y="1362501"/>
            <a:ext cx="2164278" cy="2418497"/>
            <a:chOff x="4435586" y="1391601"/>
            <a:chExt cx="358233" cy="409473"/>
          </a:xfrm>
        </p:grpSpPr>
        <p:sp>
          <p:nvSpPr>
            <p:cNvPr id="3" name="Google Shape;787;p41">
              <a:extLst>
                <a:ext uri="{FF2B5EF4-FFF2-40B4-BE49-F238E27FC236}">
                  <a16:creationId xmlns:a16="http://schemas.microsoft.com/office/drawing/2014/main" id="{2D321C87-F945-8ED8-8F53-5770A0617CBA}"/>
                </a:ext>
              </a:extLst>
            </p:cNvPr>
            <p:cNvSpPr/>
            <p:nvPr/>
          </p:nvSpPr>
          <p:spPr>
            <a:xfrm>
              <a:off x="4435586" y="1391662"/>
              <a:ext cx="255895" cy="409412"/>
            </a:xfrm>
            <a:custGeom>
              <a:avLst/>
              <a:gdLst/>
              <a:ahLst/>
              <a:cxnLst/>
              <a:rect l="l" t="t" r="r" b="b"/>
              <a:pathLst>
                <a:path w="12615" h="20183" extrusionOk="0">
                  <a:moveTo>
                    <a:pt x="594" y="1"/>
                  </a:moveTo>
                  <a:cubicBezTo>
                    <a:pt x="266" y="1"/>
                    <a:pt x="1" y="265"/>
                    <a:pt x="1" y="593"/>
                  </a:cubicBezTo>
                  <a:lnTo>
                    <a:pt x="1" y="19593"/>
                  </a:lnTo>
                  <a:cubicBezTo>
                    <a:pt x="1" y="19921"/>
                    <a:pt x="266" y="20182"/>
                    <a:pt x="594" y="20182"/>
                  </a:cubicBezTo>
                  <a:lnTo>
                    <a:pt x="12025" y="20182"/>
                  </a:lnTo>
                  <a:cubicBezTo>
                    <a:pt x="12353" y="20182"/>
                    <a:pt x="12615" y="19921"/>
                    <a:pt x="12615" y="19593"/>
                  </a:cubicBezTo>
                  <a:lnTo>
                    <a:pt x="12615" y="593"/>
                  </a:lnTo>
                  <a:cubicBezTo>
                    <a:pt x="12615" y="265"/>
                    <a:pt x="12353" y="1"/>
                    <a:pt x="12025" y="1"/>
                  </a:cubicBezTo>
                  <a:lnTo>
                    <a:pt x="10092" y="1"/>
                  </a:lnTo>
                  <a:lnTo>
                    <a:pt x="9382" y="395"/>
                  </a:lnTo>
                  <a:lnTo>
                    <a:pt x="3214" y="395"/>
                  </a:lnTo>
                  <a:lnTo>
                    <a:pt x="2539" y="10"/>
                  </a:lnTo>
                  <a:lnTo>
                    <a:pt x="25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88;p41">
              <a:extLst>
                <a:ext uri="{FF2B5EF4-FFF2-40B4-BE49-F238E27FC236}">
                  <a16:creationId xmlns:a16="http://schemas.microsoft.com/office/drawing/2014/main" id="{FD4A4BB0-BE10-5D07-7226-BB9748020811}"/>
                </a:ext>
              </a:extLst>
            </p:cNvPr>
            <p:cNvSpPr/>
            <p:nvPr/>
          </p:nvSpPr>
          <p:spPr>
            <a:xfrm>
              <a:off x="4461185" y="1442841"/>
              <a:ext cx="204716" cy="307054"/>
            </a:xfrm>
            <a:custGeom>
              <a:avLst/>
              <a:gdLst/>
              <a:ahLst/>
              <a:cxnLst/>
              <a:rect l="l" t="t" r="r" b="b"/>
              <a:pathLst>
                <a:path w="10092" h="15137" extrusionOk="0">
                  <a:moveTo>
                    <a:pt x="278" y="0"/>
                  </a:moveTo>
                  <a:cubicBezTo>
                    <a:pt x="126" y="0"/>
                    <a:pt x="0" y="123"/>
                    <a:pt x="0" y="278"/>
                  </a:cubicBezTo>
                  <a:lnTo>
                    <a:pt x="0" y="14862"/>
                  </a:lnTo>
                  <a:cubicBezTo>
                    <a:pt x="0" y="15017"/>
                    <a:pt x="123" y="15137"/>
                    <a:pt x="278" y="15137"/>
                  </a:cubicBezTo>
                  <a:lnTo>
                    <a:pt x="9817" y="15137"/>
                  </a:lnTo>
                  <a:cubicBezTo>
                    <a:pt x="9971" y="15137"/>
                    <a:pt x="10091" y="15017"/>
                    <a:pt x="10091" y="14862"/>
                  </a:cubicBezTo>
                  <a:lnTo>
                    <a:pt x="10091" y="278"/>
                  </a:lnTo>
                  <a:cubicBezTo>
                    <a:pt x="10091" y="123"/>
                    <a:pt x="9971" y="0"/>
                    <a:pt x="98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89;p41">
              <a:extLst>
                <a:ext uri="{FF2B5EF4-FFF2-40B4-BE49-F238E27FC236}">
                  <a16:creationId xmlns:a16="http://schemas.microsoft.com/office/drawing/2014/main" id="{251ECB14-FA64-0AFB-A8BE-6662B70B0012}"/>
                </a:ext>
              </a:extLst>
            </p:cNvPr>
            <p:cNvSpPr/>
            <p:nvPr/>
          </p:nvSpPr>
          <p:spPr>
            <a:xfrm>
              <a:off x="4486765" y="1391601"/>
              <a:ext cx="153537" cy="25600"/>
            </a:xfrm>
            <a:custGeom>
              <a:avLst/>
              <a:gdLst/>
              <a:ahLst/>
              <a:cxnLst/>
              <a:rect l="l" t="t" r="r" b="b"/>
              <a:pathLst>
                <a:path w="7569" h="1262" extrusionOk="0">
                  <a:moveTo>
                    <a:pt x="1" y="0"/>
                  </a:moveTo>
                  <a:lnTo>
                    <a:pt x="1" y="672"/>
                  </a:lnTo>
                  <a:cubicBezTo>
                    <a:pt x="1" y="997"/>
                    <a:pt x="265" y="1262"/>
                    <a:pt x="593" y="1262"/>
                  </a:cubicBezTo>
                  <a:lnTo>
                    <a:pt x="6979" y="1262"/>
                  </a:lnTo>
                  <a:cubicBezTo>
                    <a:pt x="7307" y="1262"/>
                    <a:pt x="7569" y="997"/>
                    <a:pt x="7569" y="672"/>
                  </a:cubicBezTo>
                  <a:lnTo>
                    <a:pt x="75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0;p41">
              <a:extLst>
                <a:ext uri="{FF2B5EF4-FFF2-40B4-BE49-F238E27FC236}">
                  <a16:creationId xmlns:a16="http://schemas.microsoft.com/office/drawing/2014/main" id="{C4D7E293-7314-1F37-49A6-73A75F65FEAB}"/>
                </a:ext>
              </a:extLst>
            </p:cNvPr>
            <p:cNvSpPr/>
            <p:nvPr/>
          </p:nvSpPr>
          <p:spPr>
            <a:xfrm>
              <a:off x="4531797" y="1769267"/>
              <a:ext cx="63533" cy="12293"/>
            </a:xfrm>
            <a:custGeom>
              <a:avLst/>
              <a:gdLst/>
              <a:ahLst/>
              <a:cxnLst/>
              <a:rect l="l" t="t" r="r" b="b"/>
              <a:pathLst>
                <a:path w="3132" h="606" extrusionOk="0">
                  <a:moveTo>
                    <a:pt x="303" y="0"/>
                  </a:moveTo>
                  <a:cubicBezTo>
                    <a:pt x="139" y="0"/>
                    <a:pt x="1" y="133"/>
                    <a:pt x="1" y="303"/>
                  </a:cubicBezTo>
                  <a:cubicBezTo>
                    <a:pt x="1" y="470"/>
                    <a:pt x="136" y="606"/>
                    <a:pt x="303" y="606"/>
                  </a:cubicBezTo>
                  <a:lnTo>
                    <a:pt x="2826" y="606"/>
                  </a:lnTo>
                  <a:cubicBezTo>
                    <a:pt x="2996" y="606"/>
                    <a:pt x="3132" y="473"/>
                    <a:pt x="3132" y="303"/>
                  </a:cubicBezTo>
                  <a:cubicBezTo>
                    <a:pt x="3132" y="136"/>
                    <a:pt x="2996" y="0"/>
                    <a:pt x="2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91;p41">
              <a:extLst>
                <a:ext uri="{FF2B5EF4-FFF2-40B4-BE49-F238E27FC236}">
                  <a16:creationId xmlns:a16="http://schemas.microsoft.com/office/drawing/2014/main" id="{D039CA15-7018-4F0F-56F7-300C48F8C06C}"/>
                </a:ext>
              </a:extLst>
            </p:cNvPr>
            <p:cNvSpPr/>
            <p:nvPr/>
          </p:nvSpPr>
          <p:spPr>
            <a:xfrm>
              <a:off x="4488550" y="1494000"/>
              <a:ext cx="305269" cy="204716"/>
            </a:xfrm>
            <a:custGeom>
              <a:avLst/>
              <a:gdLst/>
              <a:ahLst/>
              <a:cxnLst/>
              <a:rect l="l" t="t" r="r" b="b"/>
              <a:pathLst>
                <a:path w="15049" h="10092" extrusionOk="0">
                  <a:moveTo>
                    <a:pt x="2429" y="1"/>
                  </a:moveTo>
                  <a:cubicBezTo>
                    <a:pt x="1735" y="1"/>
                    <a:pt x="1174" y="564"/>
                    <a:pt x="1174" y="1259"/>
                  </a:cubicBezTo>
                  <a:lnTo>
                    <a:pt x="1174" y="3672"/>
                  </a:lnTo>
                  <a:cubicBezTo>
                    <a:pt x="1174" y="3747"/>
                    <a:pt x="1149" y="3813"/>
                    <a:pt x="1092" y="3864"/>
                  </a:cubicBezTo>
                  <a:lnTo>
                    <a:pt x="108" y="4851"/>
                  </a:lnTo>
                  <a:cubicBezTo>
                    <a:pt x="1" y="4958"/>
                    <a:pt x="1" y="5135"/>
                    <a:pt x="108" y="5239"/>
                  </a:cubicBezTo>
                  <a:lnTo>
                    <a:pt x="1092" y="6226"/>
                  </a:lnTo>
                  <a:cubicBezTo>
                    <a:pt x="1142" y="6276"/>
                    <a:pt x="1174" y="6349"/>
                    <a:pt x="1174" y="6421"/>
                  </a:cubicBezTo>
                  <a:lnTo>
                    <a:pt x="1174" y="8837"/>
                  </a:lnTo>
                  <a:cubicBezTo>
                    <a:pt x="1174" y="9531"/>
                    <a:pt x="1738" y="10092"/>
                    <a:pt x="2432" y="10092"/>
                  </a:cubicBezTo>
                  <a:lnTo>
                    <a:pt x="13794" y="10092"/>
                  </a:lnTo>
                  <a:cubicBezTo>
                    <a:pt x="14488" y="10092"/>
                    <a:pt x="15049" y="9531"/>
                    <a:pt x="15049" y="8837"/>
                  </a:cubicBezTo>
                  <a:lnTo>
                    <a:pt x="15049" y="1259"/>
                  </a:lnTo>
                  <a:cubicBezTo>
                    <a:pt x="15049" y="565"/>
                    <a:pt x="14485" y="1"/>
                    <a:pt x="13791" y="1"/>
                  </a:cubicBezTo>
                  <a:lnTo>
                    <a:pt x="2435" y="1"/>
                  </a:lnTo>
                  <a:cubicBezTo>
                    <a:pt x="2433" y="1"/>
                    <a:pt x="2431" y="1"/>
                    <a:pt x="2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92;p41">
              <a:extLst>
                <a:ext uri="{FF2B5EF4-FFF2-40B4-BE49-F238E27FC236}">
                  <a16:creationId xmlns:a16="http://schemas.microsoft.com/office/drawing/2014/main" id="{957B91FA-07E0-7C58-CCC7-6A52313DE149}"/>
                </a:ext>
              </a:extLst>
            </p:cNvPr>
            <p:cNvSpPr/>
            <p:nvPr/>
          </p:nvSpPr>
          <p:spPr>
            <a:xfrm>
              <a:off x="4606710" y="1532318"/>
              <a:ext cx="67184" cy="102378"/>
            </a:xfrm>
            <a:custGeom>
              <a:avLst/>
              <a:gdLst/>
              <a:ahLst/>
              <a:cxnLst/>
              <a:rect l="l" t="t" r="r" b="b"/>
              <a:pathLst>
                <a:path w="3312" h="5047" extrusionOk="0">
                  <a:moveTo>
                    <a:pt x="2917" y="1"/>
                  </a:moveTo>
                  <a:lnTo>
                    <a:pt x="394" y="1262"/>
                  </a:lnTo>
                  <a:lnTo>
                    <a:pt x="0" y="1571"/>
                  </a:lnTo>
                  <a:lnTo>
                    <a:pt x="0" y="3482"/>
                  </a:lnTo>
                  <a:lnTo>
                    <a:pt x="394" y="3785"/>
                  </a:lnTo>
                  <a:lnTo>
                    <a:pt x="2917" y="5046"/>
                  </a:lnTo>
                  <a:lnTo>
                    <a:pt x="3311" y="4621"/>
                  </a:lnTo>
                  <a:lnTo>
                    <a:pt x="3311" y="405"/>
                  </a:lnTo>
                  <a:lnTo>
                    <a:pt x="29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93;p41">
              <a:extLst>
                <a:ext uri="{FF2B5EF4-FFF2-40B4-BE49-F238E27FC236}">
                  <a16:creationId xmlns:a16="http://schemas.microsoft.com/office/drawing/2014/main" id="{7A1592A1-F3C3-96CD-4249-69F4199F308D}"/>
                </a:ext>
              </a:extLst>
            </p:cNvPr>
            <p:cNvSpPr/>
            <p:nvPr/>
          </p:nvSpPr>
          <p:spPr>
            <a:xfrm>
              <a:off x="4576323" y="1601084"/>
              <a:ext cx="25600" cy="71991"/>
            </a:xfrm>
            <a:custGeom>
              <a:avLst/>
              <a:gdLst/>
              <a:ahLst/>
              <a:cxnLst/>
              <a:rect l="l" t="t" r="r" b="b"/>
              <a:pathLst>
                <a:path w="1262" h="3549" extrusionOk="0">
                  <a:moveTo>
                    <a:pt x="344" y="1"/>
                  </a:moveTo>
                  <a:lnTo>
                    <a:pt x="0" y="395"/>
                  </a:lnTo>
                  <a:lnTo>
                    <a:pt x="0" y="3271"/>
                  </a:lnTo>
                  <a:cubicBezTo>
                    <a:pt x="0" y="3425"/>
                    <a:pt x="123" y="3548"/>
                    <a:pt x="278" y="3548"/>
                  </a:cubicBezTo>
                  <a:lnTo>
                    <a:pt x="987" y="3548"/>
                  </a:lnTo>
                  <a:cubicBezTo>
                    <a:pt x="1142" y="3548"/>
                    <a:pt x="1262" y="3425"/>
                    <a:pt x="1262" y="3271"/>
                  </a:cubicBezTo>
                  <a:lnTo>
                    <a:pt x="1262" y="395"/>
                  </a:lnTo>
                  <a:lnTo>
                    <a:pt x="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94;p41">
              <a:extLst>
                <a:ext uri="{FF2B5EF4-FFF2-40B4-BE49-F238E27FC236}">
                  <a16:creationId xmlns:a16="http://schemas.microsoft.com/office/drawing/2014/main" id="{0445F80C-1825-3A92-1AA9-89E2F9A82A5A}"/>
                </a:ext>
              </a:extLst>
            </p:cNvPr>
            <p:cNvSpPr/>
            <p:nvPr/>
          </p:nvSpPr>
          <p:spPr>
            <a:xfrm>
              <a:off x="4736493" y="1577432"/>
              <a:ext cx="37953" cy="12354"/>
            </a:xfrm>
            <a:custGeom>
              <a:avLst/>
              <a:gdLst/>
              <a:ahLst/>
              <a:cxnLst/>
              <a:rect l="l" t="t" r="r" b="b"/>
              <a:pathLst>
                <a:path w="1871" h="609" extrusionOk="0">
                  <a:moveTo>
                    <a:pt x="303" y="0"/>
                  </a:moveTo>
                  <a:cubicBezTo>
                    <a:pt x="139" y="0"/>
                    <a:pt x="1" y="139"/>
                    <a:pt x="1" y="303"/>
                  </a:cubicBezTo>
                  <a:cubicBezTo>
                    <a:pt x="1" y="470"/>
                    <a:pt x="136" y="609"/>
                    <a:pt x="303" y="609"/>
                  </a:cubicBezTo>
                  <a:lnTo>
                    <a:pt x="1565" y="609"/>
                  </a:lnTo>
                  <a:cubicBezTo>
                    <a:pt x="1735" y="609"/>
                    <a:pt x="1870" y="470"/>
                    <a:pt x="1870" y="303"/>
                  </a:cubicBezTo>
                  <a:cubicBezTo>
                    <a:pt x="1870" y="139"/>
                    <a:pt x="1735" y="0"/>
                    <a:pt x="1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5;p41">
              <a:extLst>
                <a:ext uri="{FF2B5EF4-FFF2-40B4-BE49-F238E27FC236}">
                  <a16:creationId xmlns:a16="http://schemas.microsoft.com/office/drawing/2014/main" id="{4427FF7B-CDA9-9B41-C6D9-F9107E6FAAAE}"/>
                </a:ext>
              </a:extLst>
            </p:cNvPr>
            <p:cNvSpPr/>
            <p:nvPr/>
          </p:nvSpPr>
          <p:spPr>
            <a:xfrm>
              <a:off x="4735844" y="1534854"/>
              <a:ext cx="30468" cy="29352"/>
            </a:xfrm>
            <a:custGeom>
              <a:avLst/>
              <a:gdLst/>
              <a:ahLst/>
              <a:cxnLst/>
              <a:rect l="l" t="t" r="r" b="b"/>
              <a:pathLst>
                <a:path w="1502" h="1447" extrusionOk="0">
                  <a:moveTo>
                    <a:pt x="1170" y="0"/>
                  </a:moveTo>
                  <a:cubicBezTo>
                    <a:pt x="1092" y="0"/>
                    <a:pt x="1015" y="30"/>
                    <a:pt x="956" y="90"/>
                  </a:cubicBezTo>
                  <a:lnTo>
                    <a:pt x="121" y="926"/>
                  </a:lnTo>
                  <a:cubicBezTo>
                    <a:pt x="1" y="1043"/>
                    <a:pt x="1" y="1235"/>
                    <a:pt x="121" y="1355"/>
                  </a:cubicBezTo>
                  <a:cubicBezTo>
                    <a:pt x="178" y="1415"/>
                    <a:pt x="256" y="1446"/>
                    <a:pt x="335" y="1446"/>
                  </a:cubicBezTo>
                  <a:cubicBezTo>
                    <a:pt x="414" y="1446"/>
                    <a:pt x="490" y="1415"/>
                    <a:pt x="550" y="1355"/>
                  </a:cubicBezTo>
                  <a:lnTo>
                    <a:pt x="1385" y="519"/>
                  </a:lnTo>
                  <a:cubicBezTo>
                    <a:pt x="1502" y="399"/>
                    <a:pt x="1502" y="207"/>
                    <a:pt x="1385" y="90"/>
                  </a:cubicBezTo>
                  <a:cubicBezTo>
                    <a:pt x="1325" y="30"/>
                    <a:pt x="1247" y="0"/>
                    <a:pt x="1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6;p41">
              <a:extLst>
                <a:ext uri="{FF2B5EF4-FFF2-40B4-BE49-F238E27FC236}">
                  <a16:creationId xmlns:a16="http://schemas.microsoft.com/office/drawing/2014/main" id="{3F77C8C2-CF14-C129-41E0-7631F422155E}"/>
                </a:ext>
              </a:extLst>
            </p:cNvPr>
            <p:cNvSpPr/>
            <p:nvPr/>
          </p:nvSpPr>
          <p:spPr>
            <a:xfrm>
              <a:off x="4735844" y="1602890"/>
              <a:ext cx="30468" cy="29312"/>
            </a:xfrm>
            <a:custGeom>
              <a:avLst/>
              <a:gdLst/>
              <a:ahLst/>
              <a:cxnLst/>
              <a:rect l="l" t="t" r="r" b="b"/>
              <a:pathLst>
                <a:path w="1502" h="1445" extrusionOk="0">
                  <a:moveTo>
                    <a:pt x="334" y="1"/>
                  </a:moveTo>
                  <a:cubicBezTo>
                    <a:pt x="256" y="1"/>
                    <a:pt x="179" y="30"/>
                    <a:pt x="121" y="88"/>
                  </a:cubicBezTo>
                  <a:cubicBezTo>
                    <a:pt x="1" y="208"/>
                    <a:pt x="1" y="401"/>
                    <a:pt x="121" y="520"/>
                  </a:cubicBezTo>
                  <a:lnTo>
                    <a:pt x="956" y="1356"/>
                  </a:lnTo>
                  <a:cubicBezTo>
                    <a:pt x="1013" y="1413"/>
                    <a:pt x="1092" y="1444"/>
                    <a:pt x="1171" y="1444"/>
                  </a:cubicBezTo>
                  <a:cubicBezTo>
                    <a:pt x="1247" y="1444"/>
                    <a:pt x="1325" y="1419"/>
                    <a:pt x="1385" y="1356"/>
                  </a:cubicBezTo>
                  <a:cubicBezTo>
                    <a:pt x="1502" y="1236"/>
                    <a:pt x="1502" y="1044"/>
                    <a:pt x="1385" y="924"/>
                  </a:cubicBezTo>
                  <a:lnTo>
                    <a:pt x="550" y="88"/>
                  </a:lnTo>
                  <a:cubicBezTo>
                    <a:pt x="490" y="30"/>
                    <a:pt x="412"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97;p41">
              <a:extLst>
                <a:ext uri="{FF2B5EF4-FFF2-40B4-BE49-F238E27FC236}">
                  <a16:creationId xmlns:a16="http://schemas.microsoft.com/office/drawing/2014/main" id="{FDF1F4BE-12A9-2022-A3CC-9DC83C70B62F}"/>
                </a:ext>
              </a:extLst>
            </p:cNvPr>
            <p:cNvSpPr/>
            <p:nvPr/>
          </p:nvSpPr>
          <p:spPr>
            <a:xfrm>
              <a:off x="4683468" y="1570697"/>
              <a:ext cx="33592" cy="25620"/>
            </a:xfrm>
            <a:custGeom>
              <a:avLst/>
              <a:gdLst/>
              <a:ahLst/>
              <a:cxnLst/>
              <a:rect l="l" t="t" r="r" b="b"/>
              <a:pathLst>
                <a:path w="1656" h="1263" extrusionOk="0">
                  <a:moveTo>
                    <a:pt x="0" y="1"/>
                  </a:moveTo>
                  <a:lnTo>
                    <a:pt x="0" y="1262"/>
                  </a:lnTo>
                  <a:lnTo>
                    <a:pt x="1047" y="1262"/>
                  </a:lnTo>
                  <a:cubicBezTo>
                    <a:pt x="1382" y="1262"/>
                    <a:pt x="1656" y="991"/>
                    <a:pt x="1656" y="647"/>
                  </a:cubicBezTo>
                  <a:lnTo>
                    <a:pt x="1656" y="613"/>
                  </a:lnTo>
                  <a:cubicBezTo>
                    <a:pt x="1656" y="278"/>
                    <a:pt x="1385"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98;p41">
              <a:extLst>
                <a:ext uri="{FF2B5EF4-FFF2-40B4-BE49-F238E27FC236}">
                  <a16:creationId xmlns:a16="http://schemas.microsoft.com/office/drawing/2014/main" id="{BA1EF1D8-59A8-3D88-A0B7-5D7012CF8FFF}"/>
                </a:ext>
              </a:extLst>
            </p:cNvPr>
            <p:cNvSpPr/>
            <p:nvPr/>
          </p:nvSpPr>
          <p:spPr>
            <a:xfrm>
              <a:off x="4537944" y="1570697"/>
              <a:ext cx="33592" cy="25620"/>
            </a:xfrm>
            <a:custGeom>
              <a:avLst/>
              <a:gdLst/>
              <a:ahLst/>
              <a:cxnLst/>
              <a:rect l="l" t="t" r="r" b="b"/>
              <a:pathLst>
                <a:path w="1656" h="1263" extrusionOk="0">
                  <a:moveTo>
                    <a:pt x="278" y="1"/>
                  </a:moveTo>
                  <a:cubicBezTo>
                    <a:pt x="123" y="1"/>
                    <a:pt x="0" y="124"/>
                    <a:pt x="0" y="278"/>
                  </a:cubicBezTo>
                  <a:lnTo>
                    <a:pt x="0" y="988"/>
                  </a:lnTo>
                  <a:cubicBezTo>
                    <a:pt x="0" y="1139"/>
                    <a:pt x="123" y="1262"/>
                    <a:pt x="278" y="1262"/>
                  </a:cubicBezTo>
                  <a:lnTo>
                    <a:pt x="1656" y="1262"/>
                  </a:lnTo>
                  <a:lnTo>
                    <a:pt x="16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9;p41">
              <a:extLst>
                <a:ext uri="{FF2B5EF4-FFF2-40B4-BE49-F238E27FC236}">
                  <a16:creationId xmlns:a16="http://schemas.microsoft.com/office/drawing/2014/main" id="{CFD21A37-A6B4-F3D4-8CC1-187B2ED76A8F}"/>
                </a:ext>
              </a:extLst>
            </p:cNvPr>
            <p:cNvSpPr/>
            <p:nvPr/>
          </p:nvSpPr>
          <p:spPr>
            <a:xfrm>
              <a:off x="4563523" y="1557918"/>
              <a:ext cx="51199" cy="51179"/>
            </a:xfrm>
            <a:custGeom>
              <a:avLst/>
              <a:gdLst/>
              <a:ahLst/>
              <a:cxnLst/>
              <a:rect l="l" t="t" r="r" b="b"/>
              <a:pathLst>
                <a:path w="2524" h="2523" extrusionOk="0">
                  <a:moveTo>
                    <a:pt x="278" y="0"/>
                  </a:moveTo>
                  <a:cubicBezTo>
                    <a:pt x="124" y="0"/>
                    <a:pt x="1" y="123"/>
                    <a:pt x="1" y="278"/>
                  </a:cubicBezTo>
                  <a:lnTo>
                    <a:pt x="1" y="2249"/>
                  </a:lnTo>
                  <a:cubicBezTo>
                    <a:pt x="1" y="2400"/>
                    <a:pt x="124" y="2523"/>
                    <a:pt x="278" y="2523"/>
                  </a:cubicBezTo>
                  <a:lnTo>
                    <a:pt x="2523" y="2523"/>
                  </a:lnTo>
                  <a:lnTo>
                    <a:pt x="25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00;p41">
              <a:extLst>
                <a:ext uri="{FF2B5EF4-FFF2-40B4-BE49-F238E27FC236}">
                  <a16:creationId xmlns:a16="http://schemas.microsoft.com/office/drawing/2014/main" id="{FBDCCE2E-0435-CB97-CEA8-12300262A38A}"/>
                </a:ext>
              </a:extLst>
            </p:cNvPr>
            <p:cNvSpPr/>
            <p:nvPr/>
          </p:nvSpPr>
          <p:spPr>
            <a:xfrm>
              <a:off x="4563523" y="1557918"/>
              <a:ext cx="16532" cy="51179"/>
            </a:xfrm>
            <a:custGeom>
              <a:avLst/>
              <a:gdLst/>
              <a:ahLst/>
              <a:cxnLst/>
              <a:rect l="l" t="t" r="r" b="b"/>
              <a:pathLst>
                <a:path w="815" h="2523" extrusionOk="0">
                  <a:moveTo>
                    <a:pt x="278" y="0"/>
                  </a:moveTo>
                  <a:cubicBezTo>
                    <a:pt x="124" y="0"/>
                    <a:pt x="1" y="123"/>
                    <a:pt x="1" y="278"/>
                  </a:cubicBezTo>
                  <a:lnTo>
                    <a:pt x="1" y="2249"/>
                  </a:lnTo>
                  <a:cubicBezTo>
                    <a:pt x="1" y="2400"/>
                    <a:pt x="124" y="2523"/>
                    <a:pt x="278" y="2523"/>
                  </a:cubicBezTo>
                  <a:lnTo>
                    <a:pt x="814" y="2523"/>
                  </a:lnTo>
                  <a:lnTo>
                    <a:pt x="8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01;p41">
              <a:extLst>
                <a:ext uri="{FF2B5EF4-FFF2-40B4-BE49-F238E27FC236}">
                  <a16:creationId xmlns:a16="http://schemas.microsoft.com/office/drawing/2014/main" id="{4913B6A4-0DD2-5F01-85DE-5383F4B7498E}"/>
                </a:ext>
              </a:extLst>
            </p:cNvPr>
            <p:cNvSpPr/>
            <p:nvPr/>
          </p:nvSpPr>
          <p:spPr>
            <a:xfrm>
              <a:off x="4665881" y="1519538"/>
              <a:ext cx="25600" cy="127937"/>
            </a:xfrm>
            <a:custGeom>
              <a:avLst/>
              <a:gdLst/>
              <a:ahLst/>
              <a:cxnLst/>
              <a:rect l="l" t="t" r="r" b="b"/>
              <a:pathLst>
                <a:path w="1262" h="6307" extrusionOk="0">
                  <a:moveTo>
                    <a:pt x="631" y="0"/>
                  </a:moveTo>
                  <a:cubicBezTo>
                    <a:pt x="284" y="0"/>
                    <a:pt x="0" y="284"/>
                    <a:pt x="0" y="631"/>
                  </a:cubicBezTo>
                  <a:lnTo>
                    <a:pt x="0" y="5676"/>
                  </a:lnTo>
                  <a:cubicBezTo>
                    <a:pt x="0" y="6023"/>
                    <a:pt x="284" y="6307"/>
                    <a:pt x="631" y="6307"/>
                  </a:cubicBezTo>
                  <a:cubicBezTo>
                    <a:pt x="978" y="6307"/>
                    <a:pt x="1262" y="6026"/>
                    <a:pt x="1262" y="5676"/>
                  </a:cubicBezTo>
                  <a:lnTo>
                    <a:pt x="1262" y="631"/>
                  </a:lnTo>
                  <a:cubicBezTo>
                    <a:pt x="1262" y="284"/>
                    <a:pt x="978" y="0"/>
                    <a:pt x="6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975;p45">
            <a:extLst>
              <a:ext uri="{FF2B5EF4-FFF2-40B4-BE49-F238E27FC236}">
                <a16:creationId xmlns:a16="http://schemas.microsoft.com/office/drawing/2014/main" id="{311B9C64-EC74-6FFD-E35C-97640F8B6F9A}"/>
              </a:ext>
            </a:extLst>
          </p:cNvPr>
          <p:cNvSpPr txBox="1">
            <a:spLocks/>
          </p:cNvSpPr>
          <p:nvPr/>
        </p:nvSpPr>
        <p:spPr>
          <a:xfrm>
            <a:off x="872142" y="1133301"/>
            <a:ext cx="3932700" cy="45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Poppins"/>
              <a:buNone/>
              <a:defRPr sz="2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pPr algn="l"/>
            <a:r>
              <a:rPr lang="en-US"/>
              <a:t>Background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0"/>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Defining problem and goals</a:t>
            </a:r>
            <a:endParaRPr/>
          </a:p>
        </p:txBody>
      </p:sp>
      <p:sp>
        <p:nvSpPr>
          <p:cNvPr id="723" name="Google Shape;723;p40"/>
          <p:cNvSpPr txBox="1">
            <a:spLocks noGrp="1"/>
          </p:cNvSpPr>
          <p:nvPr>
            <p:ph type="subTitle" idx="1"/>
          </p:nvPr>
        </p:nvSpPr>
        <p:spPr>
          <a:xfrm>
            <a:off x="4977222" y="2363710"/>
            <a:ext cx="3446778" cy="205943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100"/>
              <a:t>Memberikan wawasan mendalam tentang kinerja bisnis, membantu identifikasi tren dan pola, serta menyoroti area-area yang memerlukan perhatian atau perbaikan. Dengan memahami dinamika penjualan, preferensi pelanggan, efektivitas metode pengiriman, strategi diskon, serta kinerja produk, bisnis dapat mengambil langkah-langkah yang sesuai untuk meningkatkan efisiensi, meningkatkan pendapatan, dan memperkuat pangsa pasar mereka.</a:t>
            </a:r>
          </a:p>
          <a:p>
            <a:pPr marL="0" lvl="0" indent="0" rtl="0">
              <a:spcBef>
                <a:spcPts val="0"/>
              </a:spcBef>
              <a:spcAft>
                <a:spcPts val="0"/>
              </a:spcAft>
              <a:buNone/>
            </a:pPr>
            <a:endParaRPr lang="en-US" sz="1100"/>
          </a:p>
          <a:p>
            <a:pPr marL="0" lvl="0" indent="0" rtl="0">
              <a:spcBef>
                <a:spcPts val="0"/>
              </a:spcBef>
              <a:spcAft>
                <a:spcPts val="0"/>
              </a:spcAft>
              <a:buNone/>
            </a:pPr>
            <a:endParaRPr lang="en-US" sz="1100"/>
          </a:p>
          <a:p>
            <a:pPr marL="0" lvl="0" indent="0" rtl="0">
              <a:spcBef>
                <a:spcPts val="0"/>
              </a:spcBef>
              <a:spcAft>
                <a:spcPts val="0"/>
              </a:spcAft>
              <a:buNone/>
            </a:pPr>
            <a:endParaRPr lang="en-US" sz="1100"/>
          </a:p>
          <a:p>
            <a:pPr marL="0" lvl="0" indent="0" rtl="0">
              <a:spcBef>
                <a:spcPts val="0"/>
              </a:spcBef>
              <a:spcAft>
                <a:spcPts val="0"/>
              </a:spcAft>
              <a:buNone/>
            </a:pPr>
            <a:endParaRPr lang="en-US" sz="1100"/>
          </a:p>
          <a:p>
            <a:pPr marL="0" lvl="0" indent="0" rtl="0">
              <a:spcBef>
                <a:spcPts val="0"/>
              </a:spcBef>
              <a:spcAft>
                <a:spcPts val="0"/>
              </a:spcAft>
              <a:buNone/>
            </a:pPr>
            <a:endParaRPr lang="en-US" sz="1100"/>
          </a:p>
        </p:txBody>
      </p:sp>
      <p:sp>
        <p:nvSpPr>
          <p:cNvPr id="724" name="Google Shape;724;p40"/>
          <p:cNvSpPr txBox="1">
            <a:spLocks noGrp="1"/>
          </p:cNvSpPr>
          <p:nvPr>
            <p:ph type="subTitle" idx="2"/>
          </p:nvPr>
        </p:nvSpPr>
        <p:spPr>
          <a:xfrm>
            <a:off x="897150" y="2367138"/>
            <a:ext cx="3446778" cy="197094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100"/>
              <a:t>Menyelidiki berbagai aspek operasional bisnis, mencakup penjualan, pelanggan, metode pengiriman, diskon, keuntungan, dan produk. Pertanyaan yang perlu dijawab termasuk total penjualan per kategori produk, keuntungan di wilayah tertentu, pertumbuhan penjualan tahunan, preferensi pelanggan, distribusi segmen pelanggan, metode pengiriman yang digunakan, serta analisis diskon dan keuntungan untuk masing-masing kategori produk.</a:t>
            </a:r>
            <a:endParaRPr sz="1100"/>
          </a:p>
        </p:txBody>
      </p:sp>
      <p:sp>
        <p:nvSpPr>
          <p:cNvPr id="725" name="Google Shape;725;p40"/>
          <p:cNvSpPr txBox="1">
            <a:spLocks noGrp="1"/>
          </p:cNvSpPr>
          <p:nvPr>
            <p:ph type="subTitle" idx="3"/>
          </p:nvPr>
        </p:nvSpPr>
        <p:spPr>
          <a:xfrm>
            <a:off x="898921" y="1988707"/>
            <a:ext cx="2822475" cy="5022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a:t>Problem Identification</a:t>
            </a:r>
            <a:endParaRPr sz="1600"/>
          </a:p>
        </p:txBody>
      </p:sp>
      <p:grpSp>
        <p:nvGrpSpPr>
          <p:cNvPr id="2" name="Google Shape;743;p40">
            <a:extLst>
              <a:ext uri="{FF2B5EF4-FFF2-40B4-BE49-F238E27FC236}">
                <a16:creationId xmlns:a16="http://schemas.microsoft.com/office/drawing/2014/main" id="{F9407F39-7F1A-0142-CBB2-4DD2591F6D03}"/>
              </a:ext>
            </a:extLst>
          </p:cNvPr>
          <p:cNvGrpSpPr/>
          <p:nvPr/>
        </p:nvGrpSpPr>
        <p:grpSpPr>
          <a:xfrm>
            <a:off x="1108863" y="1239719"/>
            <a:ext cx="603091" cy="742567"/>
            <a:chOff x="2413273" y="1385901"/>
            <a:chExt cx="332593" cy="409534"/>
          </a:xfrm>
        </p:grpSpPr>
        <p:sp>
          <p:nvSpPr>
            <p:cNvPr id="3" name="Google Shape;744;p40">
              <a:extLst>
                <a:ext uri="{FF2B5EF4-FFF2-40B4-BE49-F238E27FC236}">
                  <a16:creationId xmlns:a16="http://schemas.microsoft.com/office/drawing/2014/main" id="{C0BF81E3-EDC9-E2EA-3CA7-25E3C8037443}"/>
                </a:ext>
              </a:extLst>
            </p:cNvPr>
            <p:cNvSpPr/>
            <p:nvPr/>
          </p:nvSpPr>
          <p:spPr>
            <a:xfrm>
              <a:off x="2413273" y="1462720"/>
              <a:ext cx="255753" cy="332715"/>
            </a:xfrm>
            <a:custGeom>
              <a:avLst/>
              <a:gdLst/>
              <a:ahLst/>
              <a:cxnLst/>
              <a:rect l="l" t="t" r="r" b="b"/>
              <a:pathLst>
                <a:path w="12608" h="16402" extrusionOk="0">
                  <a:moveTo>
                    <a:pt x="278" y="1"/>
                  </a:moveTo>
                  <a:cubicBezTo>
                    <a:pt x="124" y="1"/>
                    <a:pt x="1" y="124"/>
                    <a:pt x="1" y="278"/>
                  </a:cubicBezTo>
                  <a:lnTo>
                    <a:pt x="1" y="16402"/>
                  </a:lnTo>
                  <a:lnTo>
                    <a:pt x="12608" y="16402"/>
                  </a:lnTo>
                  <a:lnTo>
                    <a:pt x="12608" y="278"/>
                  </a:lnTo>
                  <a:cubicBezTo>
                    <a:pt x="12608" y="124"/>
                    <a:pt x="12485" y="4"/>
                    <a:pt x="12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45;p40">
              <a:extLst>
                <a:ext uri="{FF2B5EF4-FFF2-40B4-BE49-F238E27FC236}">
                  <a16:creationId xmlns:a16="http://schemas.microsoft.com/office/drawing/2014/main" id="{5FAF483F-98AD-474A-37BA-D91F7C088993}"/>
                </a:ext>
              </a:extLst>
            </p:cNvPr>
            <p:cNvSpPr/>
            <p:nvPr/>
          </p:nvSpPr>
          <p:spPr>
            <a:xfrm>
              <a:off x="2473539" y="1574227"/>
              <a:ext cx="195487" cy="221208"/>
            </a:xfrm>
            <a:custGeom>
              <a:avLst/>
              <a:gdLst/>
              <a:ahLst/>
              <a:cxnLst/>
              <a:rect l="l" t="t" r="r" b="b"/>
              <a:pathLst>
                <a:path w="9637" h="10905" extrusionOk="0">
                  <a:moveTo>
                    <a:pt x="284" y="0"/>
                  </a:moveTo>
                  <a:cubicBezTo>
                    <a:pt x="126" y="0"/>
                    <a:pt x="0" y="126"/>
                    <a:pt x="0" y="284"/>
                  </a:cubicBezTo>
                  <a:lnTo>
                    <a:pt x="0" y="10905"/>
                  </a:lnTo>
                  <a:lnTo>
                    <a:pt x="9637" y="10905"/>
                  </a:lnTo>
                  <a:lnTo>
                    <a:pt x="96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46;p40">
              <a:extLst>
                <a:ext uri="{FF2B5EF4-FFF2-40B4-BE49-F238E27FC236}">
                  <a16:creationId xmlns:a16="http://schemas.microsoft.com/office/drawing/2014/main" id="{16CC2699-6ED9-3725-4463-C49CC645D8DB}"/>
                </a:ext>
              </a:extLst>
            </p:cNvPr>
            <p:cNvSpPr/>
            <p:nvPr/>
          </p:nvSpPr>
          <p:spPr>
            <a:xfrm>
              <a:off x="2489970" y="1590658"/>
              <a:ext cx="255895" cy="204777"/>
            </a:xfrm>
            <a:custGeom>
              <a:avLst/>
              <a:gdLst/>
              <a:ahLst/>
              <a:cxnLst/>
              <a:rect l="l" t="t" r="r" b="b"/>
              <a:pathLst>
                <a:path w="12615" h="10095" extrusionOk="0">
                  <a:moveTo>
                    <a:pt x="275" y="1"/>
                  </a:moveTo>
                  <a:cubicBezTo>
                    <a:pt x="123" y="1"/>
                    <a:pt x="1" y="124"/>
                    <a:pt x="1" y="278"/>
                  </a:cubicBezTo>
                  <a:lnTo>
                    <a:pt x="1" y="10095"/>
                  </a:lnTo>
                  <a:lnTo>
                    <a:pt x="12614" y="10095"/>
                  </a:lnTo>
                  <a:lnTo>
                    <a:pt x="12614" y="278"/>
                  </a:lnTo>
                  <a:cubicBezTo>
                    <a:pt x="12614" y="124"/>
                    <a:pt x="12491" y="4"/>
                    <a:pt x="12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47;p40">
              <a:extLst>
                <a:ext uri="{FF2B5EF4-FFF2-40B4-BE49-F238E27FC236}">
                  <a16:creationId xmlns:a16="http://schemas.microsoft.com/office/drawing/2014/main" id="{15A7AD75-97CA-4CC1-6A74-403F5180EDBD}"/>
                </a:ext>
              </a:extLst>
            </p:cNvPr>
            <p:cNvSpPr/>
            <p:nvPr/>
          </p:nvSpPr>
          <p:spPr>
            <a:xfrm>
              <a:off x="2566668" y="1618306"/>
              <a:ext cx="102622" cy="76900"/>
            </a:xfrm>
            <a:custGeom>
              <a:avLst/>
              <a:gdLst/>
              <a:ahLst/>
              <a:cxnLst/>
              <a:rect l="l" t="t" r="r" b="b"/>
              <a:pathLst>
                <a:path w="5059" h="3791" extrusionOk="0">
                  <a:moveTo>
                    <a:pt x="0" y="0"/>
                  </a:moveTo>
                  <a:lnTo>
                    <a:pt x="0" y="1265"/>
                  </a:lnTo>
                  <a:cubicBezTo>
                    <a:pt x="0" y="2655"/>
                    <a:pt x="1129" y="3790"/>
                    <a:pt x="2526" y="3790"/>
                  </a:cubicBezTo>
                  <a:cubicBezTo>
                    <a:pt x="3923" y="3790"/>
                    <a:pt x="5059" y="2655"/>
                    <a:pt x="5052" y="1265"/>
                  </a:cubicBezTo>
                  <a:lnTo>
                    <a:pt x="5052" y="0"/>
                  </a:lnTo>
                  <a:lnTo>
                    <a:pt x="3785" y="0"/>
                  </a:lnTo>
                  <a:lnTo>
                    <a:pt x="3785" y="1265"/>
                  </a:lnTo>
                  <a:cubicBezTo>
                    <a:pt x="3785" y="1958"/>
                    <a:pt x="3220" y="2523"/>
                    <a:pt x="2526" y="2523"/>
                  </a:cubicBezTo>
                  <a:cubicBezTo>
                    <a:pt x="1833" y="2523"/>
                    <a:pt x="1268" y="1958"/>
                    <a:pt x="1268" y="1265"/>
                  </a:cubicBezTo>
                  <a:lnTo>
                    <a:pt x="12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48;p40">
              <a:extLst>
                <a:ext uri="{FF2B5EF4-FFF2-40B4-BE49-F238E27FC236}">
                  <a16:creationId xmlns:a16="http://schemas.microsoft.com/office/drawing/2014/main" id="{8AFF64F1-2115-5E8B-96E9-4239E5812BCC}"/>
                </a:ext>
              </a:extLst>
            </p:cNvPr>
            <p:cNvSpPr/>
            <p:nvPr/>
          </p:nvSpPr>
          <p:spPr>
            <a:xfrm>
              <a:off x="2547803" y="1612221"/>
              <a:ext cx="63472" cy="12293"/>
            </a:xfrm>
            <a:custGeom>
              <a:avLst/>
              <a:gdLst/>
              <a:ahLst/>
              <a:cxnLst/>
              <a:rect l="l" t="t" r="r" b="b"/>
              <a:pathLst>
                <a:path w="3129" h="606" extrusionOk="0">
                  <a:moveTo>
                    <a:pt x="303" y="0"/>
                  </a:moveTo>
                  <a:cubicBezTo>
                    <a:pt x="136" y="0"/>
                    <a:pt x="0" y="139"/>
                    <a:pt x="0" y="303"/>
                  </a:cubicBezTo>
                  <a:cubicBezTo>
                    <a:pt x="0" y="470"/>
                    <a:pt x="133" y="606"/>
                    <a:pt x="303" y="606"/>
                  </a:cubicBezTo>
                  <a:lnTo>
                    <a:pt x="2826" y="606"/>
                  </a:lnTo>
                  <a:cubicBezTo>
                    <a:pt x="2996" y="606"/>
                    <a:pt x="3128" y="470"/>
                    <a:pt x="3128" y="303"/>
                  </a:cubicBezTo>
                  <a:cubicBezTo>
                    <a:pt x="3128" y="139"/>
                    <a:pt x="2996" y="0"/>
                    <a:pt x="2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49;p40">
              <a:extLst>
                <a:ext uri="{FF2B5EF4-FFF2-40B4-BE49-F238E27FC236}">
                  <a16:creationId xmlns:a16="http://schemas.microsoft.com/office/drawing/2014/main" id="{51E462B3-C971-88B0-F48C-8FC209789229}"/>
                </a:ext>
              </a:extLst>
            </p:cNvPr>
            <p:cNvSpPr/>
            <p:nvPr/>
          </p:nvSpPr>
          <p:spPr>
            <a:xfrm>
              <a:off x="2624561" y="1612221"/>
              <a:ext cx="63472" cy="12293"/>
            </a:xfrm>
            <a:custGeom>
              <a:avLst/>
              <a:gdLst/>
              <a:ahLst/>
              <a:cxnLst/>
              <a:rect l="l" t="t" r="r" b="b"/>
              <a:pathLst>
                <a:path w="3129" h="606" extrusionOk="0">
                  <a:moveTo>
                    <a:pt x="303" y="0"/>
                  </a:moveTo>
                  <a:cubicBezTo>
                    <a:pt x="139" y="0"/>
                    <a:pt x="0" y="139"/>
                    <a:pt x="0" y="303"/>
                  </a:cubicBezTo>
                  <a:cubicBezTo>
                    <a:pt x="0" y="470"/>
                    <a:pt x="133" y="606"/>
                    <a:pt x="303" y="606"/>
                  </a:cubicBezTo>
                  <a:lnTo>
                    <a:pt x="2826" y="606"/>
                  </a:lnTo>
                  <a:cubicBezTo>
                    <a:pt x="2996" y="606"/>
                    <a:pt x="3128" y="470"/>
                    <a:pt x="3128" y="303"/>
                  </a:cubicBezTo>
                  <a:cubicBezTo>
                    <a:pt x="3128" y="139"/>
                    <a:pt x="2996" y="0"/>
                    <a:pt x="2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50;p40">
              <a:extLst>
                <a:ext uri="{FF2B5EF4-FFF2-40B4-BE49-F238E27FC236}">
                  <a16:creationId xmlns:a16="http://schemas.microsoft.com/office/drawing/2014/main" id="{4B61268B-CD69-6BED-A009-E2A948AEAB0F}"/>
                </a:ext>
              </a:extLst>
            </p:cNvPr>
            <p:cNvSpPr/>
            <p:nvPr/>
          </p:nvSpPr>
          <p:spPr>
            <a:xfrm>
              <a:off x="2489970" y="1385901"/>
              <a:ext cx="102561" cy="127958"/>
            </a:xfrm>
            <a:custGeom>
              <a:avLst/>
              <a:gdLst/>
              <a:ahLst/>
              <a:cxnLst/>
              <a:rect l="l" t="t" r="r" b="b"/>
              <a:pathLst>
                <a:path w="5056" h="6308" extrusionOk="0">
                  <a:moveTo>
                    <a:pt x="2526" y="1"/>
                  </a:moveTo>
                  <a:cubicBezTo>
                    <a:pt x="1133" y="1"/>
                    <a:pt x="1" y="1136"/>
                    <a:pt x="1" y="2527"/>
                  </a:cubicBezTo>
                  <a:lnTo>
                    <a:pt x="1" y="6308"/>
                  </a:lnTo>
                  <a:lnTo>
                    <a:pt x="1271" y="6308"/>
                  </a:lnTo>
                  <a:lnTo>
                    <a:pt x="1271" y="2527"/>
                  </a:lnTo>
                  <a:cubicBezTo>
                    <a:pt x="1271" y="1833"/>
                    <a:pt x="1833" y="1272"/>
                    <a:pt x="2526" y="1272"/>
                  </a:cubicBezTo>
                  <a:cubicBezTo>
                    <a:pt x="3220" y="1272"/>
                    <a:pt x="3785" y="1833"/>
                    <a:pt x="3785" y="2527"/>
                  </a:cubicBezTo>
                  <a:lnTo>
                    <a:pt x="3785" y="6308"/>
                  </a:lnTo>
                  <a:lnTo>
                    <a:pt x="5055" y="6308"/>
                  </a:lnTo>
                  <a:lnTo>
                    <a:pt x="5055" y="2527"/>
                  </a:lnTo>
                  <a:cubicBezTo>
                    <a:pt x="5055" y="1136"/>
                    <a:pt x="3920" y="1"/>
                    <a:pt x="2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51;p40">
              <a:extLst>
                <a:ext uri="{FF2B5EF4-FFF2-40B4-BE49-F238E27FC236}">
                  <a16:creationId xmlns:a16="http://schemas.microsoft.com/office/drawing/2014/main" id="{DFB6657F-A72C-9ED9-2A84-C649453DBED6}"/>
                </a:ext>
              </a:extLst>
            </p:cNvPr>
            <p:cNvSpPr/>
            <p:nvPr/>
          </p:nvSpPr>
          <p:spPr>
            <a:xfrm>
              <a:off x="2471105" y="1507895"/>
              <a:ext cx="63533" cy="12293"/>
            </a:xfrm>
            <a:custGeom>
              <a:avLst/>
              <a:gdLst/>
              <a:ahLst/>
              <a:cxnLst/>
              <a:rect l="l" t="t" r="r" b="b"/>
              <a:pathLst>
                <a:path w="3132" h="606" extrusionOk="0">
                  <a:moveTo>
                    <a:pt x="303" y="0"/>
                  </a:moveTo>
                  <a:cubicBezTo>
                    <a:pt x="139" y="0"/>
                    <a:pt x="0" y="136"/>
                    <a:pt x="0" y="303"/>
                  </a:cubicBezTo>
                  <a:cubicBezTo>
                    <a:pt x="0" y="467"/>
                    <a:pt x="136" y="606"/>
                    <a:pt x="303" y="606"/>
                  </a:cubicBezTo>
                  <a:lnTo>
                    <a:pt x="2826" y="606"/>
                  </a:lnTo>
                  <a:cubicBezTo>
                    <a:pt x="2993" y="606"/>
                    <a:pt x="3132" y="467"/>
                    <a:pt x="3132" y="303"/>
                  </a:cubicBezTo>
                  <a:cubicBezTo>
                    <a:pt x="3132" y="136"/>
                    <a:pt x="2996" y="0"/>
                    <a:pt x="28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52;p40">
              <a:extLst>
                <a:ext uri="{FF2B5EF4-FFF2-40B4-BE49-F238E27FC236}">
                  <a16:creationId xmlns:a16="http://schemas.microsoft.com/office/drawing/2014/main" id="{07BFA902-14CD-8A8E-6C0D-5CC5A2148A87}"/>
                </a:ext>
              </a:extLst>
            </p:cNvPr>
            <p:cNvSpPr/>
            <p:nvPr/>
          </p:nvSpPr>
          <p:spPr>
            <a:xfrm>
              <a:off x="2547803" y="1507895"/>
              <a:ext cx="63593" cy="12293"/>
            </a:xfrm>
            <a:custGeom>
              <a:avLst/>
              <a:gdLst/>
              <a:ahLst/>
              <a:cxnLst/>
              <a:rect l="l" t="t" r="r" b="b"/>
              <a:pathLst>
                <a:path w="3135" h="606" extrusionOk="0">
                  <a:moveTo>
                    <a:pt x="303" y="0"/>
                  </a:moveTo>
                  <a:cubicBezTo>
                    <a:pt x="136" y="0"/>
                    <a:pt x="0" y="136"/>
                    <a:pt x="0" y="303"/>
                  </a:cubicBezTo>
                  <a:cubicBezTo>
                    <a:pt x="0" y="467"/>
                    <a:pt x="133" y="606"/>
                    <a:pt x="303" y="606"/>
                  </a:cubicBezTo>
                  <a:lnTo>
                    <a:pt x="2826" y="606"/>
                  </a:lnTo>
                  <a:cubicBezTo>
                    <a:pt x="2996" y="606"/>
                    <a:pt x="3135" y="467"/>
                    <a:pt x="3128" y="303"/>
                  </a:cubicBezTo>
                  <a:cubicBezTo>
                    <a:pt x="3128" y="136"/>
                    <a:pt x="2996" y="0"/>
                    <a:pt x="28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727;p40">
            <a:extLst>
              <a:ext uri="{FF2B5EF4-FFF2-40B4-BE49-F238E27FC236}">
                <a16:creationId xmlns:a16="http://schemas.microsoft.com/office/drawing/2014/main" id="{0315F8AC-7C11-8CB8-6DBA-1D22387BF341}"/>
              </a:ext>
            </a:extLst>
          </p:cNvPr>
          <p:cNvGrpSpPr/>
          <p:nvPr/>
        </p:nvGrpSpPr>
        <p:grpSpPr>
          <a:xfrm>
            <a:off x="5131512" y="1222679"/>
            <a:ext cx="742350" cy="742309"/>
            <a:chOff x="1693845" y="1382858"/>
            <a:chExt cx="409392" cy="409392"/>
          </a:xfrm>
        </p:grpSpPr>
        <p:sp>
          <p:nvSpPr>
            <p:cNvPr id="13" name="Google Shape;728;p40">
              <a:extLst>
                <a:ext uri="{FF2B5EF4-FFF2-40B4-BE49-F238E27FC236}">
                  <a16:creationId xmlns:a16="http://schemas.microsoft.com/office/drawing/2014/main" id="{C6AB5DE7-5CC6-5445-0072-D993F8CAD0FB}"/>
                </a:ext>
              </a:extLst>
            </p:cNvPr>
            <p:cNvSpPr/>
            <p:nvPr/>
          </p:nvSpPr>
          <p:spPr>
            <a:xfrm>
              <a:off x="1719424" y="1510714"/>
              <a:ext cx="358233" cy="238349"/>
            </a:xfrm>
            <a:custGeom>
              <a:avLst/>
              <a:gdLst/>
              <a:ahLst/>
              <a:cxnLst/>
              <a:rect l="l" t="t" r="r" b="b"/>
              <a:pathLst>
                <a:path w="17660" h="11750" extrusionOk="0">
                  <a:moveTo>
                    <a:pt x="590" y="0"/>
                  </a:moveTo>
                  <a:cubicBezTo>
                    <a:pt x="262" y="0"/>
                    <a:pt x="0" y="265"/>
                    <a:pt x="0" y="593"/>
                  </a:cubicBezTo>
                  <a:lnTo>
                    <a:pt x="0" y="11750"/>
                  </a:lnTo>
                  <a:lnTo>
                    <a:pt x="17660" y="11750"/>
                  </a:lnTo>
                  <a:lnTo>
                    <a:pt x="17660" y="593"/>
                  </a:lnTo>
                  <a:cubicBezTo>
                    <a:pt x="17660" y="265"/>
                    <a:pt x="17395" y="3"/>
                    <a:pt x="170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29;p40">
              <a:extLst>
                <a:ext uri="{FF2B5EF4-FFF2-40B4-BE49-F238E27FC236}">
                  <a16:creationId xmlns:a16="http://schemas.microsoft.com/office/drawing/2014/main" id="{18A75E0F-3534-DCFD-B0CF-76F5BC082A96}"/>
                </a:ext>
              </a:extLst>
            </p:cNvPr>
            <p:cNvSpPr/>
            <p:nvPr/>
          </p:nvSpPr>
          <p:spPr>
            <a:xfrm>
              <a:off x="1745003" y="1536294"/>
              <a:ext cx="307074" cy="212769"/>
            </a:xfrm>
            <a:custGeom>
              <a:avLst/>
              <a:gdLst/>
              <a:ahLst/>
              <a:cxnLst/>
              <a:rect l="l" t="t" r="r" b="b"/>
              <a:pathLst>
                <a:path w="15138" h="10489" extrusionOk="0">
                  <a:moveTo>
                    <a:pt x="275" y="0"/>
                  </a:moveTo>
                  <a:cubicBezTo>
                    <a:pt x="124" y="0"/>
                    <a:pt x="1" y="123"/>
                    <a:pt x="1" y="278"/>
                  </a:cubicBezTo>
                  <a:lnTo>
                    <a:pt x="1" y="10489"/>
                  </a:lnTo>
                  <a:lnTo>
                    <a:pt x="15137" y="10489"/>
                  </a:lnTo>
                  <a:lnTo>
                    <a:pt x="15137" y="278"/>
                  </a:lnTo>
                  <a:cubicBezTo>
                    <a:pt x="15137" y="123"/>
                    <a:pt x="15014" y="0"/>
                    <a:pt x="14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30;p40">
              <a:extLst>
                <a:ext uri="{FF2B5EF4-FFF2-40B4-BE49-F238E27FC236}">
                  <a16:creationId xmlns:a16="http://schemas.microsoft.com/office/drawing/2014/main" id="{9C85CCD9-0836-D839-35CF-1ACEA934A36C}"/>
                </a:ext>
              </a:extLst>
            </p:cNvPr>
            <p:cNvSpPr/>
            <p:nvPr/>
          </p:nvSpPr>
          <p:spPr>
            <a:xfrm>
              <a:off x="1693845" y="1741051"/>
              <a:ext cx="409392" cy="51199"/>
            </a:xfrm>
            <a:custGeom>
              <a:avLst/>
              <a:gdLst/>
              <a:ahLst/>
              <a:cxnLst/>
              <a:rect l="l" t="t" r="r" b="b"/>
              <a:pathLst>
                <a:path w="20182" h="2524" extrusionOk="0">
                  <a:moveTo>
                    <a:pt x="274" y="0"/>
                  </a:moveTo>
                  <a:cubicBezTo>
                    <a:pt x="120" y="0"/>
                    <a:pt x="0" y="120"/>
                    <a:pt x="0" y="275"/>
                  </a:cubicBezTo>
                  <a:lnTo>
                    <a:pt x="0" y="1341"/>
                  </a:lnTo>
                  <a:cubicBezTo>
                    <a:pt x="0" y="1993"/>
                    <a:pt x="527" y="2523"/>
                    <a:pt x="1183" y="2523"/>
                  </a:cubicBezTo>
                  <a:lnTo>
                    <a:pt x="18999" y="2523"/>
                  </a:lnTo>
                  <a:cubicBezTo>
                    <a:pt x="19652" y="2523"/>
                    <a:pt x="20182" y="1993"/>
                    <a:pt x="20182" y="1341"/>
                  </a:cubicBezTo>
                  <a:lnTo>
                    <a:pt x="20182" y="275"/>
                  </a:lnTo>
                  <a:cubicBezTo>
                    <a:pt x="20182" y="127"/>
                    <a:pt x="20059" y="0"/>
                    <a:pt x="19904" y="0"/>
                  </a:cubicBezTo>
                  <a:lnTo>
                    <a:pt x="13875" y="0"/>
                  </a:lnTo>
                  <a:lnTo>
                    <a:pt x="12614" y="395"/>
                  </a:lnTo>
                  <a:lnTo>
                    <a:pt x="7568" y="395"/>
                  </a:lnTo>
                  <a:lnTo>
                    <a:pt x="63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1;p40">
              <a:extLst>
                <a:ext uri="{FF2B5EF4-FFF2-40B4-BE49-F238E27FC236}">
                  <a16:creationId xmlns:a16="http://schemas.microsoft.com/office/drawing/2014/main" id="{07C1A7AE-E044-0049-3515-6F5EC104608F}"/>
                </a:ext>
              </a:extLst>
            </p:cNvPr>
            <p:cNvSpPr/>
            <p:nvPr/>
          </p:nvSpPr>
          <p:spPr>
            <a:xfrm>
              <a:off x="1937610" y="1536476"/>
              <a:ext cx="62174" cy="98403"/>
            </a:xfrm>
            <a:custGeom>
              <a:avLst/>
              <a:gdLst/>
              <a:ahLst/>
              <a:cxnLst/>
              <a:rect l="l" t="t" r="r" b="b"/>
              <a:pathLst>
                <a:path w="3065" h="4851" extrusionOk="0">
                  <a:moveTo>
                    <a:pt x="1221" y="1"/>
                  </a:moveTo>
                  <a:cubicBezTo>
                    <a:pt x="401" y="881"/>
                    <a:pt x="1" y="2221"/>
                    <a:pt x="351" y="3782"/>
                  </a:cubicBezTo>
                  <a:lnTo>
                    <a:pt x="2646" y="4826"/>
                  </a:lnTo>
                  <a:cubicBezTo>
                    <a:pt x="2685" y="4843"/>
                    <a:pt x="2724" y="4851"/>
                    <a:pt x="2762" y="4851"/>
                  </a:cubicBezTo>
                  <a:cubicBezTo>
                    <a:pt x="2924" y="4851"/>
                    <a:pt x="3064" y="4706"/>
                    <a:pt x="3031" y="4529"/>
                  </a:cubicBezTo>
                  <a:lnTo>
                    <a:pt x="2498" y="1344"/>
                  </a:lnTo>
                  <a:cubicBezTo>
                    <a:pt x="2489" y="1291"/>
                    <a:pt x="2460" y="1234"/>
                    <a:pt x="2419" y="1196"/>
                  </a:cubicBezTo>
                  <a:lnTo>
                    <a:pt x="12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32;p40">
              <a:extLst>
                <a:ext uri="{FF2B5EF4-FFF2-40B4-BE49-F238E27FC236}">
                  <a16:creationId xmlns:a16="http://schemas.microsoft.com/office/drawing/2014/main" id="{7D05A458-E812-7AE1-6751-2668740EEE2E}"/>
                </a:ext>
              </a:extLst>
            </p:cNvPr>
            <p:cNvSpPr/>
            <p:nvPr/>
          </p:nvSpPr>
          <p:spPr>
            <a:xfrm>
              <a:off x="1797339" y="1536416"/>
              <a:ext cx="65013" cy="98382"/>
            </a:xfrm>
            <a:custGeom>
              <a:avLst/>
              <a:gdLst/>
              <a:ahLst/>
              <a:cxnLst/>
              <a:rect l="l" t="t" r="r" b="b"/>
              <a:pathLst>
                <a:path w="3205" h="4850" extrusionOk="0">
                  <a:moveTo>
                    <a:pt x="1839" y="1"/>
                  </a:moveTo>
                  <a:lnTo>
                    <a:pt x="640" y="1193"/>
                  </a:lnTo>
                  <a:cubicBezTo>
                    <a:pt x="596" y="1234"/>
                    <a:pt x="568" y="1290"/>
                    <a:pt x="562" y="1344"/>
                  </a:cubicBezTo>
                  <a:lnTo>
                    <a:pt x="29" y="4529"/>
                  </a:lnTo>
                  <a:cubicBezTo>
                    <a:pt x="0" y="4706"/>
                    <a:pt x="141" y="4849"/>
                    <a:pt x="303" y="4849"/>
                  </a:cubicBezTo>
                  <a:cubicBezTo>
                    <a:pt x="340" y="4849"/>
                    <a:pt x="379" y="4842"/>
                    <a:pt x="417" y="4825"/>
                  </a:cubicBezTo>
                  <a:lnTo>
                    <a:pt x="2703" y="3785"/>
                  </a:lnTo>
                  <a:cubicBezTo>
                    <a:pt x="3204" y="2523"/>
                    <a:pt x="2561" y="455"/>
                    <a:pt x="1842" y="4"/>
                  </a:cubicBezTo>
                  <a:lnTo>
                    <a:pt x="18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33;p40">
              <a:extLst>
                <a:ext uri="{FF2B5EF4-FFF2-40B4-BE49-F238E27FC236}">
                  <a16:creationId xmlns:a16="http://schemas.microsoft.com/office/drawing/2014/main" id="{45BD75CF-1809-053D-75DE-BDA9F2C798E7}"/>
                </a:ext>
              </a:extLst>
            </p:cNvPr>
            <p:cNvSpPr/>
            <p:nvPr/>
          </p:nvSpPr>
          <p:spPr>
            <a:xfrm>
              <a:off x="1770603" y="1656239"/>
              <a:ext cx="255875" cy="84832"/>
            </a:xfrm>
            <a:custGeom>
              <a:avLst/>
              <a:gdLst/>
              <a:ahLst/>
              <a:cxnLst/>
              <a:rect l="l" t="t" r="r" b="b"/>
              <a:pathLst>
                <a:path w="12614" h="4182" extrusionOk="0">
                  <a:moveTo>
                    <a:pt x="4415" y="0"/>
                  </a:moveTo>
                  <a:lnTo>
                    <a:pt x="3784" y="394"/>
                  </a:lnTo>
                  <a:cubicBezTo>
                    <a:pt x="3784" y="394"/>
                    <a:pt x="3787" y="1312"/>
                    <a:pt x="3784" y="1656"/>
                  </a:cubicBezTo>
                  <a:cubicBezTo>
                    <a:pt x="3154" y="1656"/>
                    <a:pt x="2523" y="2239"/>
                    <a:pt x="2523" y="2917"/>
                  </a:cubicBezTo>
                  <a:lnTo>
                    <a:pt x="1262" y="2917"/>
                  </a:lnTo>
                  <a:cubicBezTo>
                    <a:pt x="631" y="2917"/>
                    <a:pt x="0" y="3548"/>
                    <a:pt x="0" y="4181"/>
                  </a:cubicBezTo>
                  <a:lnTo>
                    <a:pt x="12614" y="4181"/>
                  </a:lnTo>
                  <a:cubicBezTo>
                    <a:pt x="12614" y="3548"/>
                    <a:pt x="11983" y="2917"/>
                    <a:pt x="11352" y="2917"/>
                  </a:cubicBezTo>
                  <a:lnTo>
                    <a:pt x="10091" y="2917"/>
                  </a:lnTo>
                  <a:cubicBezTo>
                    <a:pt x="10091" y="2267"/>
                    <a:pt x="9571" y="1656"/>
                    <a:pt x="8830" y="1656"/>
                  </a:cubicBezTo>
                  <a:lnTo>
                    <a:pt x="8830" y="394"/>
                  </a:lnTo>
                  <a:lnTo>
                    <a:pt x="81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4;p40">
              <a:extLst>
                <a:ext uri="{FF2B5EF4-FFF2-40B4-BE49-F238E27FC236}">
                  <a16:creationId xmlns:a16="http://schemas.microsoft.com/office/drawing/2014/main" id="{EC6AAA0D-6A4E-1816-0DB2-F065A7A6C46A}"/>
                </a:ext>
              </a:extLst>
            </p:cNvPr>
            <p:cNvSpPr/>
            <p:nvPr/>
          </p:nvSpPr>
          <p:spPr>
            <a:xfrm>
              <a:off x="1872941" y="1656239"/>
              <a:ext cx="51078" cy="52254"/>
            </a:xfrm>
            <a:custGeom>
              <a:avLst/>
              <a:gdLst/>
              <a:ahLst/>
              <a:cxnLst/>
              <a:rect l="l" t="t" r="r" b="b"/>
              <a:pathLst>
                <a:path w="2518" h="2576" extrusionOk="0">
                  <a:moveTo>
                    <a:pt x="584" y="0"/>
                  </a:moveTo>
                  <a:lnTo>
                    <a:pt x="1" y="394"/>
                  </a:lnTo>
                  <a:lnTo>
                    <a:pt x="1013" y="2422"/>
                  </a:lnTo>
                  <a:cubicBezTo>
                    <a:pt x="1065" y="2524"/>
                    <a:pt x="1163" y="2576"/>
                    <a:pt x="1260" y="2576"/>
                  </a:cubicBezTo>
                  <a:cubicBezTo>
                    <a:pt x="1357" y="2576"/>
                    <a:pt x="1454" y="2524"/>
                    <a:pt x="1505" y="2422"/>
                  </a:cubicBezTo>
                  <a:lnTo>
                    <a:pt x="2517" y="394"/>
                  </a:lnTo>
                  <a:lnTo>
                    <a:pt x="19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5;p40">
              <a:extLst>
                <a:ext uri="{FF2B5EF4-FFF2-40B4-BE49-F238E27FC236}">
                  <a16:creationId xmlns:a16="http://schemas.microsoft.com/office/drawing/2014/main" id="{B73EC796-CE6F-6FB8-8190-6FCAC2F0C18F}"/>
                </a:ext>
              </a:extLst>
            </p:cNvPr>
            <p:cNvSpPr/>
            <p:nvPr/>
          </p:nvSpPr>
          <p:spPr>
            <a:xfrm>
              <a:off x="1847362" y="1630639"/>
              <a:ext cx="102358" cy="33612"/>
            </a:xfrm>
            <a:custGeom>
              <a:avLst/>
              <a:gdLst/>
              <a:ahLst/>
              <a:cxnLst/>
              <a:rect l="l" t="t" r="r" b="b"/>
              <a:pathLst>
                <a:path w="5046" h="1657" extrusionOk="0">
                  <a:moveTo>
                    <a:pt x="1041" y="1"/>
                  </a:moveTo>
                  <a:lnTo>
                    <a:pt x="631" y="395"/>
                  </a:lnTo>
                  <a:lnTo>
                    <a:pt x="0" y="1656"/>
                  </a:lnTo>
                  <a:lnTo>
                    <a:pt x="5046" y="1656"/>
                  </a:lnTo>
                  <a:lnTo>
                    <a:pt x="4415" y="395"/>
                  </a:lnTo>
                  <a:lnTo>
                    <a:pt x="39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36;p40">
              <a:extLst>
                <a:ext uri="{FF2B5EF4-FFF2-40B4-BE49-F238E27FC236}">
                  <a16:creationId xmlns:a16="http://schemas.microsoft.com/office/drawing/2014/main" id="{717C7F17-203B-FE86-6058-4F2905553369}"/>
                </a:ext>
              </a:extLst>
            </p:cNvPr>
            <p:cNvSpPr/>
            <p:nvPr/>
          </p:nvSpPr>
          <p:spPr>
            <a:xfrm>
              <a:off x="1821762" y="1741051"/>
              <a:ext cx="153557" cy="25600"/>
            </a:xfrm>
            <a:custGeom>
              <a:avLst/>
              <a:gdLst/>
              <a:ahLst/>
              <a:cxnLst/>
              <a:rect l="l" t="t" r="r" b="b"/>
              <a:pathLst>
                <a:path w="7570" h="1262" extrusionOk="0">
                  <a:moveTo>
                    <a:pt x="1" y="0"/>
                  </a:moveTo>
                  <a:lnTo>
                    <a:pt x="1262" y="1262"/>
                  </a:lnTo>
                  <a:lnTo>
                    <a:pt x="6308" y="1262"/>
                  </a:lnTo>
                  <a:lnTo>
                    <a:pt x="75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37;p40">
              <a:extLst>
                <a:ext uri="{FF2B5EF4-FFF2-40B4-BE49-F238E27FC236}">
                  <a16:creationId xmlns:a16="http://schemas.microsoft.com/office/drawing/2014/main" id="{E253EA4D-B3C5-BECC-799C-712318D19868}"/>
                </a:ext>
              </a:extLst>
            </p:cNvPr>
            <p:cNvSpPr/>
            <p:nvPr/>
          </p:nvSpPr>
          <p:spPr>
            <a:xfrm>
              <a:off x="1834562" y="1398843"/>
              <a:ext cx="127958" cy="231817"/>
            </a:xfrm>
            <a:custGeom>
              <a:avLst/>
              <a:gdLst/>
              <a:ahLst/>
              <a:cxnLst/>
              <a:rect l="l" t="t" r="r" b="b"/>
              <a:pathLst>
                <a:path w="6308" h="11428" extrusionOk="0">
                  <a:moveTo>
                    <a:pt x="3152" y="1"/>
                  </a:moveTo>
                  <a:cubicBezTo>
                    <a:pt x="2849" y="1"/>
                    <a:pt x="2545" y="187"/>
                    <a:pt x="2243" y="561"/>
                  </a:cubicBezTo>
                  <a:cubicBezTo>
                    <a:pt x="1631" y="1343"/>
                    <a:pt x="1136" y="1447"/>
                    <a:pt x="764" y="2418"/>
                  </a:cubicBezTo>
                  <a:cubicBezTo>
                    <a:pt x="269" y="3730"/>
                    <a:pt x="1" y="5181"/>
                    <a:pt x="1" y="6669"/>
                  </a:cubicBezTo>
                  <a:cubicBezTo>
                    <a:pt x="1" y="7353"/>
                    <a:pt x="316" y="8643"/>
                    <a:pt x="631" y="9763"/>
                  </a:cubicBezTo>
                  <a:cubicBezTo>
                    <a:pt x="713" y="10046"/>
                    <a:pt x="792" y="10318"/>
                    <a:pt x="868" y="10567"/>
                  </a:cubicBezTo>
                  <a:cubicBezTo>
                    <a:pt x="1085" y="11295"/>
                    <a:pt x="1656" y="11428"/>
                    <a:pt x="1656" y="11428"/>
                  </a:cubicBezTo>
                  <a:lnTo>
                    <a:pt x="4652" y="11428"/>
                  </a:lnTo>
                  <a:cubicBezTo>
                    <a:pt x="5046" y="11390"/>
                    <a:pt x="5301" y="10980"/>
                    <a:pt x="5431" y="10560"/>
                  </a:cubicBezTo>
                  <a:cubicBezTo>
                    <a:pt x="5882" y="9116"/>
                    <a:pt x="6307" y="7732"/>
                    <a:pt x="6307" y="6663"/>
                  </a:cubicBezTo>
                  <a:cubicBezTo>
                    <a:pt x="6307" y="5181"/>
                    <a:pt x="6043" y="3730"/>
                    <a:pt x="5541" y="2418"/>
                  </a:cubicBezTo>
                  <a:cubicBezTo>
                    <a:pt x="5172" y="1444"/>
                    <a:pt x="4674" y="1340"/>
                    <a:pt x="4062" y="561"/>
                  </a:cubicBezTo>
                  <a:cubicBezTo>
                    <a:pt x="3759" y="187"/>
                    <a:pt x="3456" y="1"/>
                    <a:pt x="3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38;p40">
              <a:extLst>
                <a:ext uri="{FF2B5EF4-FFF2-40B4-BE49-F238E27FC236}">
                  <a16:creationId xmlns:a16="http://schemas.microsoft.com/office/drawing/2014/main" id="{F8FABF7B-8CC9-AD0B-890F-D6A34E780342}"/>
                </a:ext>
              </a:extLst>
            </p:cNvPr>
            <p:cNvSpPr/>
            <p:nvPr/>
          </p:nvSpPr>
          <p:spPr>
            <a:xfrm>
              <a:off x="1860141" y="1485237"/>
              <a:ext cx="76799" cy="76799"/>
            </a:xfrm>
            <a:custGeom>
              <a:avLst/>
              <a:gdLst/>
              <a:ahLst/>
              <a:cxnLst/>
              <a:rect l="l" t="t" r="r" b="b"/>
              <a:pathLst>
                <a:path w="3786" h="3786" extrusionOk="0">
                  <a:moveTo>
                    <a:pt x="1893" y="1"/>
                  </a:moveTo>
                  <a:cubicBezTo>
                    <a:pt x="846" y="1"/>
                    <a:pt x="1" y="846"/>
                    <a:pt x="1" y="1893"/>
                  </a:cubicBezTo>
                  <a:cubicBezTo>
                    <a:pt x="1" y="2937"/>
                    <a:pt x="846" y="3785"/>
                    <a:pt x="1893" y="3785"/>
                  </a:cubicBezTo>
                  <a:cubicBezTo>
                    <a:pt x="2937" y="3785"/>
                    <a:pt x="3785" y="2937"/>
                    <a:pt x="3785" y="1893"/>
                  </a:cubicBezTo>
                  <a:cubicBezTo>
                    <a:pt x="3785" y="846"/>
                    <a:pt x="2937" y="1"/>
                    <a:pt x="18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9;p40">
              <a:extLst>
                <a:ext uri="{FF2B5EF4-FFF2-40B4-BE49-F238E27FC236}">
                  <a16:creationId xmlns:a16="http://schemas.microsoft.com/office/drawing/2014/main" id="{48CD03F2-0066-7861-0F52-9AA089051174}"/>
                </a:ext>
              </a:extLst>
            </p:cNvPr>
            <p:cNvSpPr/>
            <p:nvPr/>
          </p:nvSpPr>
          <p:spPr>
            <a:xfrm>
              <a:off x="1885741" y="1510836"/>
              <a:ext cx="25600" cy="25600"/>
            </a:xfrm>
            <a:custGeom>
              <a:avLst/>
              <a:gdLst/>
              <a:ahLst/>
              <a:cxnLst/>
              <a:rect l="l" t="t" r="r" b="b"/>
              <a:pathLst>
                <a:path w="1262" h="1262" extrusionOk="0">
                  <a:moveTo>
                    <a:pt x="631" y="0"/>
                  </a:moveTo>
                  <a:cubicBezTo>
                    <a:pt x="281" y="0"/>
                    <a:pt x="0" y="281"/>
                    <a:pt x="0" y="631"/>
                  </a:cubicBezTo>
                  <a:cubicBezTo>
                    <a:pt x="0" y="978"/>
                    <a:pt x="281" y="1262"/>
                    <a:pt x="631" y="1262"/>
                  </a:cubicBezTo>
                  <a:cubicBezTo>
                    <a:pt x="978" y="1262"/>
                    <a:pt x="1262" y="978"/>
                    <a:pt x="1262" y="631"/>
                  </a:cubicBezTo>
                  <a:cubicBezTo>
                    <a:pt x="1262" y="281"/>
                    <a:pt x="978" y="0"/>
                    <a:pt x="6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40;p40">
              <a:extLst>
                <a:ext uri="{FF2B5EF4-FFF2-40B4-BE49-F238E27FC236}">
                  <a16:creationId xmlns:a16="http://schemas.microsoft.com/office/drawing/2014/main" id="{6B8DCE50-A719-3B8E-85F1-B30AB7515F12}"/>
                </a:ext>
              </a:extLst>
            </p:cNvPr>
            <p:cNvSpPr/>
            <p:nvPr/>
          </p:nvSpPr>
          <p:spPr>
            <a:xfrm>
              <a:off x="1885741" y="1510836"/>
              <a:ext cx="16958" cy="25600"/>
            </a:xfrm>
            <a:custGeom>
              <a:avLst/>
              <a:gdLst/>
              <a:ahLst/>
              <a:cxnLst/>
              <a:rect l="l" t="t" r="r" b="b"/>
              <a:pathLst>
                <a:path w="836" h="1262" extrusionOk="0">
                  <a:moveTo>
                    <a:pt x="631" y="0"/>
                  </a:moveTo>
                  <a:cubicBezTo>
                    <a:pt x="284" y="0"/>
                    <a:pt x="0" y="284"/>
                    <a:pt x="0" y="631"/>
                  </a:cubicBezTo>
                  <a:cubicBezTo>
                    <a:pt x="0" y="978"/>
                    <a:pt x="284" y="1262"/>
                    <a:pt x="631" y="1262"/>
                  </a:cubicBezTo>
                  <a:cubicBezTo>
                    <a:pt x="707" y="1262"/>
                    <a:pt x="773" y="1249"/>
                    <a:pt x="836" y="1227"/>
                  </a:cubicBezTo>
                  <a:cubicBezTo>
                    <a:pt x="584" y="1142"/>
                    <a:pt x="407" y="905"/>
                    <a:pt x="410" y="634"/>
                  </a:cubicBezTo>
                  <a:cubicBezTo>
                    <a:pt x="410" y="354"/>
                    <a:pt x="587" y="117"/>
                    <a:pt x="836" y="35"/>
                  </a:cubicBezTo>
                  <a:cubicBezTo>
                    <a:pt x="770" y="13"/>
                    <a:pt x="700" y="0"/>
                    <a:pt x="6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41;p40">
              <a:extLst>
                <a:ext uri="{FF2B5EF4-FFF2-40B4-BE49-F238E27FC236}">
                  <a16:creationId xmlns:a16="http://schemas.microsoft.com/office/drawing/2014/main" id="{237F7476-7222-02EF-E470-E1073A49BC16}"/>
                </a:ext>
              </a:extLst>
            </p:cNvPr>
            <p:cNvSpPr/>
            <p:nvPr/>
          </p:nvSpPr>
          <p:spPr>
            <a:xfrm>
              <a:off x="1850039" y="1382858"/>
              <a:ext cx="96942" cy="65054"/>
            </a:xfrm>
            <a:custGeom>
              <a:avLst/>
              <a:gdLst/>
              <a:ahLst/>
              <a:cxnLst/>
              <a:rect l="l" t="t" r="r" b="b"/>
              <a:pathLst>
                <a:path w="4779" h="3207" extrusionOk="0">
                  <a:moveTo>
                    <a:pt x="2389" y="0"/>
                  </a:moveTo>
                  <a:cubicBezTo>
                    <a:pt x="2086" y="0"/>
                    <a:pt x="1782" y="187"/>
                    <a:pt x="1480" y="561"/>
                  </a:cubicBezTo>
                  <a:cubicBezTo>
                    <a:pt x="868" y="1343"/>
                    <a:pt x="373" y="2235"/>
                    <a:pt x="1" y="3206"/>
                  </a:cubicBezTo>
                  <a:cubicBezTo>
                    <a:pt x="691" y="2762"/>
                    <a:pt x="1511" y="2503"/>
                    <a:pt x="2391" y="2503"/>
                  </a:cubicBezTo>
                  <a:cubicBezTo>
                    <a:pt x="3271" y="2503"/>
                    <a:pt x="4091" y="2765"/>
                    <a:pt x="4778" y="3206"/>
                  </a:cubicBezTo>
                  <a:cubicBezTo>
                    <a:pt x="4409" y="2232"/>
                    <a:pt x="3911" y="1340"/>
                    <a:pt x="3299" y="561"/>
                  </a:cubicBezTo>
                  <a:cubicBezTo>
                    <a:pt x="2996" y="187"/>
                    <a:pt x="2693" y="0"/>
                    <a:pt x="2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42;p40">
              <a:extLst>
                <a:ext uri="{FF2B5EF4-FFF2-40B4-BE49-F238E27FC236}">
                  <a16:creationId xmlns:a16="http://schemas.microsoft.com/office/drawing/2014/main" id="{74AA65C3-DECB-80F1-85FD-CF88FE85DB77}"/>
                </a:ext>
              </a:extLst>
            </p:cNvPr>
            <p:cNvSpPr/>
            <p:nvPr/>
          </p:nvSpPr>
          <p:spPr>
            <a:xfrm>
              <a:off x="1852149" y="1613113"/>
              <a:ext cx="92581" cy="25539"/>
            </a:xfrm>
            <a:custGeom>
              <a:avLst/>
              <a:gdLst/>
              <a:ahLst/>
              <a:cxnLst/>
              <a:rect l="l" t="t" r="r" b="b"/>
              <a:pathLst>
                <a:path w="4564" h="1259" extrusionOk="0">
                  <a:moveTo>
                    <a:pt x="1" y="1"/>
                  </a:moveTo>
                  <a:lnTo>
                    <a:pt x="398" y="1259"/>
                  </a:lnTo>
                  <a:lnTo>
                    <a:pt x="4182" y="1259"/>
                  </a:lnTo>
                  <a:lnTo>
                    <a:pt x="45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725;p40">
            <a:extLst>
              <a:ext uri="{FF2B5EF4-FFF2-40B4-BE49-F238E27FC236}">
                <a16:creationId xmlns:a16="http://schemas.microsoft.com/office/drawing/2014/main" id="{AB4C1854-85DC-E3CF-7C8E-B168DE689702}"/>
              </a:ext>
            </a:extLst>
          </p:cNvPr>
          <p:cNvSpPr txBox="1">
            <a:spLocks/>
          </p:cNvSpPr>
          <p:nvPr/>
        </p:nvSpPr>
        <p:spPr>
          <a:xfrm>
            <a:off x="4977222" y="1990872"/>
            <a:ext cx="2822475" cy="5022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600"/>
              <a:t>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7"/>
          <p:cNvSpPr txBox="1">
            <a:spLocks noGrp="1"/>
          </p:cNvSpPr>
          <p:nvPr>
            <p:ph type="title"/>
          </p:nvPr>
        </p:nvSpPr>
        <p:spPr>
          <a:xfrm>
            <a:off x="4801757" y="2321637"/>
            <a:ext cx="3444866"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Research Method</a:t>
            </a:r>
            <a:endParaRPr sz="4000"/>
          </a:p>
        </p:txBody>
      </p:sp>
      <p:sp>
        <p:nvSpPr>
          <p:cNvPr id="503" name="Google Shape;503;p37"/>
          <p:cNvSpPr txBox="1">
            <a:spLocks noGrp="1"/>
          </p:cNvSpPr>
          <p:nvPr>
            <p:ph type="title" idx="2"/>
          </p:nvPr>
        </p:nvSpPr>
        <p:spPr>
          <a:xfrm>
            <a:off x="4801755" y="1498726"/>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2" name="Google Shape;632;p39">
            <a:extLst>
              <a:ext uri="{FF2B5EF4-FFF2-40B4-BE49-F238E27FC236}">
                <a16:creationId xmlns:a16="http://schemas.microsoft.com/office/drawing/2014/main" id="{6AF2831A-D39D-A698-85B2-3AD47D546781}"/>
              </a:ext>
            </a:extLst>
          </p:cNvPr>
          <p:cNvGrpSpPr/>
          <p:nvPr/>
        </p:nvGrpSpPr>
        <p:grpSpPr>
          <a:xfrm flipH="1">
            <a:off x="1857559" y="1277201"/>
            <a:ext cx="2604091" cy="2715660"/>
            <a:chOff x="5604749" y="1277201"/>
            <a:chExt cx="2530453" cy="2715660"/>
          </a:xfrm>
        </p:grpSpPr>
        <p:sp>
          <p:nvSpPr>
            <p:cNvPr id="3" name="Google Shape;633;p39">
              <a:extLst>
                <a:ext uri="{FF2B5EF4-FFF2-40B4-BE49-F238E27FC236}">
                  <a16:creationId xmlns:a16="http://schemas.microsoft.com/office/drawing/2014/main" id="{42CFA262-1FAC-94B9-3490-B0BBAC43DFB0}"/>
                </a:ext>
              </a:extLst>
            </p:cNvPr>
            <p:cNvSpPr/>
            <p:nvPr/>
          </p:nvSpPr>
          <p:spPr>
            <a:xfrm>
              <a:off x="5604749" y="1277201"/>
              <a:ext cx="2530453" cy="2715660"/>
            </a:xfrm>
            <a:custGeom>
              <a:avLst/>
              <a:gdLst/>
              <a:ahLst/>
              <a:cxnLst/>
              <a:rect l="l" t="t" r="r" b="b"/>
              <a:pathLst>
                <a:path w="48298" h="51833" extrusionOk="0">
                  <a:moveTo>
                    <a:pt x="24144" y="0"/>
                  </a:moveTo>
                  <a:cubicBezTo>
                    <a:pt x="21848" y="0"/>
                    <a:pt x="19631" y="319"/>
                    <a:pt x="17526" y="922"/>
                  </a:cubicBezTo>
                  <a:cubicBezTo>
                    <a:pt x="17208" y="1011"/>
                    <a:pt x="16895" y="1112"/>
                    <a:pt x="16582" y="1212"/>
                  </a:cubicBezTo>
                  <a:cubicBezTo>
                    <a:pt x="16509" y="1229"/>
                    <a:pt x="16437" y="1257"/>
                    <a:pt x="16370" y="1279"/>
                  </a:cubicBezTo>
                  <a:cubicBezTo>
                    <a:pt x="15906" y="1436"/>
                    <a:pt x="15448" y="1609"/>
                    <a:pt x="15002" y="1793"/>
                  </a:cubicBezTo>
                  <a:cubicBezTo>
                    <a:pt x="13778" y="2296"/>
                    <a:pt x="12606" y="2893"/>
                    <a:pt x="11494" y="3580"/>
                  </a:cubicBezTo>
                  <a:cubicBezTo>
                    <a:pt x="11048" y="3854"/>
                    <a:pt x="10612" y="4144"/>
                    <a:pt x="10187" y="4446"/>
                  </a:cubicBezTo>
                  <a:cubicBezTo>
                    <a:pt x="10120" y="4491"/>
                    <a:pt x="10059" y="4535"/>
                    <a:pt x="9998" y="4580"/>
                  </a:cubicBezTo>
                  <a:cubicBezTo>
                    <a:pt x="9456" y="4971"/>
                    <a:pt x="8931" y="5384"/>
                    <a:pt x="8428" y="5820"/>
                  </a:cubicBezTo>
                  <a:cubicBezTo>
                    <a:pt x="8104" y="6099"/>
                    <a:pt x="7786" y="6389"/>
                    <a:pt x="7473" y="6685"/>
                  </a:cubicBezTo>
                  <a:cubicBezTo>
                    <a:pt x="7457" y="6702"/>
                    <a:pt x="7440" y="6713"/>
                    <a:pt x="7423" y="6736"/>
                  </a:cubicBezTo>
                  <a:cubicBezTo>
                    <a:pt x="7384" y="6769"/>
                    <a:pt x="7345" y="6808"/>
                    <a:pt x="7300" y="6859"/>
                  </a:cubicBezTo>
                  <a:cubicBezTo>
                    <a:pt x="7066" y="7076"/>
                    <a:pt x="6842" y="7311"/>
                    <a:pt x="6613" y="7545"/>
                  </a:cubicBezTo>
                  <a:cubicBezTo>
                    <a:pt x="6574" y="7596"/>
                    <a:pt x="6529" y="7640"/>
                    <a:pt x="6485" y="7685"/>
                  </a:cubicBezTo>
                  <a:cubicBezTo>
                    <a:pt x="6206" y="7981"/>
                    <a:pt x="5937" y="8288"/>
                    <a:pt x="5669" y="8601"/>
                  </a:cubicBezTo>
                  <a:cubicBezTo>
                    <a:pt x="5563" y="8735"/>
                    <a:pt x="5452" y="8863"/>
                    <a:pt x="5345" y="8997"/>
                  </a:cubicBezTo>
                  <a:cubicBezTo>
                    <a:pt x="5262" y="9098"/>
                    <a:pt x="5178" y="9210"/>
                    <a:pt x="5094" y="9316"/>
                  </a:cubicBezTo>
                  <a:cubicBezTo>
                    <a:pt x="4888" y="9578"/>
                    <a:pt x="4681" y="9852"/>
                    <a:pt x="4491" y="10131"/>
                  </a:cubicBezTo>
                  <a:cubicBezTo>
                    <a:pt x="4474" y="10148"/>
                    <a:pt x="4458" y="10170"/>
                    <a:pt x="4446" y="10187"/>
                  </a:cubicBezTo>
                  <a:cubicBezTo>
                    <a:pt x="4374" y="10293"/>
                    <a:pt x="4301" y="10394"/>
                    <a:pt x="4229" y="10494"/>
                  </a:cubicBezTo>
                  <a:cubicBezTo>
                    <a:pt x="4156" y="10606"/>
                    <a:pt x="4078" y="10723"/>
                    <a:pt x="4005" y="10829"/>
                  </a:cubicBezTo>
                  <a:cubicBezTo>
                    <a:pt x="3866" y="11047"/>
                    <a:pt x="3726" y="11259"/>
                    <a:pt x="3592" y="11477"/>
                  </a:cubicBezTo>
                  <a:cubicBezTo>
                    <a:pt x="3525" y="11578"/>
                    <a:pt x="3463" y="11678"/>
                    <a:pt x="3408" y="11779"/>
                  </a:cubicBezTo>
                  <a:cubicBezTo>
                    <a:pt x="3084" y="12320"/>
                    <a:pt x="2782" y="12868"/>
                    <a:pt x="2503" y="13437"/>
                  </a:cubicBezTo>
                  <a:cubicBezTo>
                    <a:pt x="1101" y="16263"/>
                    <a:pt x="235" y="19402"/>
                    <a:pt x="46" y="22725"/>
                  </a:cubicBezTo>
                  <a:cubicBezTo>
                    <a:pt x="40" y="22814"/>
                    <a:pt x="34" y="22903"/>
                    <a:pt x="29" y="22993"/>
                  </a:cubicBezTo>
                  <a:cubicBezTo>
                    <a:pt x="12" y="23373"/>
                    <a:pt x="1" y="23758"/>
                    <a:pt x="1" y="24149"/>
                  </a:cubicBezTo>
                  <a:lnTo>
                    <a:pt x="1" y="51832"/>
                  </a:lnTo>
                  <a:lnTo>
                    <a:pt x="48298" y="51832"/>
                  </a:lnTo>
                  <a:lnTo>
                    <a:pt x="48298" y="24149"/>
                  </a:lnTo>
                  <a:cubicBezTo>
                    <a:pt x="48298" y="24093"/>
                    <a:pt x="48298" y="24043"/>
                    <a:pt x="48292" y="23992"/>
                  </a:cubicBezTo>
                  <a:cubicBezTo>
                    <a:pt x="48292" y="23875"/>
                    <a:pt x="48292" y="23758"/>
                    <a:pt x="48287" y="23641"/>
                  </a:cubicBezTo>
                  <a:cubicBezTo>
                    <a:pt x="48287" y="23417"/>
                    <a:pt x="48276" y="23199"/>
                    <a:pt x="48264" y="22982"/>
                  </a:cubicBezTo>
                  <a:cubicBezTo>
                    <a:pt x="48264" y="22915"/>
                    <a:pt x="48259" y="22842"/>
                    <a:pt x="48259" y="22769"/>
                  </a:cubicBezTo>
                  <a:cubicBezTo>
                    <a:pt x="48214" y="22055"/>
                    <a:pt x="48142" y="21345"/>
                    <a:pt x="48041" y="20642"/>
                  </a:cubicBezTo>
                  <a:cubicBezTo>
                    <a:pt x="47851" y="19357"/>
                    <a:pt x="47566" y="18106"/>
                    <a:pt x="47181" y="16900"/>
                  </a:cubicBezTo>
                  <a:cubicBezTo>
                    <a:pt x="47175" y="16872"/>
                    <a:pt x="47170" y="16855"/>
                    <a:pt x="47164" y="16833"/>
                  </a:cubicBezTo>
                  <a:cubicBezTo>
                    <a:pt x="47147" y="16771"/>
                    <a:pt x="47125" y="16710"/>
                    <a:pt x="47108" y="16654"/>
                  </a:cubicBezTo>
                  <a:cubicBezTo>
                    <a:pt x="46796" y="15699"/>
                    <a:pt x="46427" y="14772"/>
                    <a:pt x="46003" y="13879"/>
                  </a:cubicBezTo>
                  <a:cubicBezTo>
                    <a:pt x="45908" y="13672"/>
                    <a:pt x="45807" y="13471"/>
                    <a:pt x="45707" y="13270"/>
                  </a:cubicBezTo>
                  <a:cubicBezTo>
                    <a:pt x="45612" y="13080"/>
                    <a:pt x="45517" y="12901"/>
                    <a:pt x="45422" y="12717"/>
                  </a:cubicBezTo>
                  <a:cubicBezTo>
                    <a:pt x="45399" y="12672"/>
                    <a:pt x="45371" y="12628"/>
                    <a:pt x="45344" y="12577"/>
                  </a:cubicBezTo>
                  <a:cubicBezTo>
                    <a:pt x="45249" y="12404"/>
                    <a:pt x="45148" y="12231"/>
                    <a:pt x="45048" y="12052"/>
                  </a:cubicBezTo>
                  <a:cubicBezTo>
                    <a:pt x="44958" y="11902"/>
                    <a:pt x="44869" y="11745"/>
                    <a:pt x="44779" y="11594"/>
                  </a:cubicBezTo>
                  <a:cubicBezTo>
                    <a:pt x="44740" y="11539"/>
                    <a:pt x="44707" y="11477"/>
                    <a:pt x="44668" y="11421"/>
                  </a:cubicBezTo>
                  <a:cubicBezTo>
                    <a:pt x="44176" y="10623"/>
                    <a:pt x="43635" y="9858"/>
                    <a:pt x="43059" y="9126"/>
                  </a:cubicBezTo>
                  <a:cubicBezTo>
                    <a:pt x="42937" y="8975"/>
                    <a:pt x="42814" y="8830"/>
                    <a:pt x="42696" y="8679"/>
                  </a:cubicBezTo>
                  <a:cubicBezTo>
                    <a:pt x="42417" y="8350"/>
                    <a:pt x="42132" y="8026"/>
                    <a:pt x="41831" y="7713"/>
                  </a:cubicBezTo>
                  <a:cubicBezTo>
                    <a:pt x="41764" y="7629"/>
                    <a:pt x="41691" y="7551"/>
                    <a:pt x="41613" y="7473"/>
                  </a:cubicBezTo>
                  <a:cubicBezTo>
                    <a:pt x="41507" y="7356"/>
                    <a:pt x="41390" y="7244"/>
                    <a:pt x="41278" y="7127"/>
                  </a:cubicBezTo>
                  <a:lnTo>
                    <a:pt x="41222" y="7071"/>
                  </a:lnTo>
                  <a:cubicBezTo>
                    <a:pt x="41038" y="6881"/>
                    <a:pt x="40848" y="6702"/>
                    <a:pt x="40652" y="6518"/>
                  </a:cubicBezTo>
                  <a:cubicBezTo>
                    <a:pt x="40585" y="6456"/>
                    <a:pt x="40518" y="6395"/>
                    <a:pt x="40451" y="6334"/>
                  </a:cubicBezTo>
                  <a:cubicBezTo>
                    <a:pt x="39809" y="5747"/>
                    <a:pt x="39139" y="5194"/>
                    <a:pt x="38441" y="4681"/>
                  </a:cubicBezTo>
                  <a:cubicBezTo>
                    <a:pt x="38162" y="4474"/>
                    <a:pt x="37871" y="4273"/>
                    <a:pt x="37581" y="4083"/>
                  </a:cubicBezTo>
                  <a:cubicBezTo>
                    <a:pt x="37329" y="3904"/>
                    <a:pt x="37067" y="3737"/>
                    <a:pt x="36804" y="3580"/>
                  </a:cubicBezTo>
                  <a:cubicBezTo>
                    <a:pt x="36732" y="3530"/>
                    <a:pt x="36659" y="3491"/>
                    <a:pt x="36587" y="3446"/>
                  </a:cubicBezTo>
                  <a:cubicBezTo>
                    <a:pt x="36503" y="3396"/>
                    <a:pt x="36419" y="3346"/>
                    <a:pt x="36335" y="3301"/>
                  </a:cubicBezTo>
                  <a:cubicBezTo>
                    <a:pt x="36129" y="3178"/>
                    <a:pt x="35916" y="3055"/>
                    <a:pt x="35704" y="2938"/>
                  </a:cubicBezTo>
                  <a:cubicBezTo>
                    <a:pt x="35520" y="2838"/>
                    <a:pt x="35336" y="2743"/>
                    <a:pt x="35146" y="2642"/>
                  </a:cubicBezTo>
                  <a:cubicBezTo>
                    <a:pt x="34543" y="2335"/>
                    <a:pt x="33928" y="2050"/>
                    <a:pt x="33297" y="1793"/>
                  </a:cubicBezTo>
                  <a:cubicBezTo>
                    <a:pt x="32476" y="1458"/>
                    <a:pt x="31627" y="1162"/>
                    <a:pt x="30767" y="922"/>
                  </a:cubicBezTo>
                  <a:cubicBezTo>
                    <a:pt x="30650" y="883"/>
                    <a:pt x="30527" y="855"/>
                    <a:pt x="30410" y="821"/>
                  </a:cubicBezTo>
                  <a:lnTo>
                    <a:pt x="30198" y="766"/>
                  </a:lnTo>
                  <a:cubicBezTo>
                    <a:pt x="28265" y="263"/>
                    <a:pt x="26238" y="0"/>
                    <a:pt x="24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634;p39">
              <a:extLst>
                <a:ext uri="{FF2B5EF4-FFF2-40B4-BE49-F238E27FC236}">
                  <a16:creationId xmlns:a16="http://schemas.microsoft.com/office/drawing/2014/main" id="{6EEBDA32-7F90-88F3-1F01-5A0E587F8223}"/>
                </a:ext>
              </a:extLst>
            </p:cNvPr>
            <p:cNvGrpSpPr/>
            <p:nvPr/>
          </p:nvGrpSpPr>
          <p:grpSpPr>
            <a:xfrm>
              <a:off x="6503784" y="1841600"/>
              <a:ext cx="1408015" cy="2151126"/>
              <a:chOff x="6503784" y="1841600"/>
              <a:chExt cx="1408015" cy="2151126"/>
            </a:xfrm>
          </p:grpSpPr>
          <p:sp>
            <p:nvSpPr>
              <p:cNvPr id="22" name="Google Shape;635;p39">
                <a:extLst>
                  <a:ext uri="{FF2B5EF4-FFF2-40B4-BE49-F238E27FC236}">
                    <a16:creationId xmlns:a16="http://schemas.microsoft.com/office/drawing/2014/main" id="{6DAC71B0-7CA5-EC0F-8F27-768F31FFAAB8}"/>
                  </a:ext>
                </a:extLst>
              </p:cNvPr>
              <p:cNvSpPr/>
              <p:nvPr/>
            </p:nvSpPr>
            <p:spPr>
              <a:xfrm flipH="1">
                <a:off x="7116032" y="1919059"/>
                <a:ext cx="398574" cy="373541"/>
              </a:xfrm>
              <a:custGeom>
                <a:avLst/>
                <a:gdLst/>
                <a:ahLst/>
                <a:cxnLst/>
                <a:rect l="l" t="t" r="r" b="b"/>
                <a:pathLst>
                  <a:path w="6926" h="6491" extrusionOk="0">
                    <a:moveTo>
                      <a:pt x="3966" y="1"/>
                    </a:moveTo>
                    <a:cubicBezTo>
                      <a:pt x="3129" y="1"/>
                      <a:pt x="2275" y="291"/>
                      <a:pt x="1782" y="766"/>
                    </a:cubicBezTo>
                    <a:cubicBezTo>
                      <a:pt x="710" y="1805"/>
                      <a:pt x="917" y="2866"/>
                      <a:pt x="777" y="3715"/>
                    </a:cubicBezTo>
                    <a:cubicBezTo>
                      <a:pt x="638" y="4563"/>
                      <a:pt x="1" y="5625"/>
                      <a:pt x="1" y="5625"/>
                    </a:cubicBezTo>
                    <a:lnTo>
                      <a:pt x="2497" y="6490"/>
                    </a:lnTo>
                    <a:cubicBezTo>
                      <a:pt x="2793" y="5976"/>
                      <a:pt x="2849" y="5692"/>
                      <a:pt x="4848" y="5189"/>
                    </a:cubicBezTo>
                    <a:cubicBezTo>
                      <a:pt x="6926" y="4664"/>
                      <a:pt x="6546" y="2318"/>
                      <a:pt x="6239" y="1386"/>
                    </a:cubicBezTo>
                    <a:cubicBezTo>
                      <a:pt x="5916" y="404"/>
                      <a:pt x="4952" y="1"/>
                      <a:pt x="39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36;p39">
                <a:extLst>
                  <a:ext uri="{FF2B5EF4-FFF2-40B4-BE49-F238E27FC236}">
                    <a16:creationId xmlns:a16="http://schemas.microsoft.com/office/drawing/2014/main" id="{71BE5746-F9BD-4067-8E5F-D38C0D965AB2}"/>
                  </a:ext>
                </a:extLst>
              </p:cNvPr>
              <p:cNvSpPr/>
              <p:nvPr/>
            </p:nvSpPr>
            <p:spPr>
              <a:xfrm flipH="1">
                <a:off x="7007382" y="1858519"/>
                <a:ext cx="508144" cy="289291"/>
              </a:xfrm>
              <a:custGeom>
                <a:avLst/>
                <a:gdLst/>
                <a:ahLst/>
                <a:cxnLst/>
                <a:rect l="l" t="t" r="r" b="b"/>
                <a:pathLst>
                  <a:path w="8830" h="5027" extrusionOk="0">
                    <a:moveTo>
                      <a:pt x="5890" y="0"/>
                    </a:moveTo>
                    <a:cubicBezTo>
                      <a:pt x="5698" y="0"/>
                      <a:pt x="5459" y="58"/>
                      <a:pt x="5166" y="215"/>
                    </a:cubicBezTo>
                    <a:cubicBezTo>
                      <a:pt x="4814" y="405"/>
                      <a:pt x="4490" y="578"/>
                      <a:pt x="4217" y="723"/>
                    </a:cubicBezTo>
                    <a:cubicBezTo>
                      <a:pt x="4217" y="723"/>
                      <a:pt x="3273" y="225"/>
                      <a:pt x="2325" y="225"/>
                    </a:cubicBezTo>
                    <a:cubicBezTo>
                      <a:pt x="1886" y="225"/>
                      <a:pt x="1447" y="332"/>
                      <a:pt x="1100" y="645"/>
                    </a:cubicBezTo>
                    <a:cubicBezTo>
                      <a:pt x="0" y="1634"/>
                      <a:pt x="642" y="2851"/>
                      <a:pt x="698" y="3454"/>
                    </a:cubicBezTo>
                    <a:cubicBezTo>
                      <a:pt x="760" y="4063"/>
                      <a:pt x="754" y="4973"/>
                      <a:pt x="754" y="4973"/>
                    </a:cubicBezTo>
                    <a:cubicBezTo>
                      <a:pt x="754" y="4973"/>
                      <a:pt x="962" y="5027"/>
                      <a:pt x="1244" y="5027"/>
                    </a:cubicBezTo>
                    <a:cubicBezTo>
                      <a:pt x="1573" y="5027"/>
                      <a:pt x="2002" y="4954"/>
                      <a:pt x="2318" y="4638"/>
                    </a:cubicBezTo>
                    <a:lnTo>
                      <a:pt x="2910" y="3644"/>
                    </a:lnTo>
                    <a:lnTo>
                      <a:pt x="3412" y="2471"/>
                    </a:lnTo>
                    <a:cubicBezTo>
                      <a:pt x="3412" y="2471"/>
                      <a:pt x="3835" y="2649"/>
                      <a:pt x="4458" y="2649"/>
                    </a:cubicBezTo>
                    <a:cubicBezTo>
                      <a:pt x="4809" y="2649"/>
                      <a:pt x="5224" y="2593"/>
                      <a:pt x="5663" y="2415"/>
                    </a:cubicBezTo>
                    <a:cubicBezTo>
                      <a:pt x="5663" y="2415"/>
                      <a:pt x="6077" y="2665"/>
                      <a:pt x="6623" y="2665"/>
                    </a:cubicBezTo>
                    <a:cubicBezTo>
                      <a:pt x="6901" y="2665"/>
                      <a:pt x="7214" y="2600"/>
                      <a:pt x="7523" y="2404"/>
                    </a:cubicBezTo>
                    <a:cubicBezTo>
                      <a:pt x="8444" y="1829"/>
                      <a:pt x="8830" y="198"/>
                      <a:pt x="7757" y="70"/>
                    </a:cubicBezTo>
                    <a:cubicBezTo>
                      <a:pt x="7699" y="63"/>
                      <a:pt x="7643" y="60"/>
                      <a:pt x="7589" y="60"/>
                    </a:cubicBezTo>
                    <a:cubicBezTo>
                      <a:pt x="6964" y="60"/>
                      <a:pt x="6618" y="472"/>
                      <a:pt x="6618" y="472"/>
                    </a:cubicBezTo>
                    <a:cubicBezTo>
                      <a:pt x="6618" y="472"/>
                      <a:pt x="6441" y="0"/>
                      <a:pt x="58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37;p39">
                <a:extLst>
                  <a:ext uri="{FF2B5EF4-FFF2-40B4-BE49-F238E27FC236}">
                    <a16:creationId xmlns:a16="http://schemas.microsoft.com/office/drawing/2014/main" id="{07425184-A37E-C99F-F142-0262C425A3C3}"/>
                  </a:ext>
                </a:extLst>
              </p:cNvPr>
              <p:cNvSpPr/>
              <p:nvPr/>
            </p:nvSpPr>
            <p:spPr>
              <a:xfrm flipH="1">
                <a:off x="7112118" y="1921303"/>
                <a:ext cx="139898" cy="96162"/>
              </a:xfrm>
              <a:custGeom>
                <a:avLst/>
                <a:gdLst/>
                <a:ahLst/>
                <a:cxnLst/>
                <a:rect l="l" t="t" r="r" b="b"/>
                <a:pathLst>
                  <a:path w="2431" h="1671" fill="none" extrusionOk="0">
                    <a:moveTo>
                      <a:pt x="1" y="1531"/>
                    </a:moveTo>
                    <a:cubicBezTo>
                      <a:pt x="587" y="1453"/>
                      <a:pt x="1140" y="1190"/>
                      <a:pt x="1576" y="794"/>
                    </a:cubicBezTo>
                    <a:cubicBezTo>
                      <a:pt x="1721" y="660"/>
                      <a:pt x="1855" y="509"/>
                      <a:pt x="1922" y="325"/>
                    </a:cubicBezTo>
                    <a:cubicBezTo>
                      <a:pt x="1950" y="252"/>
                      <a:pt x="1966" y="163"/>
                      <a:pt x="1916" y="96"/>
                    </a:cubicBezTo>
                    <a:cubicBezTo>
                      <a:pt x="1849" y="1"/>
                      <a:pt x="1693" y="29"/>
                      <a:pt x="1598" y="101"/>
                    </a:cubicBezTo>
                    <a:cubicBezTo>
                      <a:pt x="1475" y="185"/>
                      <a:pt x="1386" y="314"/>
                      <a:pt x="1302" y="442"/>
                    </a:cubicBezTo>
                    <a:cubicBezTo>
                      <a:pt x="1190" y="610"/>
                      <a:pt x="1073" y="794"/>
                      <a:pt x="1079" y="1000"/>
                    </a:cubicBezTo>
                    <a:cubicBezTo>
                      <a:pt x="1084" y="1280"/>
                      <a:pt x="1330" y="1509"/>
                      <a:pt x="1598" y="1592"/>
                    </a:cubicBezTo>
                    <a:cubicBezTo>
                      <a:pt x="1866" y="1671"/>
                      <a:pt x="2156" y="1643"/>
                      <a:pt x="2430" y="1609"/>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38;p39">
                <a:extLst>
                  <a:ext uri="{FF2B5EF4-FFF2-40B4-BE49-F238E27FC236}">
                    <a16:creationId xmlns:a16="http://schemas.microsoft.com/office/drawing/2014/main" id="{37F50593-F5AA-4CEA-1EB5-A8C52D29BC16}"/>
                  </a:ext>
                </a:extLst>
              </p:cNvPr>
              <p:cNvSpPr/>
              <p:nvPr/>
            </p:nvSpPr>
            <p:spPr>
              <a:xfrm flipH="1">
                <a:off x="7271870" y="1841600"/>
                <a:ext cx="197100" cy="56972"/>
              </a:xfrm>
              <a:custGeom>
                <a:avLst/>
                <a:gdLst/>
                <a:ahLst/>
                <a:cxnLst/>
                <a:rect l="l" t="t" r="r" b="b"/>
                <a:pathLst>
                  <a:path w="3425" h="990" fill="none" extrusionOk="0">
                    <a:moveTo>
                      <a:pt x="3424" y="989"/>
                    </a:moveTo>
                    <a:cubicBezTo>
                      <a:pt x="2994" y="515"/>
                      <a:pt x="2408" y="168"/>
                      <a:pt x="1771" y="85"/>
                    </a:cubicBezTo>
                    <a:cubicBezTo>
                      <a:pt x="1135" y="1"/>
                      <a:pt x="459" y="191"/>
                      <a:pt x="1" y="643"/>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39;p39">
                <a:extLst>
                  <a:ext uri="{FF2B5EF4-FFF2-40B4-BE49-F238E27FC236}">
                    <a16:creationId xmlns:a16="http://schemas.microsoft.com/office/drawing/2014/main" id="{1D6357E4-9008-B144-3C82-CD65D0101EA8}"/>
                  </a:ext>
                </a:extLst>
              </p:cNvPr>
              <p:cNvSpPr/>
              <p:nvPr/>
            </p:nvSpPr>
            <p:spPr>
              <a:xfrm flipH="1">
                <a:off x="7348063" y="2035708"/>
                <a:ext cx="84883" cy="92939"/>
              </a:xfrm>
              <a:custGeom>
                <a:avLst/>
                <a:gdLst/>
                <a:ahLst/>
                <a:cxnLst/>
                <a:rect l="l" t="t" r="r" b="b"/>
                <a:pathLst>
                  <a:path w="1475" h="1615" extrusionOk="0">
                    <a:moveTo>
                      <a:pt x="867" y="1"/>
                    </a:moveTo>
                    <a:cubicBezTo>
                      <a:pt x="784" y="1"/>
                      <a:pt x="693" y="24"/>
                      <a:pt x="592" y="79"/>
                    </a:cubicBezTo>
                    <a:cubicBezTo>
                      <a:pt x="0" y="409"/>
                      <a:pt x="296" y="1481"/>
                      <a:pt x="1078" y="1615"/>
                    </a:cubicBezTo>
                    <a:lnTo>
                      <a:pt x="1475" y="565"/>
                    </a:lnTo>
                    <a:cubicBezTo>
                      <a:pt x="1475" y="565"/>
                      <a:pt x="1278" y="1"/>
                      <a:pt x="8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40;p39">
                <a:extLst>
                  <a:ext uri="{FF2B5EF4-FFF2-40B4-BE49-F238E27FC236}">
                    <a16:creationId xmlns:a16="http://schemas.microsoft.com/office/drawing/2014/main" id="{A0918FC9-48CE-B6F1-BC5C-F09BFD192241}"/>
                  </a:ext>
                </a:extLst>
              </p:cNvPr>
              <p:cNvSpPr/>
              <p:nvPr/>
            </p:nvSpPr>
            <p:spPr>
              <a:xfrm flipH="1">
                <a:off x="7366996" y="2051476"/>
                <a:ext cx="21926" cy="43794"/>
              </a:xfrm>
              <a:custGeom>
                <a:avLst/>
                <a:gdLst/>
                <a:ahLst/>
                <a:cxnLst/>
                <a:rect l="l" t="t" r="r" b="b"/>
                <a:pathLst>
                  <a:path w="381" h="761" fill="none" extrusionOk="0">
                    <a:moveTo>
                      <a:pt x="1" y="1"/>
                    </a:moveTo>
                    <a:cubicBezTo>
                      <a:pt x="168" y="235"/>
                      <a:pt x="297" y="492"/>
                      <a:pt x="380" y="76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41;p39">
                <a:extLst>
                  <a:ext uri="{FF2B5EF4-FFF2-40B4-BE49-F238E27FC236}">
                    <a16:creationId xmlns:a16="http://schemas.microsoft.com/office/drawing/2014/main" id="{5158EF14-C3E4-EEA1-2E45-46945100D953}"/>
                  </a:ext>
                </a:extLst>
              </p:cNvPr>
              <p:cNvSpPr/>
              <p:nvPr/>
            </p:nvSpPr>
            <p:spPr>
              <a:xfrm flipH="1">
                <a:off x="7215013" y="2034442"/>
                <a:ext cx="46613" cy="17725"/>
              </a:xfrm>
              <a:custGeom>
                <a:avLst/>
                <a:gdLst/>
                <a:ahLst/>
                <a:cxnLst/>
                <a:rect l="l" t="t" r="r" b="b"/>
                <a:pathLst>
                  <a:path w="810" h="308" fill="none" extrusionOk="0">
                    <a:moveTo>
                      <a:pt x="0" y="308"/>
                    </a:moveTo>
                    <a:cubicBezTo>
                      <a:pt x="207" y="101"/>
                      <a:pt x="519" y="1"/>
                      <a:pt x="810" y="45"/>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42;p39">
                <a:extLst>
                  <a:ext uri="{FF2B5EF4-FFF2-40B4-BE49-F238E27FC236}">
                    <a16:creationId xmlns:a16="http://schemas.microsoft.com/office/drawing/2014/main" id="{0F171DCB-CEE8-9AB8-458D-BC71A11C1E7D}"/>
                  </a:ext>
                </a:extLst>
              </p:cNvPr>
              <p:cNvSpPr/>
              <p:nvPr/>
            </p:nvSpPr>
            <p:spPr>
              <a:xfrm flipH="1">
                <a:off x="7151653" y="2045721"/>
                <a:ext cx="23882" cy="27968"/>
              </a:xfrm>
              <a:custGeom>
                <a:avLst/>
                <a:gdLst/>
                <a:ahLst/>
                <a:cxnLst/>
                <a:rect l="l" t="t" r="r" b="b"/>
                <a:pathLst>
                  <a:path w="415" h="486" fill="none" extrusionOk="0">
                    <a:moveTo>
                      <a:pt x="414" y="486"/>
                    </a:moveTo>
                    <a:cubicBezTo>
                      <a:pt x="386" y="263"/>
                      <a:pt x="219" y="62"/>
                      <a:pt x="1" y="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43;p39">
                <a:extLst>
                  <a:ext uri="{FF2B5EF4-FFF2-40B4-BE49-F238E27FC236}">
                    <a16:creationId xmlns:a16="http://schemas.microsoft.com/office/drawing/2014/main" id="{96239E5F-4FB1-515C-97B2-06A2760B5160}"/>
                  </a:ext>
                </a:extLst>
              </p:cNvPr>
              <p:cNvSpPr/>
              <p:nvPr/>
            </p:nvSpPr>
            <p:spPr>
              <a:xfrm flipH="1">
                <a:off x="7197979" y="2098089"/>
                <a:ext cx="12258" cy="40859"/>
              </a:xfrm>
              <a:custGeom>
                <a:avLst/>
                <a:gdLst/>
                <a:ahLst/>
                <a:cxnLst/>
                <a:rect l="l" t="t" r="r" b="b"/>
                <a:pathLst>
                  <a:path w="213" h="710" fill="none" extrusionOk="0">
                    <a:moveTo>
                      <a:pt x="40" y="0"/>
                    </a:moveTo>
                    <a:cubicBezTo>
                      <a:pt x="112" y="90"/>
                      <a:pt x="163" y="196"/>
                      <a:pt x="191" y="308"/>
                    </a:cubicBezTo>
                    <a:cubicBezTo>
                      <a:pt x="202" y="352"/>
                      <a:pt x="213" y="403"/>
                      <a:pt x="207" y="447"/>
                    </a:cubicBezTo>
                    <a:cubicBezTo>
                      <a:pt x="191" y="564"/>
                      <a:pt x="96" y="648"/>
                      <a:pt x="1" y="71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44;p39">
                <a:extLst>
                  <a:ext uri="{FF2B5EF4-FFF2-40B4-BE49-F238E27FC236}">
                    <a16:creationId xmlns:a16="http://schemas.microsoft.com/office/drawing/2014/main" id="{66C90D88-C36A-C9F1-B462-708FA655324D}"/>
                  </a:ext>
                </a:extLst>
              </p:cNvPr>
              <p:cNvSpPr/>
              <p:nvPr/>
            </p:nvSpPr>
            <p:spPr>
              <a:xfrm flipH="1">
                <a:off x="7202756" y="2125424"/>
                <a:ext cx="54728" cy="41434"/>
              </a:xfrm>
              <a:custGeom>
                <a:avLst/>
                <a:gdLst/>
                <a:ahLst/>
                <a:cxnLst/>
                <a:rect l="l" t="t" r="r" b="b"/>
                <a:pathLst>
                  <a:path w="951" h="720" extrusionOk="0">
                    <a:moveTo>
                      <a:pt x="202" y="0"/>
                    </a:moveTo>
                    <a:lnTo>
                      <a:pt x="202" y="0"/>
                    </a:lnTo>
                    <a:cubicBezTo>
                      <a:pt x="23" y="279"/>
                      <a:pt x="1" y="542"/>
                      <a:pt x="308" y="693"/>
                    </a:cubicBezTo>
                    <a:cubicBezTo>
                      <a:pt x="345" y="710"/>
                      <a:pt x="392" y="719"/>
                      <a:pt x="445" y="719"/>
                    </a:cubicBezTo>
                    <a:cubicBezTo>
                      <a:pt x="608" y="719"/>
                      <a:pt x="824" y="633"/>
                      <a:pt x="950" y="447"/>
                    </a:cubicBezTo>
                    <a:lnTo>
                      <a:pt x="2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645;p39">
                <a:extLst>
                  <a:ext uri="{FF2B5EF4-FFF2-40B4-BE49-F238E27FC236}">
                    <a16:creationId xmlns:a16="http://schemas.microsoft.com/office/drawing/2014/main" id="{45F2A337-9678-4CD0-E36C-17D4DF631732}"/>
                  </a:ext>
                </a:extLst>
              </p:cNvPr>
              <p:cNvSpPr/>
              <p:nvPr/>
            </p:nvSpPr>
            <p:spPr>
              <a:xfrm flipH="1">
                <a:off x="7222034" y="2069373"/>
                <a:ext cx="29637" cy="35334"/>
              </a:xfrm>
              <a:custGeom>
                <a:avLst/>
                <a:gdLst/>
                <a:ahLst/>
                <a:cxnLst/>
                <a:rect l="l" t="t" r="r" b="b"/>
                <a:pathLst>
                  <a:path w="515" h="614" extrusionOk="0">
                    <a:moveTo>
                      <a:pt x="297" y="1"/>
                    </a:moveTo>
                    <a:cubicBezTo>
                      <a:pt x="218" y="1"/>
                      <a:pt x="144" y="52"/>
                      <a:pt x="118" y="131"/>
                    </a:cubicBezTo>
                    <a:lnTo>
                      <a:pt x="39" y="354"/>
                    </a:lnTo>
                    <a:cubicBezTo>
                      <a:pt x="0" y="455"/>
                      <a:pt x="56" y="566"/>
                      <a:pt x="157" y="600"/>
                    </a:cubicBezTo>
                    <a:cubicBezTo>
                      <a:pt x="157" y="606"/>
                      <a:pt x="162" y="606"/>
                      <a:pt x="168" y="606"/>
                    </a:cubicBezTo>
                    <a:cubicBezTo>
                      <a:pt x="185" y="611"/>
                      <a:pt x="203" y="613"/>
                      <a:pt x="221" y="613"/>
                    </a:cubicBezTo>
                    <a:cubicBezTo>
                      <a:pt x="299" y="613"/>
                      <a:pt x="375" y="565"/>
                      <a:pt x="402" y="483"/>
                    </a:cubicBezTo>
                    <a:lnTo>
                      <a:pt x="481" y="259"/>
                    </a:lnTo>
                    <a:cubicBezTo>
                      <a:pt x="514" y="159"/>
                      <a:pt x="464" y="47"/>
                      <a:pt x="363" y="14"/>
                    </a:cubicBezTo>
                    <a:cubicBezTo>
                      <a:pt x="341" y="5"/>
                      <a:pt x="319"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646;p39">
                <a:extLst>
                  <a:ext uri="{FF2B5EF4-FFF2-40B4-BE49-F238E27FC236}">
                    <a16:creationId xmlns:a16="http://schemas.microsoft.com/office/drawing/2014/main" id="{044C8B2F-C877-BC01-0E26-127FA9D374DA}"/>
                  </a:ext>
                </a:extLst>
              </p:cNvPr>
              <p:cNvSpPr/>
              <p:nvPr/>
            </p:nvSpPr>
            <p:spPr>
              <a:xfrm flipH="1">
                <a:off x="7163911" y="2080998"/>
                <a:ext cx="29579" cy="35277"/>
              </a:xfrm>
              <a:custGeom>
                <a:avLst/>
                <a:gdLst/>
                <a:ahLst/>
                <a:cxnLst/>
                <a:rect l="l" t="t" r="r" b="b"/>
                <a:pathLst>
                  <a:path w="514" h="613" extrusionOk="0">
                    <a:moveTo>
                      <a:pt x="292" y="0"/>
                    </a:moveTo>
                    <a:cubicBezTo>
                      <a:pt x="214" y="0"/>
                      <a:pt x="142" y="51"/>
                      <a:pt x="112" y="130"/>
                    </a:cubicBezTo>
                    <a:lnTo>
                      <a:pt x="34" y="359"/>
                    </a:lnTo>
                    <a:cubicBezTo>
                      <a:pt x="0" y="459"/>
                      <a:pt x="50" y="565"/>
                      <a:pt x="151" y="605"/>
                    </a:cubicBezTo>
                    <a:lnTo>
                      <a:pt x="168" y="605"/>
                    </a:lnTo>
                    <a:cubicBezTo>
                      <a:pt x="185" y="610"/>
                      <a:pt x="203" y="612"/>
                      <a:pt x="221" y="612"/>
                    </a:cubicBezTo>
                    <a:cubicBezTo>
                      <a:pt x="298" y="612"/>
                      <a:pt x="369" y="565"/>
                      <a:pt x="397" y="487"/>
                    </a:cubicBezTo>
                    <a:lnTo>
                      <a:pt x="475" y="258"/>
                    </a:lnTo>
                    <a:cubicBezTo>
                      <a:pt x="514" y="158"/>
                      <a:pt x="458" y="46"/>
                      <a:pt x="358" y="13"/>
                    </a:cubicBezTo>
                    <a:cubicBezTo>
                      <a:pt x="336" y="4"/>
                      <a:pt x="313"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647;p39">
                <a:extLst>
                  <a:ext uri="{FF2B5EF4-FFF2-40B4-BE49-F238E27FC236}">
                    <a16:creationId xmlns:a16="http://schemas.microsoft.com/office/drawing/2014/main" id="{3F2684D1-B51C-9E75-0AFD-92891A301276}"/>
                  </a:ext>
                </a:extLst>
              </p:cNvPr>
              <p:cNvSpPr/>
              <p:nvPr/>
            </p:nvSpPr>
            <p:spPr>
              <a:xfrm flipH="1">
                <a:off x="7025394" y="3176645"/>
                <a:ext cx="179030" cy="187432"/>
              </a:xfrm>
              <a:custGeom>
                <a:avLst/>
                <a:gdLst/>
                <a:ahLst/>
                <a:cxnLst/>
                <a:rect l="l" t="t" r="r" b="b"/>
                <a:pathLst>
                  <a:path w="3111" h="3257" extrusionOk="0">
                    <a:moveTo>
                      <a:pt x="2603" y="1"/>
                    </a:moveTo>
                    <a:lnTo>
                      <a:pt x="0" y="855"/>
                    </a:lnTo>
                    <a:lnTo>
                      <a:pt x="324" y="2324"/>
                    </a:lnTo>
                    <a:lnTo>
                      <a:pt x="1983" y="1615"/>
                    </a:lnTo>
                    <a:cubicBezTo>
                      <a:pt x="1983" y="1615"/>
                      <a:pt x="2375" y="3257"/>
                      <a:pt x="2742" y="3257"/>
                    </a:cubicBezTo>
                    <a:cubicBezTo>
                      <a:pt x="2744" y="3257"/>
                      <a:pt x="2746" y="3257"/>
                      <a:pt x="2748" y="3257"/>
                    </a:cubicBezTo>
                    <a:cubicBezTo>
                      <a:pt x="3111" y="3234"/>
                      <a:pt x="2580" y="12"/>
                      <a:pt x="26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648;p39">
                <a:extLst>
                  <a:ext uri="{FF2B5EF4-FFF2-40B4-BE49-F238E27FC236}">
                    <a16:creationId xmlns:a16="http://schemas.microsoft.com/office/drawing/2014/main" id="{7C450E4C-98A7-8C2A-B1CB-37B66576D704}"/>
                  </a:ext>
                </a:extLst>
              </p:cNvPr>
              <p:cNvSpPr/>
              <p:nvPr/>
            </p:nvSpPr>
            <p:spPr>
              <a:xfrm flipH="1">
                <a:off x="6864664" y="3286273"/>
                <a:ext cx="434599" cy="706453"/>
              </a:xfrm>
              <a:custGeom>
                <a:avLst/>
                <a:gdLst/>
                <a:ahLst/>
                <a:cxnLst/>
                <a:rect l="l" t="t" r="r" b="b"/>
                <a:pathLst>
                  <a:path w="7552" h="12276" extrusionOk="0">
                    <a:moveTo>
                      <a:pt x="3715" y="0"/>
                    </a:moveTo>
                    <a:cubicBezTo>
                      <a:pt x="3575" y="0"/>
                      <a:pt x="3446" y="22"/>
                      <a:pt x="3318" y="50"/>
                    </a:cubicBezTo>
                    <a:cubicBezTo>
                      <a:pt x="3352" y="73"/>
                      <a:pt x="4217" y="693"/>
                      <a:pt x="4474" y="3005"/>
                    </a:cubicBezTo>
                    <a:cubicBezTo>
                      <a:pt x="4731" y="5361"/>
                      <a:pt x="4832" y="5775"/>
                      <a:pt x="4832" y="5775"/>
                    </a:cubicBezTo>
                    <a:lnTo>
                      <a:pt x="1648" y="5775"/>
                    </a:lnTo>
                    <a:cubicBezTo>
                      <a:pt x="1648" y="5775"/>
                      <a:pt x="1955" y="614"/>
                      <a:pt x="3307" y="56"/>
                    </a:cubicBezTo>
                    <a:lnTo>
                      <a:pt x="3307" y="56"/>
                    </a:lnTo>
                    <a:cubicBezTo>
                      <a:pt x="1" y="905"/>
                      <a:pt x="1207" y="12275"/>
                      <a:pt x="1207" y="12275"/>
                    </a:cubicBezTo>
                    <a:lnTo>
                      <a:pt x="6540" y="12275"/>
                    </a:lnTo>
                    <a:cubicBezTo>
                      <a:pt x="7551" y="10935"/>
                      <a:pt x="6334" y="8595"/>
                      <a:pt x="5608" y="4764"/>
                    </a:cubicBezTo>
                    <a:cubicBezTo>
                      <a:pt x="4882" y="933"/>
                      <a:pt x="4334" y="0"/>
                      <a:pt x="3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649;p39">
                <a:extLst>
                  <a:ext uri="{FF2B5EF4-FFF2-40B4-BE49-F238E27FC236}">
                    <a16:creationId xmlns:a16="http://schemas.microsoft.com/office/drawing/2014/main" id="{7F801C8A-9652-F76F-936E-D810A6E9DD89}"/>
                  </a:ext>
                </a:extLst>
              </p:cNvPr>
              <p:cNvSpPr/>
              <p:nvPr/>
            </p:nvSpPr>
            <p:spPr>
              <a:xfrm flipH="1">
                <a:off x="6755381" y="3254334"/>
                <a:ext cx="400876" cy="364276"/>
              </a:xfrm>
              <a:custGeom>
                <a:avLst/>
                <a:gdLst/>
                <a:ahLst/>
                <a:cxnLst/>
                <a:rect l="l" t="t" r="r" b="b"/>
                <a:pathLst>
                  <a:path w="6966" h="6330" extrusionOk="0">
                    <a:moveTo>
                      <a:pt x="4795" y="0"/>
                    </a:moveTo>
                    <a:cubicBezTo>
                      <a:pt x="2816" y="0"/>
                      <a:pt x="1" y="6330"/>
                      <a:pt x="1" y="6330"/>
                    </a:cubicBezTo>
                    <a:lnTo>
                      <a:pt x="2347" y="6330"/>
                    </a:lnTo>
                    <a:cubicBezTo>
                      <a:pt x="2347" y="6330"/>
                      <a:pt x="6965" y="443"/>
                      <a:pt x="4977" y="19"/>
                    </a:cubicBezTo>
                    <a:cubicBezTo>
                      <a:pt x="4917" y="6"/>
                      <a:pt x="4856" y="0"/>
                      <a:pt x="47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650;p39">
                <a:extLst>
                  <a:ext uri="{FF2B5EF4-FFF2-40B4-BE49-F238E27FC236}">
                    <a16:creationId xmlns:a16="http://schemas.microsoft.com/office/drawing/2014/main" id="{4C60E063-C374-A787-3F74-A6AC4E5A341A}"/>
                  </a:ext>
                </a:extLst>
              </p:cNvPr>
              <p:cNvSpPr/>
              <p:nvPr/>
            </p:nvSpPr>
            <p:spPr>
              <a:xfrm flipH="1">
                <a:off x="7009281" y="3552372"/>
                <a:ext cx="66928" cy="8402"/>
              </a:xfrm>
              <a:custGeom>
                <a:avLst/>
                <a:gdLst/>
                <a:ahLst/>
                <a:cxnLst/>
                <a:rect l="l" t="t" r="r" b="b"/>
                <a:pathLst>
                  <a:path w="1163" h="146" fill="none" extrusionOk="0">
                    <a:moveTo>
                      <a:pt x="1" y="0"/>
                    </a:moveTo>
                    <a:cubicBezTo>
                      <a:pt x="375" y="123"/>
                      <a:pt x="777" y="146"/>
                      <a:pt x="1162" y="62"/>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651;p39">
                <a:extLst>
                  <a:ext uri="{FF2B5EF4-FFF2-40B4-BE49-F238E27FC236}">
                    <a16:creationId xmlns:a16="http://schemas.microsoft.com/office/drawing/2014/main" id="{BFCA3EA6-0E00-C68C-E39A-0E68D47D23D2}"/>
                  </a:ext>
                </a:extLst>
              </p:cNvPr>
              <p:cNvSpPr/>
              <p:nvPr/>
            </p:nvSpPr>
            <p:spPr>
              <a:xfrm flipH="1">
                <a:off x="6948568" y="3484869"/>
                <a:ext cx="88105" cy="11279"/>
              </a:xfrm>
              <a:custGeom>
                <a:avLst/>
                <a:gdLst/>
                <a:ahLst/>
                <a:cxnLst/>
                <a:rect l="l" t="t" r="r" b="b"/>
                <a:pathLst>
                  <a:path w="1531" h="196" fill="none" extrusionOk="0">
                    <a:moveTo>
                      <a:pt x="0" y="34"/>
                    </a:moveTo>
                    <a:cubicBezTo>
                      <a:pt x="492" y="196"/>
                      <a:pt x="1045" y="185"/>
                      <a:pt x="1531" y="1"/>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652;p39">
                <a:extLst>
                  <a:ext uri="{FF2B5EF4-FFF2-40B4-BE49-F238E27FC236}">
                    <a16:creationId xmlns:a16="http://schemas.microsoft.com/office/drawing/2014/main" id="{5E0EE947-38A0-45F0-F50E-CCB565B11795}"/>
                  </a:ext>
                </a:extLst>
              </p:cNvPr>
              <p:cNvSpPr/>
              <p:nvPr/>
            </p:nvSpPr>
            <p:spPr>
              <a:xfrm flipH="1">
                <a:off x="6919334" y="3411611"/>
                <a:ext cx="72682" cy="8057"/>
              </a:xfrm>
              <a:custGeom>
                <a:avLst/>
                <a:gdLst/>
                <a:ahLst/>
                <a:cxnLst/>
                <a:rect l="l" t="t" r="r" b="b"/>
                <a:pathLst>
                  <a:path w="1263" h="140" fill="none" extrusionOk="0">
                    <a:moveTo>
                      <a:pt x="1" y="0"/>
                    </a:moveTo>
                    <a:cubicBezTo>
                      <a:pt x="408" y="123"/>
                      <a:pt x="850" y="140"/>
                      <a:pt x="1263" y="39"/>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653;p39">
                <a:extLst>
                  <a:ext uri="{FF2B5EF4-FFF2-40B4-BE49-F238E27FC236}">
                    <a16:creationId xmlns:a16="http://schemas.microsoft.com/office/drawing/2014/main" id="{FE7FC519-7813-96EA-4E19-04C7F53CEB00}"/>
                  </a:ext>
                </a:extLst>
              </p:cNvPr>
              <p:cNvSpPr/>
              <p:nvPr/>
            </p:nvSpPr>
            <p:spPr>
              <a:xfrm flipH="1">
                <a:off x="6889755" y="3342842"/>
                <a:ext cx="51160" cy="8690"/>
              </a:xfrm>
              <a:custGeom>
                <a:avLst/>
                <a:gdLst/>
                <a:ahLst/>
                <a:cxnLst/>
                <a:rect l="l" t="t" r="r" b="b"/>
                <a:pathLst>
                  <a:path w="889" h="151" fill="none" extrusionOk="0">
                    <a:moveTo>
                      <a:pt x="1" y="0"/>
                    </a:moveTo>
                    <a:cubicBezTo>
                      <a:pt x="280" y="106"/>
                      <a:pt x="587" y="151"/>
                      <a:pt x="889" y="134"/>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654;p39">
                <a:extLst>
                  <a:ext uri="{FF2B5EF4-FFF2-40B4-BE49-F238E27FC236}">
                    <a16:creationId xmlns:a16="http://schemas.microsoft.com/office/drawing/2014/main" id="{9E17C1B1-55EA-D6F5-869E-C7F2D9459193}"/>
                  </a:ext>
                </a:extLst>
              </p:cNvPr>
              <p:cNvSpPr/>
              <p:nvPr/>
            </p:nvSpPr>
            <p:spPr>
              <a:xfrm flipH="1">
                <a:off x="7051693" y="3260779"/>
                <a:ext cx="127986" cy="117512"/>
              </a:xfrm>
              <a:custGeom>
                <a:avLst/>
                <a:gdLst/>
                <a:ahLst/>
                <a:cxnLst/>
                <a:rect l="l" t="t" r="r" b="b"/>
                <a:pathLst>
                  <a:path w="2224" h="2042" extrusionOk="0">
                    <a:moveTo>
                      <a:pt x="1391" y="0"/>
                    </a:moveTo>
                    <a:cubicBezTo>
                      <a:pt x="1375" y="0"/>
                      <a:pt x="1358" y="1"/>
                      <a:pt x="1341" y="2"/>
                    </a:cubicBezTo>
                    <a:cubicBezTo>
                      <a:pt x="938" y="30"/>
                      <a:pt x="0" y="320"/>
                      <a:pt x="0" y="1225"/>
                    </a:cubicBezTo>
                    <a:cubicBezTo>
                      <a:pt x="0" y="1761"/>
                      <a:pt x="100" y="2042"/>
                      <a:pt x="474" y="2042"/>
                    </a:cubicBezTo>
                    <a:cubicBezTo>
                      <a:pt x="731" y="2042"/>
                      <a:pt x="1118" y="1908"/>
                      <a:pt x="1692" y="1633"/>
                    </a:cubicBezTo>
                    <a:cubicBezTo>
                      <a:pt x="1955" y="1507"/>
                      <a:pt x="2224" y="0"/>
                      <a:pt x="1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655;p39">
                <a:extLst>
                  <a:ext uri="{FF2B5EF4-FFF2-40B4-BE49-F238E27FC236}">
                    <a16:creationId xmlns:a16="http://schemas.microsoft.com/office/drawing/2014/main" id="{2E71D2AC-D2C4-8E77-07FB-8E6760654ADA}"/>
                  </a:ext>
                </a:extLst>
              </p:cNvPr>
              <p:cNvSpPr/>
              <p:nvPr/>
            </p:nvSpPr>
            <p:spPr>
              <a:xfrm flipH="1">
                <a:off x="7066828" y="3248003"/>
                <a:ext cx="107384" cy="80739"/>
              </a:xfrm>
              <a:custGeom>
                <a:avLst/>
                <a:gdLst/>
                <a:ahLst/>
                <a:cxnLst/>
                <a:rect l="l" t="t" r="r" b="b"/>
                <a:pathLst>
                  <a:path w="1866" h="1403" fill="none" extrusionOk="0">
                    <a:moveTo>
                      <a:pt x="0" y="822"/>
                    </a:moveTo>
                    <a:cubicBezTo>
                      <a:pt x="62" y="687"/>
                      <a:pt x="151" y="565"/>
                      <a:pt x="263" y="459"/>
                    </a:cubicBezTo>
                    <a:cubicBezTo>
                      <a:pt x="319" y="408"/>
                      <a:pt x="391" y="358"/>
                      <a:pt x="469" y="364"/>
                    </a:cubicBezTo>
                    <a:cubicBezTo>
                      <a:pt x="547" y="369"/>
                      <a:pt x="620" y="459"/>
                      <a:pt x="575" y="526"/>
                    </a:cubicBezTo>
                    <a:cubicBezTo>
                      <a:pt x="642" y="280"/>
                      <a:pt x="843" y="79"/>
                      <a:pt x="1084" y="12"/>
                    </a:cubicBezTo>
                    <a:cubicBezTo>
                      <a:pt x="1112" y="6"/>
                      <a:pt x="1145" y="1"/>
                      <a:pt x="1173" y="12"/>
                    </a:cubicBezTo>
                    <a:cubicBezTo>
                      <a:pt x="1201" y="23"/>
                      <a:pt x="1218" y="51"/>
                      <a:pt x="1234" y="84"/>
                    </a:cubicBezTo>
                    <a:cubicBezTo>
                      <a:pt x="1273" y="174"/>
                      <a:pt x="1290" y="274"/>
                      <a:pt x="1285" y="375"/>
                    </a:cubicBezTo>
                    <a:cubicBezTo>
                      <a:pt x="1346" y="246"/>
                      <a:pt x="1463" y="151"/>
                      <a:pt x="1603" y="118"/>
                    </a:cubicBezTo>
                    <a:cubicBezTo>
                      <a:pt x="1642" y="107"/>
                      <a:pt x="1681" y="107"/>
                      <a:pt x="1720" y="123"/>
                    </a:cubicBezTo>
                    <a:cubicBezTo>
                      <a:pt x="1776" y="151"/>
                      <a:pt x="1793" y="224"/>
                      <a:pt x="1804" y="291"/>
                    </a:cubicBezTo>
                    <a:cubicBezTo>
                      <a:pt x="1865" y="660"/>
                      <a:pt x="1865" y="1034"/>
                      <a:pt x="1815" y="1402"/>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656;p39">
                <a:extLst>
                  <a:ext uri="{FF2B5EF4-FFF2-40B4-BE49-F238E27FC236}">
                    <a16:creationId xmlns:a16="http://schemas.microsoft.com/office/drawing/2014/main" id="{0F2527C1-A617-870F-6B15-88311D418B73}"/>
                  </a:ext>
                </a:extLst>
              </p:cNvPr>
              <p:cNvSpPr/>
              <p:nvPr/>
            </p:nvSpPr>
            <p:spPr>
              <a:xfrm flipH="1">
                <a:off x="7141410" y="3275339"/>
                <a:ext cx="3913" cy="88738"/>
              </a:xfrm>
              <a:custGeom>
                <a:avLst/>
                <a:gdLst/>
                <a:ahLst/>
                <a:cxnLst/>
                <a:rect l="l" t="t" r="r" b="b"/>
                <a:pathLst>
                  <a:path w="68" h="1542" fill="none" extrusionOk="0">
                    <a:moveTo>
                      <a:pt x="68" y="0"/>
                    </a:moveTo>
                    <a:cubicBezTo>
                      <a:pt x="18" y="514"/>
                      <a:pt x="1" y="1028"/>
                      <a:pt x="18" y="1542"/>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657;p39">
                <a:extLst>
                  <a:ext uri="{FF2B5EF4-FFF2-40B4-BE49-F238E27FC236}">
                    <a16:creationId xmlns:a16="http://schemas.microsoft.com/office/drawing/2014/main" id="{8ADFF67D-3BEA-1D2D-90E7-583BE4ADEEFA}"/>
                  </a:ext>
                </a:extLst>
              </p:cNvPr>
              <p:cNvSpPr/>
              <p:nvPr/>
            </p:nvSpPr>
            <p:spPr>
              <a:xfrm flipH="1">
                <a:off x="7099285" y="3268893"/>
                <a:ext cx="10359" cy="90350"/>
              </a:xfrm>
              <a:custGeom>
                <a:avLst/>
                <a:gdLst/>
                <a:ahLst/>
                <a:cxnLst/>
                <a:rect l="l" t="t" r="r" b="b"/>
                <a:pathLst>
                  <a:path w="180" h="1570" fill="none" extrusionOk="0">
                    <a:moveTo>
                      <a:pt x="179" y="1"/>
                    </a:moveTo>
                    <a:cubicBezTo>
                      <a:pt x="135" y="526"/>
                      <a:pt x="73" y="1051"/>
                      <a:pt x="1" y="157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658;p39">
                <a:extLst>
                  <a:ext uri="{FF2B5EF4-FFF2-40B4-BE49-F238E27FC236}">
                    <a16:creationId xmlns:a16="http://schemas.microsoft.com/office/drawing/2014/main" id="{F7F2B335-97D0-DD72-5B34-59E63102B3B1}"/>
                  </a:ext>
                </a:extLst>
              </p:cNvPr>
              <p:cNvSpPr/>
              <p:nvPr/>
            </p:nvSpPr>
            <p:spPr>
              <a:xfrm flipH="1">
                <a:off x="7042083" y="2347155"/>
                <a:ext cx="287392" cy="881973"/>
              </a:xfrm>
              <a:custGeom>
                <a:avLst/>
                <a:gdLst/>
                <a:ahLst/>
                <a:cxnLst/>
                <a:rect l="l" t="t" r="r" b="b"/>
                <a:pathLst>
                  <a:path w="4994" h="15326" extrusionOk="0">
                    <a:moveTo>
                      <a:pt x="1581" y="1"/>
                    </a:moveTo>
                    <a:lnTo>
                      <a:pt x="1" y="1799"/>
                    </a:lnTo>
                    <a:lnTo>
                      <a:pt x="2022" y="15325"/>
                    </a:lnTo>
                    <a:lnTo>
                      <a:pt x="4994" y="14342"/>
                    </a:lnTo>
                    <a:cubicBezTo>
                      <a:pt x="4591" y="10109"/>
                      <a:pt x="2391" y="503"/>
                      <a:pt x="2391" y="503"/>
                    </a:cubicBezTo>
                    <a:lnTo>
                      <a:pt x="15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659;p39">
                <a:extLst>
                  <a:ext uri="{FF2B5EF4-FFF2-40B4-BE49-F238E27FC236}">
                    <a16:creationId xmlns:a16="http://schemas.microsoft.com/office/drawing/2014/main" id="{58553532-5449-05D9-77CD-68A68EDF5778}"/>
                  </a:ext>
                </a:extLst>
              </p:cNvPr>
              <p:cNvSpPr/>
              <p:nvPr/>
            </p:nvSpPr>
            <p:spPr>
              <a:xfrm flipH="1">
                <a:off x="7070684" y="3089230"/>
                <a:ext cx="66237" cy="21580"/>
              </a:xfrm>
              <a:custGeom>
                <a:avLst/>
                <a:gdLst/>
                <a:ahLst/>
                <a:cxnLst/>
                <a:rect l="l" t="t" r="r" b="b"/>
                <a:pathLst>
                  <a:path w="1151" h="375" fill="none" extrusionOk="0">
                    <a:moveTo>
                      <a:pt x="0" y="375"/>
                    </a:moveTo>
                    <a:cubicBezTo>
                      <a:pt x="363" y="202"/>
                      <a:pt x="748" y="73"/>
                      <a:pt x="1150" y="1"/>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660;p39">
                <a:extLst>
                  <a:ext uri="{FF2B5EF4-FFF2-40B4-BE49-F238E27FC236}">
                    <a16:creationId xmlns:a16="http://schemas.microsoft.com/office/drawing/2014/main" id="{7610F5E8-00BD-A85B-CB2C-640310357C7D}"/>
                  </a:ext>
                </a:extLst>
              </p:cNvPr>
              <p:cNvSpPr/>
              <p:nvPr/>
            </p:nvSpPr>
            <p:spPr>
              <a:xfrm flipH="1">
                <a:off x="7156200" y="3157999"/>
                <a:ext cx="4201" cy="43448"/>
              </a:xfrm>
              <a:custGeom>
                <a:avLst/>
                <a:gdLst/>
                <a:ahLst/>
                <a:cxnLst/>
                <a:rect l="l" t="t" r="r" b="b"/>
                <a:pathLst>
                  <a:path w="73" h="755" fill="none" extrusionOk="0">
                    <a:moveTo>
                      <a:pt x="0" y="1"/>
                    </a:moveTo>
                    <a:cubicBezTo>
                      <a:pt x="23" y="252"/>
                      <a:pt x="51" y="503"/>
                      <a:pt x="73" y="755"/>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661;p39">
                <a:extLst>
                  <a:ext uri="{FF2B5EF4-FFF2-40B4-BE49-F238E27FC236}">
                    <a16:creationId xmlns:a16="http://schemas.microsoft.com/office/drawing/2014/main" id="{CFF88E02-B70E-3468-FEED-1B8D93EC0A09}"/>
                  </a:ext>
                </a:extLst>
              </p:cNvPr>
              <p:cNvSpPr/>
              <p:nvPr/>
            </p:nvSpPr>
            <p:spPr>
              <a:xfrm flipH="1">
                <a:off x="7111485" y="3114321"/>
                <a:ext cx="6848" cy="68482"/>
              </a:xfrm>
              <a:custGeom>
                <a:avLst/>
                <a:gdLst/>
                <a:ahLst/>
                <a:cxnLst/>
                <a:rect l="l" t="t" r="r" b="b"/>
                <a:pathLst>
                  <a:path w="119" h="1190" fill="none" extrusionOk="0">
                    <a:moveTo>
                      <a:pt x="1" y="0"/>
                    </a:moveTo>
                    <a:cubicBezTo>
                      <a:pt x="40" y="397"/>
                      <a:pt x="79" y="793"/>
                      <a:pt x="118" y="119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662;p39">
                <a:extLst>
                  <a:ext uri="{FF2B5EF4-FFF2-40B4-BE49-F238E27FC236}">
                    <a16:creationId xmlns:a16="http://schemas.microsoft.com/office/drawing/2014/main" id="{57EF6C25-6ED1-9EA1-5DEE-CA55FFFC5544}"/>
                  </a:ext>
                </a:extLst>
              </p:cNvPr>
              <p:cNvSpPr/>
              <p:nvPr/>
            </p:nvSpPr>
            <p:spPr>
              <a:xfrm flipH="1">
                <a:off x="7072928" y="3099876"/>
                <a:ext cx="5525" cy="74582"/>
              </a:xfrm>
              <a:custGeom>
                <a:avLst/>
                <a:gdLst/>
                <a:ahLst/>
                <a:cxnLst/>
                <a:rect l="l" t="t" r="r" b="b"/>
                <a:pathLst>
                  <a:path w="96" h="1296" fill="none" extrusionOk="0">
                    <a:moveTo>
                      <a:pt x="0" y="0"/>
                    </a:moveTo>
                    <a:cubicBezTo>
                      <a:pt x="45" y="430"/>
                      <a:pt x="79" y="866"/>
                      <a:pt x="95" y="1296"/>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663;p39">
                <a:extLst>
                  <a:ext uri="{FF2B5EF4-FFF2-40B4-BE49-F238E27FC236}">
                    <a16:creationId xmlns:a16="http://schemas.microsoft.com/office/drawing/2014/main" id="{7E8D3F3A-A9D2-FD14-BF3B-C3E7AD9F6E55}"/>
                  </a:ext>
                </a:extLst>
              </p:cNvPr>
              <p:cNvSpPr/>
              <p:nvPr/>
            </p:nvSpPr>
            <p:spPr>
              <a:xfrm flipH="1">
                <a:off x="7102163" y="2991227"/>
                <a:ext cx="607817" cy="1001499"/>
              </a:xfrm>
              <a:custGeom>
                <a:avLst/>
                <a:gdLst/>
                <a:ahLst/>
                <a:cxnLst/>
                <a:rect l="l" t="t" r="r" b="b"/>
                <a:pathLst>
                  <a:path w="10562" h="17403" extrusionOk="0">
                    <a:moveTo>
                      <a:pt x="509" y="0"/>
                    </a:moveTo>
                    <a:cubicBezTo>
                      <a:pt x="509" y="0"/>
                      <a:pt x="509" y="2340"/>
                      <a:pt x="548" y="5596"/>
                    </a:cubicBezTo>
                    <a:cubicBezTo>
                      <a:pt x="581" y="8847"/>
                      <a:pt x="0" y="17402"/>
                      <a:pt x="0" y="17402"/>
                    </a:cubicBezTo>
                    <a:lnTo>
                      <a:pt x="4284" y="17402"/>
                    </a:lnTo>
                    <a:lnTo>
                      <a:pt x="5351" y="8076"/>
                    </a:lnTo>
                    <a:lnTo>
                      <a:pt x="6138" y="17402"/>
                    </a:lnTo>
                    <a:lnTo>
                      <a:pt x="10449" y="17402"/>
                    </a:lnTo>
                    <a:cubicBezTo>
                      <a:pt x="10561" y="17402"/>
                      <a:pt x="8880" y="0"/>
                      <a:pt x="9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664;p39">
                <a:extLst>
                  <a:ext uri="{FF2B5EF4-FFF2-40B4-BE49-F238E27FC236}">
                    <a16:creationId xmlns:a16="http://schemas.microsoft.com/office/drawing/2014/main" id="{D9F7E1E2-BA4A-B1C4-9199-0085898BF113}"/>
                  </a:ext>
                </a:extLst>
              </p:cNvPr>
              <p:cNvSpPr/>
              <p:nvPr/>
            </p:nvSpPr>
            <p:spPr>
              <a:xfrm flipH="1">
                <a:off x="7354451" y="3173134"/>
                <a:ext cx="50239" cy="298269"/>
              </a:xfrm>
              <a:custGeom>
                <a:avLst/>
                <a:gdLst/>
                <a:ahLst/>
                <a:cxnLst/>
                <a:rect l="l" t="t" r="r" b="b"/>
                <a:pathLst>
                  <a:path w="873" h="5183" fill="none" extrusionOk="0">
                    <a:moveTo>
                      <a:pt x="1" y="5183"/>
                    </a:moveTo>
                    <a:cubicBezTo>
                      <a:pt x="291" y="3457"/>
                      <a:pt x="582" y="1732"/>
                      <a:pt x="872" y="0"/>
                    </a:cubicBezTo>
                  </a:path>
                </a:pathLst>
              </a:custGeom>
              <a:noFill/>
              <a:ln w="1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665;p39">
                <a:extLst>
                  <a:ext uri="{FF2B5EF4-FFF2-40B4-BE49-F238E27FC236}">
                    <a16:creationId xmlns:a16="http://schemas.microsoft.com/office/drawing/2014/main" id="{69894B14-B359-382B-092C-A79395E0BEF7}"/>
                  </a:ext>
                </a:extLst>
              </p:cNvPr>
              <p:cNvSpPr/>
              <p:nvPr/>
            </p:nvSpPr>
            <p:spPr>
              <a:xfrm flipH="1">
                <a:off x="7287005" y="3138433"/>
                <a:ext cx="67849" cy="42125"/>
              </a:xfrm>
              <a:custGeom>
                <a:avLst/>
                <a:gdLst/>
                <a:ahLst/>
                <a:cxnLst/>
                <a:rect l="l" t="t" r="r" b="b"/>
                <a:pathLst>
                  <a:path w="1179" h="732" fill="none" extrusionOk="0">
                    <a:moveTo>
                      <a:pt x="1" y="732"/>
                    </a:moveTo>
                    <a:cubicBezTo>
                      <a:pt x="403" y="503"/>
                      <a:pt x="794" y="257"/>
                      <a:pt x="1179" y="0"/>
                    </a:cubicBezTo>
                  </a:path>
                </a:pathLst>
              </a:custGeom>
              <a:noFill/>
              <a:ln w="1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666;p39">
                <a:extLst>
                  <a:ext uri="{FF2B5EF4-FFF2-40B4-BE49-F238E27FC236}">
                    <a16:creationId xmlns:a16="http://schemas.microsoft.com/office/drawing/2014/main" id="{A3F222C8-237B-E7D1-B0D6-5E6417AE77DA}"/>
                  </a:ext>
                </a:extLst>
              </p:cNvPr>
              <p:cNvSpPr/>
              <p:nvPr/>
            </p:nvSpPr>
            <p:spPr>
              <a:xfrm flipH="1">
                <a:off x="7330051" y="3033294"/>
                <a:ext cx="73316" cy="58"/>
              </a:xfrm>
              <a:custGeom>
                <a:avLst/>
                <a:gdLst/>
                <a:ahLst/>
                <a:cxnLst/>
                <a:rect l="l" t="t" r="r" b="b"/>
                <a:pathLst>
                  <a:path w="1274" h="1" fill="none" extrusionOk="0">
                    <a:moveTo>
                      <a:pt x="0" y="1"/>
                    </a:moveTo>
                    <a:lnTo>
                      <a:pt x="1274" y="1"/>
                    </a:lnTo>
                  </a:path>
                </a:pathLst>
              </a:custGeom>
              <a:noFill/>
              <a:ln w="1525" cap="flat" cmpd="sng">
                <a:solidFill>
                  <a:srgbClr val="0606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67;p39">
                <a:extLst>
                  <a:ext uri="{FF2B5EF4-FFF2-40B4-BE49-F238E27FC236}">
                    <a16:creationId xmlns:a16="http://schemas.microsoft.com/office/drawing/2014/main" id="{834D6FB7-9DFC-DE43-DF41-2F3BB3414EFD}"/>
                  </a:ext>
                </a:extLst>
              </p:cNvPr>
              <p:cNvSpPr/>
              <p:nvPr/>
            </p:nvSpPr>
            <p:spPr>
              <a:xfrm flipH="1">
                <a:off x="7266115" y="2291564"/>
                <a:ext cx="326870" cy="755944"/>
              </a:xfrm>
              <a:custGeom>
                <a:avLst/>
                <a:gdLst/>
                <a:ahLst/>
                <a:cxnLst/>
                <a:rect l="l" t="t" r="r" b="b"/>
                <a:pathLst>
                  <a:path w="5680" h="13136" extrusionOk="0">
                    <a:moveTo>
                      <a:pt x="0" y="0"/>
                    </a:moveTo>
                    <a:lnTo>
                      <a:pt x="0" y="13136"/>
                    </a:lnTo>
                    <a:lnTo>
                      <a:pt x="5680" y="13136"/>
                    </a:lnTo>
                    <a:lnTo>
                      <a:pt x="5680" y="112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68;p39">
                <a:extLst>
                  <a:ext uri="{FF2B5EF4-FFF2-40B4-BE49-F238E27FC236}">
                    <a16:creationId xmlns:a16="http://schemas.microsoft.com/office/drawing/2014/main" id="{BD91EC7C-2420-FB84-71E7-56D368146319}"/>
                  </a:ext>
                </a:extLst>
              </p:cNvPr>
              <p:cNvSpPr/>
              <p:nvPr/>
            </p:nvSpPr>
            <p:spPr>
              <a:xfrm flipH="1">
                <a:off x="7313362" y="2223082"/>
                <a:ext cx="223399" cy="168499"/>
              </a:xfrm>
              <a:custGeom>
                <a:avLst/>
                <a:gdLst/>
                <a:ahLst/>
                <a:cxnLst/>
                <a:rect l="l" t="t" r="r" b="b"/>
                <a:pathLst>
                  <a:path w="3882" h="2928" extrusionOk="0">
                    <a:moveTo>
                      <a:pt x="1" y="1"/>
                    </a:moveTo>
                    <a:cubicBezTo>
                      <a:pt x="1" y="1"/>
                      <a:pt x="1374" y="2927"/>
                      <a:pt x="2631" y="2927"/>
                    </a:cubicBezTo>
                    <a:cubicBezTo>
                      <a:pt x="3882" y="2927"/>
                      <a:pt x="3089" y="1001"/>
                      <a:pt x="3089" y="1001"/>
                    </a:cubicBez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69;p39">
                <a:extLst>
                  <a:ext uri="{FF2B5EF4-FFF2-40B4-BE49-F238E27FC236}">
                    <a16:creationId xmlns:a16="http://schemas.microsoft.com/office/drawing/2014/main" id="{A9C56903-1A6A-0599-8CC5-5B52AE85255F}"/>
                  </a:ext>
                </a:extLst>
              </p:cNvPr>
              <p:cNvSpPr/>
              <p:nvPr/>
            </p:nvSpPr>
            <p:spPr>
              <a:xfrm flipH="1">
                <a:off x="7139799" y="2267452"/>
                <a:ext cx="234333" cy="877772"/>
              </a:xfrm>
              <a:custGeom>
                <a:avLst/>
                <a:gdLst/>
                <a:ahLst/>
                <a:cxnLst/>
                <a:rect l="l" t="t" r="r" b="b"/>
                <a:pathLst>
                  <a:path w="4072" h="15253" extrusionOk="0">
                    <a:moveTo>
                      <a:pt x="0" y="1"/>
                    </a:moveTo>
                    <a:cubicBezTo>
                      <a:pt x="0" y="1"/>
                      <a:pt x="285" y="1922"/>
                      <a:pt x="352" y="4865"/>
                    </a:cubicBezTo>
                    <a:cubicBezTo>
                      <a:pt x="414" y="7808"/>
                      <a:pt x="950" y="15252"/>
                      <a:pt x="950" y="15252"/>
                    </a:cubicBezTo>
                    <a:lnTo>
                      <a:pt x="4072" y="15252"/>
                    </a:lnTo>
                    <a:lnTo>
                      <a:pt x="2201" y="3407"/>
                    </a:lnTo>
                    <a:lnTo>
                      <a:pt x="2357" y="138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70;p39">
                <a:extLst>
                  <a:ext uri="{FF2B5EF4-FFF2-40B4-BE49-F238E27FC236}">
                    <a16:creationId xmlns:a16="http://schemas.microsoft.com/office/drawing/2014/main" id="{2FAC5178-03BA-35A6-8BCF-155FBD5D1D30}"/>
                  </a:ext>
                </a:extLst>
              </p:cNvPr>
              <p:cNvSpPr/>
              <p:nvPr/>
            </p:nvSpPr>
            <p:spPr>
              <a:xfrm flipH="1">
                <a:off x="7241370" y="2473472"/>
                <a:ext cx="1611" cy="127986"/>
              </a:xfrm>
              <a:custGeom>
                <a:avLst/>
                <a:gdLst/>
                <a:ahLst/>
                <a:cxnLst/>
                <a:rect l="l" t="t" r="r" b="b"/>
                <a:pathLst>
                  <a:path w="28" h="2224" fill="none" extrusionOk="0">
                    <a:moveTo>
                      <a:pt x="28" y="0"/>
                    </a:moveTo>
                    <a:cubicBezTo>
                      <a:pt x="17" y="738"/>
                      <a:pt x="6" y="1480"/>
                      <a:pt x="0" y="2223"/>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71;p39">
                <a:extLst>
                  <a:ext uri="{FF2B5EF4-FFF2-40B4-BE49-F238E27FC236}">
                    <a16:creationId xmlns:a16="http://schemas.microsoft.com/office/drawing/2014/main" id="{0A4F1B17-AD4A-56FE-69DF-8B6FCF59F908}"/>
                  </a:ext>
                </a:extLst>
              </p:cNvPr>
              <p:cNvSpPr/>
              <p:nvPr/>
            </p:nvSpPr>
            <p:spPr>
              <a:xfrm flipH="1">
                <a:off x="7202756" y="2387035"/>
                <a:ext cx="32514" cy="61748"/>
              </a:xfrm>
              <a:custGeom>
                <a:avLst/>
                <a:gdLst/>
                <a:ahLst/>
                <a:cxnLst/>
                <a:rect l="l" t="t" r="r" b="b"/>
                <a:pathLst>
                  <a:path w="565" h="1073" fill="none" extrusionOk="0">
                    <a:moveTo>
                      <a:pt x="0" y="1072"/>
                    </a:moveTo>
                    <a:cubicBezTo>
                      <a:pt x="162" y="704"/>
                      <a:pt x="352" y="346"/>
                      <a:pt x="564" y="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72;p39">
                <a:extLst>
                  <a:ext uri="{FF2B5EF4-FFF2-40B4-BE49-F238E27FC236}">
                    <a16:creationId xmlns:a16="http://schemas.microsoft.com/office/drawing/2014/main" id="{AA4B4FA5-3C97-DCBD-1E37-E56AA4E3BF7D}"/>
                  </a:ext>
                </a:extLst>
              </p:cNvPr>
              <p:cNvSpPr/>
              <p:nvPr/>
            </p:nvSpPr>
            <p:spPr>
              <a:xfrm flipH="1">
                <a:off x="7145553" y="2790673"/>
                <a:ext cx="47016" cy="352594"/>
              </a:xfrm>
              <a:custGeom>
                <a:avLst/>
                <a:gdLst/>
                <a:ahLst/>
                <a:cxnLst/>
                <a:rect l="l" t="t" r="r" b="b"/>
                <a:pathLst>
                  <a:path w="817" h="6127" fill="none" extrusionOk="0">
                    <a:moveTo>
                      <a:pt x="1" y="1"/>
                    </a:moveTo>
                    <a:cubicBezTo>
                      <a:pt x="269" y="2039"/>
                      <a:pt x="543" y="4083"/>
                      <a:pt x="816" y="6127"/>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73;p39">
                <a:extLst>
                  <a:ext uri="{FF2B5EF4-FFF2-40B4-BE49-F238E27FC236}">
                    <a16:creationId xmlns:a16="http://schemas.microsoft.com/office/drawing/2014/main" id="{285958F2-9717-2FBD-68CE-6D814CFF417F}"/>
                  </a:ext>
                </a:extLst>
              </p:cNvPr>
              <p:cNvSpPr/>
              <p:nvPr/>
            </p:nvSpPr>
            <p:spPr>
              <a:xfrm flipH="1">
                <a:off x="7206324" y="2479572"/>
                <a:ext cx="34413" cy="51793"/>
              </a:xfrm>
              <a:custGeom>
                <a:avLst/>
                <a:gdLst/>
                <a:ahLst/>
                <a:cxnLst/>
                <a:rect l="l" t="t" r="r" b="b"/>
                <a:pathLst>
                  <a:path w="598" h="900" fill="none" extrusionOk="0">
                    <a:moveTo>
                      <a:pt x="0" y="900"/>
                    </a:moveTo>
                    <a:cubicBezTo>
                      <a:pt x="240" y="632"/>
                      <a:pt x="441" y="330"/>
                      <a:pt x="598" y="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74;p39">
                <a:extLst>
                  <a:ext uri="{FF2B5EF4-FFF2-40B4-BE49-F238E27FC236}">
                    <a16:creationId xmlns:a16="http://schemas.microsoft.com/office/drawing/2014/main" id="{3AB33798-D54B-85D1-AA1F-22D9BE33F32D}"/>
                  </a:ext>
                </a:extLst>
              </p:cNvPr>
              <p:cNvSpPr/>
              <p:nvPr/>
            </p:nvSpPr>
            <p:spPr>
              <a:xfrm flipH="1">
                <a:off x="7304327" y="2260719"/>
                <a:ext cx="54728" cy="95471"/>
              </a:xfrm>
              <a:custGeom>
                <a:avLst/>
                <a:gdLst/>
                <a:ahLst/>
                <a:cxnLst/>
                <a:rect l="l" t="t" r="r" b="b"/>
                <a:pathLst>
                  <a:path w="951" h="1659" extrusionOk="0">
                    <a:moveTo>
                      <a:pt x="297" y="0"/>
                    </a:moveTo>
                    <a:lnTo>
                      <a:pt x="1" y="347"/>
                    </a:lnTo>
                    <a:lnTo>
                      <a:pt x="772" y="1659"/>
                    </a:lnTo>
                    <a:lnTo>
                      <a:pt x="950" y="827"/>
                    </a:lnTo>
                    <a:lnTo>
                      <a:pt x="2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75;p39">
                <a:extLst>
                  <a:ext uri="{FF2B5EF4-FFF2-40B4-BE49-F238E27FC236}">
                    <a16:creationId xmlns:a16="http://schemas.microsoft.com/office/drawing/2014/main" id="{1DAE28C7-43C1-58F5-4F9C-AC601762B808}"/>
                  </a:ext>
                </a:extLst>
              </p:cNvPr>
              <p:cNvSpPr/>
              <p:nvPr/>
            </p:nvSpPr>
            <p:spPr>
              <a:xfrm flipH="1">
                <a:off x="7402043" y="2223082"/>
                <a:ext cx="360017" cy="922141"/>
              </a:xfrm>
              <a:custGeom>
                <a:avLst/>
                <a:gdLst/>
                <a:ahLst/>
                <a:cxnLst/>
                <a:rect l="l" t="t" r="r" b="b"/>
                <a:pathLst>
                  <a:path w="6256" h="16024" extrusionOk="0">
                    <a:moveTo>
                      <a:pt x="3916" y="1"/>
                    </a:moveTo>
                    <a:cubicBezTo>
                      <a:pt x="3206" y="699"/>
                      <a:pt x="487" y="2179"/>
                      <a:pt x="487" y="2185"/>
                    </a:cubicBezTo>
                    <a:cubicBezTo>
                      <a:pt x="1" y="5586"/>
                      <a:pt x="805" y="16023"/>
                      <a:pt x="805" y="16023"/>
                    </a:cubicBezTo>
                    <a:lnTo>
                      <a:pt x="6256" y="16023"/>
                    </a:lnTo>
                    <a:cubicBezTo>
                      <a:pt x="6256" y="16023"/>
                      <a:pt x="5976" y="11237"/>
                      <a:pt x="5887" y="8830"/>
                    </a:cubicBezTo>
                    <a:cubicBezTo>
                      <a:pt x="5798" y="6429"/>
                      <a:pt x="5557" y="956"/>
                      <a:pt x="5557" y="956"/>
                    </a:cubicBezTo>
                    <a:lnTo>
                      <a:pt x="39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76;p39">
                <a:extLst>
                  <a:ext uri="{FF2B5EF4-FFF2-40B4-BE49-F238E27FC236}">
                    <a16:creationId xmlns:a16="http://schemas.microsoft.com/office/drawing/2014/main" id="{284FF27F-5CBD-7639-500D-E22F588C2D03}"/>
                  </a:ext>
                </a:extLst>
              </p:cNvPr>
              <p:cNvSpPr/>
              <p:nvPr/>
            </p:nvSpPr>
            <p:spPr>
              <a:xfrm flipH="1">
                <a:off x="7442211" y="2185504"/>
                <a:ext cx="182944" cy="190943"/>
              </a:xfrm>
              <a:custGeom>
                <a:avLst/>
                <a:gdLst/>
                <a:ahLst/>
                <a:cxnLst/>
                <a:rect l="l" t="t" r="r" b="b"/>
                <a:pathLst>
                  <a:path w="3179" h="3318" extrusionOk="0">
                    <a:moveTo>
                      <a:pt x="1637" y="0"/>
                    </a:moveTo>
                    <a:lnTo>
                      <a:pt x="1" y="1285"/>
                    </a:lnTo>
                    <a:lnTo>
                      <a:pt x="2011" y="3318"/>
                    </a:lnTo>
                    <a:lnTo>
                      <a:pt x="3178" y="1609"/>
                    </a:lnTo>
                    <a:lnTo>
                      <a:pt x="16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77;p39">
                <a:extLst>
                  <a:ext uri="{FF2B5EF4-FFF2-40B4-BE49-F238E27FC236}">
                    <a16:creationId xmlns:a16="http://schemas.microsoft.com/office/drawing/2014/main" id="{33D535D2-151D-3466-A94A-49D7248381BB}"/>
                  </a:ext>
                </a:extLst>
              </p:cNvPr>
              <p:cNvSpPr/>
              <p:nvPr/>
            </p:nvSpPr>
            <p:spPr>
              <a:xfrm flipH="1">
                <a:off x="6973314" y="2479572"/>
                <a:ext cx="373829" cy="304714"/>
              </a:xfrm>
              <a:custGeom>
                <a:avLst/>
                <a:gdLst/>
                <a:ahLst/>
                <a:cxnLst/>
                <a:rect l="l" t="t" r="r" b="b"/>
                <a:pathLst>
                  <a:path w="6496" h="5295" extrusionOk="0">
                    <a:moveTo>
                      <a:pt x="3078" y="0"/>
                    </a:moveTo>
                    <a:lnTo>
                      <a:pt x="1" y="5295"/>
                    </a:lnTo>
                    <a:lnTo>
                      <a:pt x="3424" y="5295"/>
                    </a:lnTo>
                    <a:lnTo>
                      <a:pt x="64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78;p39">
                <a:extLst>
                  <a:ext uri="{FF2B5EF4-FFF2-40B4-BE49-F238E27FC236}">
                    <a16:creationId xmlns:a16="http://schemas.microsoft.com/office/drawing/2014/main" id="{02295795-25C2-9946-79AA-05A8B3B99DEE}"/>
                  </a:ext>
                </a:extLst>
              </p:cNvPr>
              <p:cNvSpPr/>
              <p:nvPr/>
            </p:nvSpPr>
            <p:spPr>
              <a:xfrm flipH="1">
                <a:off x="6960423" y="2479572"/>
                <a:ext cx="373886" cy="304714"/>
              </a:xfrm>
              <a:custGeom>
                <a:avLst/>
                <a:gdLst/>
                <a:ahLst/>
                <a:cxnLst/>
                <a:rect l="l" t="t" r="r" b="b"/>
                <a:pathLst>
                  <a:path w="6497" h="5295" extrusionOk="0">
                    <a:moveTo>
                      <a:pt x="3073" y="0"/>
                    </a:moveTo>
                    <a:lnTo>
                      <a:pt x="1" y="5295"/>
                    </a:lnTo>
                    <a:lnTo>
                      <a:pt x="3419" y="5295"/>
                    </a:lnTo>
                    <a:lnTo>
                      <a:pt x="64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79;p39">
                <a:extLst>
                  <a:ext uri="{FF2B5EF4-FFF2-40B4-BE49-F238E27FC236}">
                    <a16:creationId xmlns:a16="http://schemas.microsoft.com/office/drawing/2014/main" id="{18E66391-45C3-77FB-5860-D8F8EF7C7F62}"/>
                  </a:ext>
                </a:extLst>
              </p:cNvPr>
              <p:cNvSpPr/>
              <p:nvPr/>
            </p:nvSpPr>
            <p:spPr>
              <a:xfrm flipH="1">
                <a:off x="7116032" y="2495340"/>
                <a:ext cx="52714" cy="57260"/>
              </a:xfrm>
              <a:custGeom>
                <a:avLst/>
                <a:gdLst/>
                <a:ahLst/>
                <a:cxnLst/>
                <a:rect l="l" t="t" r="r" b="b"/>
                <a:pathLst>
                  <a:path w="916" h="995" extrusionOk="0">
                    <a:moveTo>
                      <a:pt x="587" y="0"/>
                    </a:moveTo>
                    <a:cubicBezTo>
                      <a:pt x="492" y="0"/>
                      <a:pt x="402" y="56"/>
                      <a:pt x="352" y="140"/>
                    </a:cubicBezTo>
                    <a:lnTo>
                      <a:pt x="95" y="598"/>
                    </a:lnTo>
                    <a:cubicBezTo>
                      <a:pt x="0" y="776"/>
                      <a:pt x="129" y="994"/>
                      <a:pt x="330" y="994"/>
                    </a:cubicBezTo>
                    <a:lnTo>
                      <a:pt x="341" y="994"/>
                    </a:lnTo>
                    <a:cubicBezTo>
                      <a:pt x="441" y="994"/>
                      <a:pt x="531" y="938"/>
                      <a:pt x="575" y="855"/>
                    </a:cubicBezTo>
                    <a:lnTo>
                      <a:pt x="821" y="391"/>
                    </a:lnTo>
                    <a:cubicBezTo>
                      <a:pt x="916" y="218"/>
                      <a:pt x="788" y="0"/>
                      <a:pt x="5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80;p39">
                <a:extLst>
                  <a:ext uri="{FF2B5EF4-FFF2-40B4-BE49-F238E27FC236}">
                    <a16:creationId xmlns:a16="http://schemas.microsoft.com/office/drawing/2014/main" id="{48AF8783-9C4F-4452-B64B-B41DA37F2471}"/>
                  </a:ext>
                </a:extLst>
              </p:cNvPr>
              <p:cNvSpPr/>
              <p:nvPr/>
            </p:nvSpPr>
            <p:spPr>
              <a:xfrm flipH="1">
                <a:off x="7073562" y="2605543"/>
                <a:ext cx="355874" cy="222766"/>
              </a:xfrm>
              <a:custGeom>
                <a:avLst/>
                <a:gdLst/>
                <a:ahLst/>
                <a:cxnLst/>
                <a:rect l="l" t="t" r="r" b="b"/>
                <a:pathLst>
                  <a:path w="6184" h="3871" extrusionOk="0">
                    <a:moveTo>
                      <a:pt x="3234" y="1"/>
                    </a:moveTo>
                    <a:cubicBezTo>
                      <a:pt x="2190" y="353"/>
                      <a:pt x="1" y="1324"/>
                      <a:pt x="1" y="1324"/>
                    </a:cubicBezTo>
                    <a:lnTo>
                      <a:pt x="420" y="3871"/>
                    </a:lnTo>
                    <a:cubicBezTo>
                      <a:pt x="420" y="3871"/>
                      <a:pt x="3251" y="2871"/>
                      <a:pt x="4312" y="2263"/>
                    </a:cubicBezTo>
                    <a:cubicBezTo>
                      <a:pt x="5379" y="1654"/>
                      <a:pt x="5580" y="755"/>
                      <a:pt x="5580" y="755"/>
                    </a:cubicBezTo>
                    <a:cubicBezTo>
                      <a:pt x="5580" y="755"/>
                      <a:pt x="6183" y="258"/>
                      <a:pt x="6105" y="90"/>
                    </a:cubicBezTo>
                    <a:cubicBezTo>
                      <a:pt x="6099" y="77"/>
                      <a:pt x="6072" y="71"/>
                      <a:pt x="6029" y="71"/>
                    </a:cubicBezTo>
                    <a:cubicBezTo>
                      <a:pt x="5526" y="71"/>
                      <a:pt x="2760" y="861"/>
                      <a:pt x="2760" y="861"/>
                    </a:cubicBezTo>
                    <a:lnTo>
                      <a:pt x="3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81;p39">
                <a:extLst>
                  <a:ext uri="{FF2B5EF4-FFF2-40B4-BE49-F238E27FC236}">
                    <a16:creationId xmlns:a16="http://schemas.microsoft.com/office/drawing/2014/main" id="{D88BB306-F40C-FAD3-5831-E6B5D6AA495A}"/>
                  </a:ext>
                </a:extLst>
              </p:cNvPr>
              <p:cNvSpPr/>
              <p:nvPr/>
            </p:nvSpPr>
            <p:spPr>
              <a:xfrm flipH="1">
                <a:off x="7109586" y="2648934"/>
                <a:ext cx="94838" cy="55994"/>
              </a:xfrm>
              <a:custGeom>
                <a:avLst/>
                <a:gdLst/>
                <a:ahLst/>
                <a:cxnLst/>
                <a:rect l="l" t="t" r="r" b="b"/>
                <a:pathLst>
                  <a:path w="1648" h="973" fill="none" extrusionOk="0">
                    <a:moveTo>
                      <a:pt x="1648" y="1"/>
                    </a:moveTo>
                    <a:cubicBezTo>
                      <a:pt x="1139" y="386"/>
                      <a:pt x="587" y="715"/>
                      <a:pt x="0" y="972"/>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82;p39">
                <a:extLst>
                  <a:ext uri="{FF2B5EF4-FFF2-40B4-BE49-F238E27FC236}">
                    <a16:creationId xmlns:a16="http://schemas.microsoft.com/office/drawing/2014/main" id="{02167392-E349-6C6E-9842-3DCFBDAB4658}"/>
                  </a:ext>
                </a:extLst>
              </p:cNvPr>
              <p:cNvSpPr/>
              <p:nvPr/>
            </p:nvSpPr>
            <p:spPr>
              <a:xfrm flipH="1">
                <a:off x="7117585" y="2674025"/>
                <a:ext cx="82696" cy="50181"/>
              </a:xfrm>
              <a:custGeom>
                <a:avLst/>
                <a:gdLst/>
                <a:ahLst/>
                <a:cxnLst/>
                <a:rect l="l" t="t" r="r" b="b"/>
                <a:pathLst>
                  <a:path w="1437" h="872" fill="none" extrusionOk="0">
                    <a:moveTo>
                      <a:pt x="1436" y="0"/>
                    </a:moveTo>
                    <a:cubicBezTo>
                      <a:pt x="1000" y="358"/>
                      <a:pt x="515" y="648"/>
                      <a:pt x="1" y="871"/>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83;p39">
                <a:extLst>
                  <a:ext uri="{FF2B5EF4-FFF2-40B4-BE49-F238E27FC236}">
                    <a16:creationId xmlns:a16="http://schemas.microsoft.com/office/drawing/2014/main" id="{4A2DF455-D1B6-C9A8-6C75-3B0423E89E23}"/>
                  </a:ext>
                </a:extLst>
              </p:cNvPr>
              <p:cNvSpPr/>
              <p:nvPr/>
            </p:nvSpPr>
            <p:spPr>
              <a:xfrm flipH="1">
                <a:off x="7266115" y="2348421"/>
                <a:ext cx="645683" cy="613917"/>
              </a:xfrm>
              <a:custGeom>
                <a:avLst/>
                <a:gdLst/>
                <a:ahLst/>
                <a:cxnLst/>
                <a:rect l="l" t="t" r="r" b="b"/>
                <a:pathLst>
                  <a:path w="11220" h="10668" extrusionOk="0">
                    <a:moveTo>
                      <a:pt x="3089" y="1"/>
                    </a:moveTo>
                    <a:lnTo>
                      <a:pt x="3089" y="1"/>
                    </a:lnTo>
                    <a:cubicBezTo>
                      <a:pt x="2050" y="1302"/>
                      <a:pt x="0" y="10640"/>
                      <a:pt x="4340" y="10668"/>
                    </a:cubicBezTo>
                    <a:cubicBezTo>
                      <a:pt x="4361" y="10668"/>
                      <a:pt x="4382" y="10668"/>
                      <a:pt x="4404" y="10668"/>
                    </a:cubicBezTo>
                    <a:cubicBezTo>
                      <a:pt x="8709" y="10668"/>
                      <a:pt x="11220" y="7887"/>
                      <a:pt x="11220" y="7887"/>
                    </a:cubicBezTo>
                    <a:lnTo>
                      <a:pt x="10092" y="4787"/>
                    </a:lnTo>
                    <a:lnTo>
                      <a:pt x="5764" y="6217"/>
                    </a:lnTo>
                    <a:lnTo>
                      <a:pt x="5898" y="3173"/>
                    </a:lnTo>
                    <a:lnTo>
                      <a:pt x="30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84;p39">
                <a:extLst>
                  <a:ext uri="{FF2B5EF4-FFF2-40B4-BE49-F238E27FC236}">
                    <a16:creationId xmlns:a16="http://schemas.microsoft.com/office/drawing/2014/main" id="{295AE667-422D-7183-A2E5-58725AFD3B93}"/>
                  </a:ext>
                </a:extLst>
              </p:cNvPr>
              <p:cNvSpPr/>
              <p:nvPr/>
            </p:nvSpPr>
            <p:spPr>
              <a:xfrm flipH="1">
                <a:off x="7426155" y="2656358"/>
                <a:ext cx="235312" cy="74294"/>
              </a:xfrm>
              <a:custGeom>
                <a:avLst/>
                <a:gdLst/>
                <a:ahLst/>
                <a:cxnLst/>
                <a:rect l="l" t="t" r="r" b="b"/>
                <a:pathLst>
                  <a:path w="4089" h="1291" fill="none" extrusionOk="0">
                    <a:moveTo>
                      <a:pt x="4089" y="0"/>
                    </a:moveTo>
                    <a:cubicBezTo>
                      <a:pt x="2726" y="430"/>
                      <a:pt x="1363" y="860"/>
                      <a:pt x="1" y="129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85;p39">
                <a:extLst>
                  <a:ext uri="{FF2B5EF4-FFF2-40B4-BE49-F238E27FC236}">
                    <a16:creationId xmlns:a16="http://schemas.microsoft.com/office/drawing/2014/main" id="{6F66735A-EAF8-E557-2CCC-8CA66F7B7E03}"/>
                  </a:ext>
                </a:extLst>
              </p:cNvPr>
              <p:cNvSpPr/>
              <p:nvPr/>
            </p:nvSpPr>
            <p:spPr>
              <a:xfrm flipH="1">
                <a:off x="7580728" y="2694914"/>
                <a:ext cx="134086" cy="10301"/>
              </a:xfrm>
              <a:custGeom>
                <a:avLst/>
                <a:gdLst/>
                <a:ahLst/>
                <a:cxnLst/>
                <a:rect l="l" t="t" r="r" b="b"/>
                <a:pathLst>
                  <a:path w="2330" h="179" fill="none" extrusionOk="0">
                    <a:moveTo>
                      <a:pt x="2329" y="151"/>
                    </a:moveTo>
                    <a:cubicBezTo>
                      <a:pt x="1564" y="0"/>
                      <a:pt x="766" y="11"/>
                      <a:pt x="1" y="179"/>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86;p39">
                <a:extLst>
                  <a:ext uri="{FF2B5EF4-FFF2-40B4-BE49-F238E27FC236}">
                    <a16:creationId xmlns:a16="http://schemas.microsoft.com/office/drawing/2014/main" id="{F80F7630-CFA2-A41E-818B-27CAFD3AFD49}"/>
                  </a:ext>
                </a:extLst>
              </p:cNvPr>
              <p:cNvSpPr/>
              <p:nvPr/>
            </p:nvSpPr>
            <p:spPr>
              <a:xfrm flipH="1">
                <a:off x="7572038" y="2530041"/>
                <a:ext cx="4259" cy="173276"/>
              </a:xfrm>
              <a:custGeom>
                <a:avLst/>
                <a:gdLst/>
                <a:ahLst/>
                <a:cxnLst/>
                <a:rect l="l" t="t" r="r" b="b"/>
                <a:pathLst>
                  <a:path w="74" h="3011" fill="none" extrusionOk="0">
                    <a:moveTo>
                      <a:pt x="73" y="0"/>
                    </a:moveTo>
                    <a:cubicBezTo>
                      <a:pt x="29" y="1006"/>
                      <a:pt x="6" y="2005"/>
                      <a:pt x="1" y="301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87;p39">
                <a:extLst>
                  <a:ext uri="{FF2B5EF4-FFF2-40B4-BE49-F238E27FC236}">
                    <a16:creationId xmlns:a16="http://schemas.microsoft.com/office/drawing/2014/main" id="{125985D1-8343-12B0-0ECB-70F3F94A3F85}"/>
                  </a:ext>
                </a:extLst>
              </p:cNvPr>
              <p:cNvSpPr/>
              <p:nvPr/>
            </p:nvSpPr>
            <p:spPr>
              <a:xfrm flipH="1">
                <a:off x="7597416" y="2351011"/>
                <a:ext cx="127007" cy="147552"/>
              </a:xfrm>
              <a:custGeom>
                <a:avLst/>
                <a:gdLst/>
                <a:ahLst/>
                <a:cxnLst/>
                <a:rect l="l" t="t" r="r" b="b"/>
                <a:pathLst>
                  <a:path w="2207" h="2564" fill="none" extrusionOk="0">
                    <a:moveTo>
                      <a:pt x="0" y="1"/>
                    </a:moveTo>
                    <a:cubicBezTo>
                      <a:pt x="832" y="766"/>
                      <a:pt x="1569" y="1626"/>
                      <a:pt x="2206" y="2564"/>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88;p39">
                <a:extLst>
                  <a:ext uri="{FF2B5EF4-FFF2-40B4-BE49-F238E27FC236}">
                    <a16:creationId xmlns:a16="http://schemas.microsoft.com/office/drawing/2014/main" id="{8F348F6F-5F40-0584-2475-64461CBBF3DB}"/>
                  </a:ext>
                </a:extLst>
              </p:cNvPr>
              <p:cNvSpPr/>
              <p:nvPr/>
            </p:nvSpPr>
            <p:spPr>
              <a:xfrm flipH="1">
                <a:off x="7384376" y="2890000"/>
                <a:ext cx="352306" cy="79128"/>
              </a:xfrm>
              <a:custGeom>
                <a:avLst/>
                <a:gdLst/>
                <a:ahLst/>
                <a:cxnLst/>
                <a:rect l="l" t="t" r="r" b="b"/>
                <a:pathLst>
                  <a:path w="6122" h="1375" fill="none" extrusionOk="0">
                    <a:moveTo>
                      <a:pt x="1" y="827"/>
                    </a:moveTo>
                    <a:cubicBezTo>
                      <a:pt x="202" y="1145"/>
                      <a:pt x="626" y="1223"/>
                      <a:pt x="1001" y="1251"/>
                    </a:cubicBezTo>
                    <a:cubicBezTo>
                      <a:pt x="2782" y="1374"/>
                      <a:pt x="4597" y="933"/>
                      <a:pt x="6122" y="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89;p39">
                <a:extLst>
                  <a:ext uri="{FF2B5EF4-FFF2-40B4-BE49-F238E27FC236}">
                    <a16:creationId xmlns:a16="http://schemas.microsoft.com/office/drawing/2014/main" id="{3CC1927A-9ED9-56FB-D0D8-0B3E13454E28}"/>
                  </a:ext>
                </a:extLst>
              </p:cNvPr>
              <p:cNvSpPr/>
              <p:nvPr/>
            </p:nvSpPr>
            <p:spPr>
              <a:xfrm flipH="1">
                <a:off x="7374708" y="2680125"/>
                <a:ext cx="49261" cy="160442"/>
              </a:xfrm>
              <a:custGeom>
                <a:avLst/>
                <a:gdLst/>
                <a:ahLst/>
                <a:cxnLst/>
                <a:rect l="l" t="t" r="r" b="b"/>
                <a:pathLst>
                  <a:path w="856" h="2788" fill="none" extrusionOk="0">
                    <a:moveTo>
                      <a:pt x="1" y="0"/>
                    </a:moveTo>
                    <a:cubicBezTo>
                      <a:pt x="286" y="933"/>
                      <a:pt x="570" y="1860"/>
                      <a:pt x="855" y="2787"/>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90;p39">
                <a:extLst>
                  <a:ext uri="{FF2B5EF4-FFF2-40B4-BE49-F238E27FC236}">
                    <a16:creationId xmlns:a16="http://schemas.microsoft.com/office/drawing/2014/main" id="{5D7B6467-90C3-CF49-EBCD-1A24FC2CBD4F}"/>
                  </a:ext>
                </a:extLst>
              </p:cNvPr>
              <p:cNvSpPr/>
              <p:nvPr/>
            </p:nvSpPr>
            <p:spPr>
              <a:xfrm flipH="1">
                <a:off x="7320095" y="2657278"/>
                <a:ext cx="84883" cy="38327"/>
              </a:xfrm>
              <a:custGeom>
                <a:avLst/>
                <a:gdLst/>
                <a:ahLst/>
                <a:cxnLst/>
                <a:rect l="l" t="t" r="r" b="b"/>
                <a:pathLst>
                  <a:path w="1475" h="666" fill="none" extrusionOk="0">
                    <a:moveTo>
                      <a:pt x="0" y="665"/>
                    </a:moveTo>
                    <a:cubicBezTo>
                      <a:pt x="503" y="470"/>
                      <a:pt x="994" y="247"/>
                      <a:pt x="1475" y="1"/>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91;p39">
                <a:extLst>
                  <a:ext uri="{FF2B5EF4-FFF2-40B4-BE49-F238E27FC236}">
                    <a16:creationId xmlns:a16="http://schemas.microsoft.com/office/drawing/2014/main" id="{4C7022AD-9363-1249-D114-3E2D60731839}"/>
                  </a:ext>
                </a:extLst>
              </p:cNvPr>
              <p:cNvSpPr/>
              <p:nvPr/>
            </p:nvSpPr>
            <p:spPr>
              <a:xfrm flipH="1">
                <a:off x="7323951" y="2699058"/>
                <a:ext cx="77171" cy="35449"/>
              </a:xfrm>
              <a:custGeom>
                <a:avLst/>
                <a:gdLst/>
                <a:ahLst/>
                <a:cxnLst/>
                <a:rect l="l" t="t" r="r" b="b"/>
                <a:pathLst>
                  <a:path w="1341" h="616" fill="none" extrusionOk="0">
                    <a:moveTo>
                      <a:pt x="0" y="615"/>
                    </a:moveTo>
                    <a:cubicBezTo>
                      <a:pt x="447" y="409"/>
                      <a:pt x="894" y="207"/>
                      <a:pt x="1341" y="1"/>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92;p39">
                <a:extLst>
                  <a:ext uri="{FF2B5EF4-FFF2-40B4-BE49-F238E27FC236}">
                    <a16:creationId xmlns:a16="http://schemas.microsoft.com/office/drawing/2014/main" id="{01EA47B6-486D-D8F0-B5E4-F189B678C229}"/>
                  </a:ext>
                </a:extLst>
              </p:cNvPr>
              <p:cNvSpPr/>
              <p:nvPr/>
            </p:nvSpPr>
            <p:spPr>
              <a:xfrm flipH="1">
                <a:off x="7307895" y="2735716"/>
                <a:ext cx="78150" cy="34759"/>
              </a:xfrm>
              <a:custGeom>
                <a:avLst/>
                <a:gdLst/>
                <a:ahLst/>
                <a:cxnLst/>
                <a:rect l="l" t="t" r="r" b="b"/>
                <a:pathLst>
                  <a:path w="1358" h="604" fill="none" extrusionOk="0">
                    <a:moveTo>
                      <a:pt x="1" y="604"/>
                    </a:moveTo>
                    <a:cubicBezTo>
                      <a:pt x="453" y="403"/>
                      <a:pt x="906" y="202"/>
                      <a:pt x="1358" y="1"/>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93;p39">
                <a:extLst>
                  <a:ext uri="{FF2B5EF4-FFF2-40B4-BE49-F238E27FC236}">
                    <a16:creationId xmlns:a16="http://schemas.microsoft.com/office/drawing/2014/main" id="{05C51850-9801-97A1-9AF5-5EA776A31B5A}"/>
                  </a:ext>
                </a:extLst>
              </p:cNvPr>
              <p:cNvSpPr/>
              <p:nvPr/>
            </p:nvSpPr>
            <p:spPr>
              <a:xfrm flipH="1">
                <a:off x="7290516" y="2782617"/>
                <a:ext cx="77171" cy="47304"/>
              </a:xfrm>
              <a:custGeom>
                <a:avLst/>
                <a:gdLst/>
                <a:ahLst/>
                <a:cxnLst/>
                <a:rect l="l" t="t" r="r" b="b"/>
                <a:pathLst>
                  <a:path w="1341" h="822" fill="none" extrusionOk="0">
                    <a:moveTo>
                      <a:pt x="0" y="822"/>
                    </a:moveTo>
                    <a:lnTo>
                      <a:pt x="1340" y="1"/>
                    </a:ln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94;p39">
                <a:extLst>
                  <a:ext uri="{FF2B5EF4-FFF2-40B4-BE49-F238E27FC236}">
                    <a16:creationId xmlns:a16="http://schemas.microsoft.com/office/drawing/2014/main" id="{EB6BBA12-A307-9083-50FD-8476E63F148E}"/>
                  </a:ext>
                </a:extLst>
              </p:cNvPr>
              <p:cNvSpPr/>
              <p:nvPr/>
            </p:nvSpPr>
            <p:spPr>
              <a:xfrm flipH="1">
                <a:off x="7542171" y="2516862"/>
                <a:ext cx="32860" cy="68827"/>
              </a:xfrm>
              <a:custGeom>
                <a:avLst/>
                <a:gdLst/>
                <a:ahLst/>
                <a:cxnLst/>
                <a:rect l="l" t="t" r="r" b="b"/>
                <a:pathLst>
                  <a:path w="571" h="1196" fill="none" extrusionOk="0">
                    <a:moveTo>
                      <a:pt x="1" y="1195"/>
                    </a:moveTo>
                    <a:cubicBezTo>
                      <a:pt x="314" y="872"/>
                      <a:pt x="515" y="447"/>
                      <a:pt x="571" y="0"/>
                    </a:cubicBezTo>
                  </a:path>
                </a:pathLst>
              </a:custGeom>
              <a:noFill/>
              <a:ln w="1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95;p39">
                <a:extLst>
                  <a:ext uri="{FF2B5EF4-FFF2-40B4-BE49-F238E27FC236}">
                    <a16:creationId xmlns:a16="http://schemas.microsoft.com/office/drawing/2014/main" id="{0C910D6D-D925-6264-4B94-599422A27F87}"/>
                  </a:ext>
                </a:extLst>
              </p:cNvPr>
              <p:cNvSpPr/>
              <p:nvPr/>
            </p:nvSpPr>
            <p:spPr>
              <a:xfrm flipH="1">
                <a:off x="6503784" y="1900068"/>
                <a:ext cx="522301" cy="375958"/>
              </a:xfrm>
              <a:custGeom>
                <a:avLst/>
                <a:gdLst/>
                <a:ahLst/>
                <a:cxnLst/>
                <a:rect l="l" t="t" r="r" b="b"/>
                <a:pathLst>
                  <a:path w="9076" h="6533" extrusionOk="0">
                    <a:moveTo>
                      <a:pt x="5355" y="0"/>
                    </a:moveTo>
                    <a:cubicBezTo>
                      <a:pt x="4922" y="0"/>
                      <a:pt x="4483" y="87"/>
                      <a:pt x="4061" y="269"/>
                    </a:cubicBezTo>
                    <a:cubicBezTo>
                      <a:pt x="2430" y="979"/>
                      <a:pt x="1671" y="2855"/>
                      <a:pt x="2335" y="4497"/>
                    </a:cubicBezTo>
                    <a:lnTo>
                      <a:pt x="1" y="5396"/>
                    </a:lnTo>
                    <a:lnTo>
                      <a:pt x="1" y="5396"/>
                    </a:lnTo>
                    <a:lnTo>
                      <a:pt x="2748" y="5223"/>
                    </a:lnTo>
                    <a:cubicBezTo>
                      <a:pt x="3367" y="6053"/>
                      <a:pt x="4346" y="6532"/>
                      <a:pt x="5365" y="6532"/>
                    </a:cubicBezTo>
                    <a:cubicBezTo>
                      <a:pt x="5799" y="6532"/>
                      <a:pt x="6240" y="6445"/>
                      <a:pt x="6663" y="6262"/>
                    </a:cubicBezTo>
                    <a:cubicBezTo>
                      <a:pt x="8316" y="5541"/>
                      <a:pt x="9076" y="3620"/>
                      <a:pt x="8356" y="1967"/>
                    </a:cubicBezTo>
                    <a:cubicBezTo>
                      <a:pt x="7819" y="736"/>
                      <a:pt x="6617" y="0"/>
                      <a:pt x="53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96;p39">
                <a:extLst>
                  <a:ext uri="{FF2B5EF4-FFF2-40B4-BE49-F238E27FC236}">
                    <a16:creationId xmlns:a16="http://schemas.microsoft.com/office/drawing/2014/main" id="{0CF8F143-5FC4-1A17-F8FD-2246BD0691D6}"/>
                  </a:ext>
                </a:extLst>
              </p:cNvPr>
              <p:cNvSpPr/>
              <p:nvPr/>
            </p:nvSpPr>
            <p:spPr>
              <a:xfrm flipH="1">
                <a:off x="6587976" y="2006819"/>
                <a:ext cx="235599" cy="166542"/>
              </a:xfrm>
              <a:custGeom>
                <a:avLst/>
                <a:gdLst/>
                <a:ahLst/>
                <a:cxnLst/>
                <a:rect l="l" t="t" r="r" b="b"/>
                <a:pathLst>
                  <a:path w="4094" h="2894" extrusionOk="0">
                    <a:moveTo>
                      <a:pt x="3250" y="79"/>
                    </a:moveTo>
                    <a:lnTo>
                      <a:pt x="4004" y="2821"/>
                    </a:lnTo>
                    <a:lnTo>
                      <a:pt x="90" y="2821"/>
                    </a:lnTo>
                    <a:lnTo>
                      <a:pt x="776" y="79"/>
                    </a:lnTo>
                    <a:close/>
                    <a:moveTo>
                      <a:pt x="749" y="0"/>
                    </a:moveTo>
                    <a:cubicBezTo>
                      <a:pt x="732" y="0"/>
                      <a:pt x="715" y="12"/>
                      <a:pt x="715" y="28"/>
                    </a:cubicBezTo>
                    <a:lnTo>
                      <a:pt x="6" y="2849"/>
                    </a:lnTo>
                    <a:cubicBezTo>
                      <a:pt x="0" y="2860"/>
                      <a:pt x="6" y="2871"/>
                      <a:pt x="11" y="2876"/>
                    </a:cubicBezTo>
                    <a:cubicBezTo>
                      <a:pt x="17" y="2888"/>
                      <a:pt x="28" y="2893"/>
                      <a:pt x="39" y="2893"/>
                    </a:cubicBezTo>
                    <a:lnTo>
                      <a:pt x="4055" y="2893"/>
                    </a:lnTo>
                    <a:cubicBezTo>
                      <a:pt x="4066" y="2893"/>
                      <a:pt x="4077" y="2888"/>
                      <a:pt x="4088" y="2876"/>
                    </a:cubicBezTo>
                    <a:cubicBezTo>
                      <a:pt x="4094" y="2871"/>
                      <a:pt x="4094" y="2860"/>
                      <a:pt x="4094" y="2849"/>
                    </a:cubicBezTo>
                    <a:lnTo>
                      <a:pt x="3312" y="28"/>
                    </a:lnTo>
                    <a:cubicBezTo>
                      <a:pt x="3312" y="12"/>
                      <a:pt x="3295" y="0"/>
                      <a:pt x="32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97;p39">
                <a:extLst>
                  <a:ext uri="{FF2B5EF4-FFF2-40B4-BE49-F238E27FC236}">
                    <a16:creationId xmlns:a16="http://schemas.microsoft.com/office/drawing/2014/main" id="{961D72C8-F43E-B310-887F-80BA9E14EFDD}"/>
                  </a:ext>
                </a:extLst>
              </p:cNvPr>
              <p:cNvSpPr/>
              <p:nvPr/>
            </p:nvSpPr>
            <p:spPr>
              <a:xfrm flipH="1">
                <a:off x="6780472" y="2011941"/>
                <a:ext cx="65604" cy="161421"/>
              </a:xfrm>
              <a:custGeom>
                <a:avLst/>
                <a:gdLst/>
                <a:ahLst/>
                <a:cxnLst/>
                <a:rect l="l" t="t" r="r" b="b"/>
                <a:pathLst>
                  <a:path w="1140" h="2805" extrusionOk="0">
                    <a:moveTo>
                      <a:pt x="816" y="1"/>
                    </a:moveTo>
                    <a:cubicBezTo>
                      <a:pt x="799" y="1"/>
                      <a:pt x="788" y="12"/>
                      <a:pt x="782" y="29"/>
                    </a:cubicBezTo>
                    <a:lnTo>
                      <a:pt x="0" y="2754"/>
                    </a:lnTo>
                    <a:cubicBezTo>
                      <a:pt x="0" y="2765"/>
                      <a:pt x="0" y="2776"/>
                      <a:pt x="6" y="2787"/>
                    </a:cubicBezTo>
                    <a:cubicBezTo>
                      <a:pt x="11" y="2793"/>
                      <a:pt x="23" y="2799"/>
                      <a:pt x="39" y="2799"/>
                    </a:cubicBezTo>
                    <a:lnTo>
                      <a:pt x="430" y="2804"/>
                    </a:lnTo>
                    <a:cubicBezTo>
                      <a:pt x="453" y="2804"/>
                      <a:pt x="469" y="2787"/>
                      <a:pt x="469" y="2765"/>
                    </a:cubicBezTo>
                    <a:cubicBezTo>
                      <a:pt x="469" y="2748"/>
                      <a:pt x="453" y="2732"/>
                      <a:pt x="430" y="2732"/>
                    </a:cubicBezTo>
                    <a:lnTo>
                      <a:pt x="90" y="2726"/>
                    </a:lnTo>
                    <a:lnTo>
                      <a:pt x="844" y="79"/>
                    </a:lnTo>
                    <a:lnTo>
                      <a:pt x="1100" y="79"/>
                    </a:lnTo>
                    <a:cubicBezTo>
                      <a:pt x="1123" y="79"/>
                      <a:pt x="1140" y="62"/>
                      <a:pt x="1140" y="40"/>
                    </a:cubicBezTo>
                    <a:cubicBezTo>
                      <a:pt x="1140" y="17"/>
                      <a:pt x="1123" y="1"/>
                      <a:pt x="1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98;p39">
                <a:extLst>
                  <a:ext uri="{FF2B5EF4-FFF2-40B4-BE49-F238E27FC236}">
                    <a16:creationId xmlns:a16="http://schemas.microsoft.com/office/drawing/2014/main" id="{D3864D13-1ABF-4FB0-2F9F-B57D3A3C3413}"/>
                  </a:ext>
                </a:extLst>
              </p:cNvPr>
              <p:cNvSpPr/>
              <p:nvPr/>
            </p:nvSpPr>
            <p:spPr>
              <a:xfrm flipH="1">
                <a:off x="6656400" y="2026097"/>
                <a:ext cx="10704" cy="10646"/>
              </a:xfrm>
              <a:custGeom>
                <a:avLst/>
                <a:gdLst/>
                <a:ahLst/>
                <a:cxnLst/>
                <a:rect l="l" t="t" r="r" b="b"/>
                <a:pathLst>
                  <a:path w="186" h="185" extrusionOk="0">
                    <a:moveTo>
                      <a:pt x="90" y="0"/>
                    </a:moveTo>
                    <a:cubicBezTo>
                      <a:pt x="40" y="0"/>
                      <a:pt x="1" y="40"/>
                      <a:pt x="1" y="90"/>
                    </a:cubicBezTo>
                    <a:cubicBezTo>
                      <a:pt x="1" y="146"/>
                      <a:pt x="40" y="185"/>
                      <a:pt x="90" y="185"/>
                    </a:cubicBezTo>
                    <a:cubicBezTo>
                      <a:pt x="141" y="185"/>
                      <a:pt x="185" y="146"/>
                      <a:pt x="185" y="90"/>
                    </a:cubicBezTo>
                    <a:cubicBezTo>
                      <a:pt x="185" y="40"/>
                      <a:pt x="141" y="0"/>
                      <a:pt x="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99;p39">
                <a:extLst>
                  <a:ext uri="{FF2B5EF4-FFF2-40B4-BE49-F238E27FC236}">
                    <a16:creationId xmlns:a16="http://schemas.microsoft.com/office/drawing/2014/main" id="{5C1B4E1B-E449-FBA1-142A-595B964C4A1D}"/>
                  </a:ext>
                </a:extLst>
              </p:cNvPr>
              <p:cNvSpPr/>
              <p:nvPr/>
            </p:nvSpPr>
            <p:spPr>
              <a:xfrm flipH="1">
                <a:off x="6739671" y="2026097"/>
                <a:ext cx="10992" cy="10646"/>
              </a:xfrm>
              <a:custGeom>
                <a:avLst/>
                <a:gdLst/>
                <a:ahLst/>
                <a:cxnLst/>
                <a:rect l="l" t="t" r="r" b="b"/>
                <a:pathLst>
                  <a:path w="191" h="185" extrusionOk="0">
                    <a:moveTo>
                      <a:pt x="96" y="0"/>
                    </a:moveTo>
                    <a:cubicBezTo>
                      <a:pt x="46" y="0"/>
                      <a:pt x="1" y="40"/>
                      <a:pt x="1" y="90"/>
                    </a:cubicBezTo>
                    <a:cubicBezTo>
                      <a:pt x="1" y="146"/>
                      <a:pt x="46" y="185"/>
                      <a:pt x="96" y="185"/>
                    </a:cubicBezTo>
                    <a:cubicBezTo>
                      <a:pt x="146" y="185"/>
                      <a:pt x="191" y="146"/>
                      <a:pt x="191" y="90"/>
                    </a:cubicBezTo>
                    <a:cubicBezTo>
                      <a:pt x="191" y="40"/>
                      <a:pt x="146" y="0"/>
                      <a:pt x="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700;p39">
                <a:extLst>
                  <a:ext uri="{FF2B5EF4-FFF2-40B4-BE49-F238E27FC236}">
                    <a16:creationId xmlns:a16="http://schemas.microsoft.com/office/drawing/2014/main" id="{8F5ADC4E-A0C3-7633-72EE-33644C776EFB}"/>
                  </a:ext>
                </a:extLst>
              </p:cNvPr>
              <p:cNvSpPr/>
              <p:nvPr/>
            </p:nvSpPr>
            <p:spPr>
              <a:xfrm flipH="1">
                <a:off x="6659622" y="2030183"/>
                <a:ext cx="88105" cy="55418"/>
              </a:xfrm>
              <a:custGeom>
                <a:avLst/>
                <a:gdLst/>
                <a:ahLst/>
                <a:cxnLst/>
                <a:rect l="l" t="t" r="r" b="b"/>
                <a:pathLst>
                  <a:path w="1531" h="963" extrusionOk="0">
                    <a:moveTo>
                      <a:pt x="48" y="1"/>
                    </a:moveTo>
                    <a:cubicBezTo>
                      <a:pt x="45" y="1"/>
                      <a:pt x="42" y="1"/>
                      <a:pt x="39" y="2"/>
                    </a:cubicBezTo>
                    <a:cubicBezTo>
                      <a:pt x="17" y="2"/>
                      <a:pt x="0" y="19"/>
                      <a:pt x="6" y="41"/>
                    </a:cubicBezTo>
                    <a:cubicBezTo>
                      <a:pt x="6" y="52"/>
                      <a:pt x="112" y="963"/>
                      <a:pt x="776" y="963"/>
                    </a:cubicBezTo>
                    <a:cubicBezTo>
                      <a:pt x="1447" y="963"/>
                      <a:pt x="1525" y="63"/>
                      <a:pt x="1525" y="52"/>
                    </a:cubicBezTo>
                    <a:cubicBezTo>
                      <a:pt x="1530" y="30"/>
                      <a:pt x="1514" y="13"/>
                      <a:pt x="1491" y="13"/>
                    </a:cubicBezTo>
                    <a:cubicBezTo>
                      <a:pt x="1469" y="13"/>
                      <a:pt x="1452" y="24"/>
                      <a:pt x="1452" y="47"/>
                    </a:cubicBezTo>
                    <a:cubicBezTo>
                      <a:pt x="1452" y="58"/>
                      <a:pt x="1380" y="890"/>
                      <a:pt x="776" y="890"/>
                    </a:cubicBezTo>
                    <a:cubicBezTo>
                      <a:pt x="179" y="890"/>
                      <a:pt x="78" y="41"/>
                      <a:pt x="78" y="36"/>
                    </a:cubicBezTo>
                    <a:cubicBezTo>
                      <a:pt x="78" y="16"/>
                      <a:pt x="66" y="1"/>
                      <a:pt x="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701;p39">
              <a:extLst>
                <a:ext uri="{FF2B5EF4-FFF2-40B4-BE49-F238E27FC236}">
                  <a16:creationId xmlns:a16="http://schemas.microsoft.com/office/drawing/2014/main" id="{E3F753B1-DDC3-D163-DC7F-D7C7226E6BFC}"/>
                </a:ext>
              </a:extLst>
            </p:cNvPr>
            <p:cNvGrpSpPr/>
            <p:nvPr/>
          </p:nvGrpSpPr>
          <p:grpSpPr>
            <a:xfrm>
              <a:off x="5704557" y="2392324"/>
              <a:ext cx="1151518" cy="656061"/>
              <a:chOff x="1393175" y="2122875"/>
              <a:chExt cx="772675" cy="440250"/>
            </a:xfrm>
          </p:grpSpPr>
          <p:sp>
            <p:nvSpPr>
              <p:cNvPr id="13" name="Google Shape;702;p39">
                <a:extLst>
                  <a:ext uri="{FF2B5EF4-FFF2-40B4-BE49-F238E27FC236}">
                    <a16:creationId xmlns:a16="http://schemas.microsoft.com/office/drawing/2014/main" id="{49E7CA8E-6DBD-00EF-B3B4-3A9B3946D904}"/>
                  </a:ext>
                </a:extLst>
              </p:cNvPr>
              <p:cNvSpPr/>
              <p:nvPr/>
            </p:nvSpPr>
            <p:spPr>
              <a:xfrm>
                <a:off x="1393175" y="2136825"/>
                <a:ext cx="734425" cy="426300"/>
              </a:xfrm>
              <a:custGeom>
                <a:avLst/>
                <a:gdLst/>
                <a:ahLst/>
                <a:cxnLst/>
                <a:rect l="l" t="t" r="r" b="b"/>
                <a:pathLst>
                  <a:path w="29377" h="17052" extrusionOk="0">
                    <a:moveTo>
                      <a:pt x="1" y="1"/>
                    </a:moveTo>
                    <a:lnTo>
                      <a:pt x="1" y="2804"/>
                    </a:lnTo>
                    <a:lnTo>
                      <a:pt x="1" y="4407"/>
                    </a:lnTo>
                    <a:lnTo>
                      <a:pt x="1" y="16258"/>
                    </a:lnTo>
                    <a:cubicBezTo>
                      <a:pt x="1" y="16694"/>
                      <a:pt x="353" y="17051"/>
                      <a:pt x="794" y="17051"/>
                    </a:cubicBezTo>
                    <a:lnTo>
                      <a:pt x="28617" y="17051"/>
                    </a:lnTo>
                    <a:cubicBezTo>
                      <a:pt x="29042" y="17034"/>
                      <a:pt x="29377" y="16683"/>
                      <a:pt x="29377" y="16258"/>
                    </a:cubicBezTo>
                    <a:lnTo>
                      <a:pt x="29377" y="4402"/>
                    </a:lnTo>
                    <a:lnTo>
                      <a:pt x="29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3;p39">
                <a:extLst>
                  <a:ext uri="{FF2B5EF4-FFF2-40B4-BE49-F238E27FC236}">
                    <a16:creationId xmlns:a16="http://schemas.microsoft.com/office/drawing/2014/main" id="{FA59DCA6-7B71-B572-C6E0-111138D8EF72}"/>
                  </a:ext>
                </a:extLst>
              </p:cNvPr>
              <p:cNvSpPr/>
              <p:nvPr/>
            </p:nvSpPr>
            <p:spPr>
              <a:xfrm>
                <a:off x="1412875" y="2122875"/>
                <a:ext cx="734550" cy="426275"/>
              </a:xfrm>
              <a:custGeom>
                <a:avLst/>
                <a:gdLst/>
                <a:ahLst/>
                <a:cxnLst/>
                <a:rect l="l" t="t" r="r" b="b"/>
                <a:pathLst>
                  <a:path w="29382" h="17051" extrusionOk="0">
                    <a:moveTo>
                      <a:pt x="0" y="0"/>
                    </a:moveTo>
                    <a:lnTo>
                      <a:pt x="0" y="2804"/>
                    </a:lnTo>
                    <a:lnTo>
                      <a:pt x="0" y="4401"/>
                    </a:lnTo>
                    <a:lnTo>
                      <a:pt x="0" y="16252"/>
                    </a:lnTo>
                    <a:cubicBezTo>
                      <a:pt x="0" y="16693"/>
                      <a:pt x="358" y="17051"/>
                      <a:pt x="793" y="17051"/>
                    </a:cubicBezTo>
                    <a:lnTo>
                      <a:pt x="28583" y="17051"/>
                    </a:lnTo>
                    <a:cubicBezTo>
                      <a:pt x="28594" y="17051"/>
                      <a:pt x="28605" y="17051"/>
                      <a:pt x="28617" y="17045"/>
                    </a:cubicBezTo>
                    <a:cubicBezTo>
                      <a:pt x="29041" y="17028"/>
                      <a:pt x="29382" y="16682"/>
                      <a:pt x="29382" y="16252"/>
                    </a:cubicBezTo>
                    <a:lnTo>
                      <a:pt x="29382" y="4401"/>
                    </a:lnTo>
                    <a:lnTo>
                      <a:pt x="293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04;p39">
                <a:extLst>
                  <a:ext uri="{FF2B5EF4-FFF2-40B4-BE49-F238E27FC236}">
                    <a16:creationId xmlns:a16="http://schemas.microsoft.com/office/drawing/2014/main" id="{721F3FB2-F3AE-68D5-B3F8-8DA26BBF3C2A}"/>
                  </a:ext>
                </a:extLst>
              </p:cNvPr>
              <p:cNvSpPr/>
              <p:nvPr/>
            </p:nvSpPr>
            <p:spPr>
              <a:xfrm>
                <a:off x="1412875" y="2122875"/>
                <a:ext cx="734550" cy="58950"/>
              </a:xfrm>
              <a:custGeom>
                <a:avLst/>
                <a:gdLst/>
                <a:ahLst/>
                <a:cxnLst/>
                <a:rect l="l" t="t" r="r" b="b"/>
                <a:pathLst>
                  <a:path w="29382" h="2358" extrusionOk="0">
                    <a:moveTo>
                      <a:pt x="0" y="0"/>
                    </a:moveTo>
                    <a:lnTo>
                      <a:pt x="0" y="2357"/>
                    </a:lnTo>
                    <a:lnTo>
                      <a:pt x="29382" y="2357"/>
                    </a:lnTo>
                    <a:lnTo>
                      <a:pt x="293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05;p39">
                <a:extLst>
                  <a:ext uri="{FF2B5EF4-FFF2-40B4-BE49-F238E27FC236}">
                    <a16:creationId xmlns:a16="http://schemas.microsoft.com/office/drawing/2014/main" id="{9C0769B7-0DDB-04D8-7D4C-2F8051B72F84}"/>
                  </a:ext>
                </a:extLst>
              </p:cNvPr>
              <p:cNvSpPr/>
              <p:nvPr/>
            </p:nvSpPr>
            <p:spPr>
              <a:xfrm>
                <a:off x="2091700" y="2136825"/>
                <a:ext cx="26550" cy="26575"/>
              </a:xfrm>
              <a:custGeom>
                <a:avLst/>
                <a:gdLst/>
                <a:ahLst/>
                <a:cxnLst/>
                <a:rect l="l" t="t" r="r" b="b"/>
                <a:pathLst>
                  <a:path w="1062" h="1063" extrusionOk="0">
                    <a:moveTo>
                      <a:pt x="531" y="1"/>
                    </a:moveTo>
                    <a:cubicBezTo>
                      <a:pt x="240" y="1"/>
                      <a:pt x="0" y="241"/>
                      <a:pt x="0" y="531"/>
                    </a:cubicBezTo>
                    <a:cubicBezTo>
                      <a:pt x="0" y="827"/>
                      <a:pt x="240" y="1062"/>
                      <a:pt x="531" y="1062"/>
                    </a:cubicBezTo>
                    <a:cubicBezTo>
                      <a:pt x="821" y="1062"/>
                      <a:pt x="1061" y="827"/>
                      <a:pt x="1061" y="531"/>
                    </a:cubicBezTo>
                    <a:cubicBezTo>
                      <a:pt x="1061" y="235"/>
                      <a:pt x="821" y="1"/>
                      <a:pt x="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06;p39">
                <a:extLst>
                  <a:ext uri="{FF2B5EF4-FFF2-40B4-BE49-F238E27FC236}">
                    <a16:creationId xmlns:a16="http://schemas.microsoft.com/office/drawing/2014/main" id="{BE0D4A6D-E2F0-0DA4-48E3-86B033A8235D}"/>
                  </a:ext>
                </a:extLst>
              </p:cNvPr>
              <p:cNvSpPr/>
              <p:nvPr/>
            </p:nvSpPr>
            <p:spPr>
              <a:xfrm>
                <a:off x="2044500" y="2136825"/>
                <a:ext cx="26550" cy="26575"/>
              </a:xfrm>
              <a:custGeom>
                <a:avLst/>
                <a:gdLst/>
                <a:ahLst/>
                <a:cxnLst/>
                <a:rect l="l" t="t" r="r" b="b"/>
                <a:pathLst>
                  <a:path w="1062" h="1063" extrusionOk="0">
                    <a:moveTo>
                      <a:pt x="531" y="1"/>
                    </a:moveTo>
                    <a:cubicBezTo>
                      <a:pt x="235" y="1"/>
                      <a:pt x="1" y="235"/>
                      <a:pt x="1" y="531"/>
                    </a:cubicBezTo>
                    <a:cubicBezTo>
                      <a:pt x="1" y="827"/>
                      <a:pt x="235" y="1062"/>
                      <a:pt x="531" y="1062"/>
                    </a:cubicBezTo>
                    <a:cubicBezTo>
                      <a:pt x="827" y="1062"/>
                      <a:pt x="1062" y="827"/>
                      <a:pt x="1062" y="531"/>
                    </a:cubicBezTo>
                    <a:cubicBezTo>
                      <a:pt x="1062" y="235"/>
                      <a:pt x="827" y="1"/>
                      <a:pt x="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7;p39">
                <a:extLst>
                  <a:ext uri="{FF2B5EF4-FFF2-40B4-BE49-F238E27FC236}">
                    <a16:creationId xmlns:a16="http://schemas.microsoft.com/office/drawing/2014/main" id="{5EBF683F-2245-49DA-018D-F1312116105B}"/>
                  </a:ext>
                </a:extLst>
              </p:cNvPr>
              <p:cNvSpPr/>
              <p:nvPr/>
            </p:nvSpPr>
            <p:spPr>
              <a:xfrm>
                <a:off x="1996625" y="2136825"/>
                <a:ext cx="26550" cy="26575"/>
              </a:xfrm>
              <a:custGeom>
                <a:avLst/>
                <a:gdLst/>
                <a:ahLst/>
                <a:cxnLst/>
                <a:rect l="l" t="t" r="r" b="b"/>
                <a:pathLst>
                  <a:path w="1062" h="1063" extrusionOk="0">
                    <a:moveTo>
                      <a:pt x="531" y="1"/>
                    </a:moveTo>
                    <a:cubicBezTo>
                      <a:pt x="235" y="1"/>
                      <a:pt x="0" y="241"/>
                      <a:pt x="0" y="531"/>
                    </a:cubicBezTo>
                    <a:cubicBezTo>
                      <a:pt x="0" y="827"/>
                      <a:pt x="235" y="1062"/>
                      <a:pt x="531" y="1062"/>
                    </a:cubicBezTo>
                    <a:cubicBezTo>
                      <a:pt x="821" y="1062"/>
                      <a:pt x="1061" y="827"/>
                      <a:pt x="1061" y="531"/>
                    </a:cubicBezTo>
                    <a:cubicBezTo>
                      <a:pt x="1061" y="235"/>
                      <a:pt x="821" y="1"/>
                      <a:pt x="5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08;p39">
                <a:extLst>
                  <a:ext uri="{FF2B5EF4-FFF2-40B4-BE49-F238E27FC236}">
                    <a16:creationId xmlns:a16="http://schemas.microsoft.com/office/drawing/2014/main" id="{1F6D9276-DF05-F1D4-AC38-7119C6BD4F5B}"/>
                  </a:ext>
                </a:extLst>
              </p:cNvPr>
              <p:cNvSpPr/>
              <p:nvPr/>
            </p:nvSpPr>
            <p:spPr>
              <a:xfrm>
                <a:off x="1494125" y="2273525"/>
                <a:ext cx="554325" cy="142700"/>
              </a:xfrm>
              <a:custGeom>
                <a:avLst/>
                <a:gdLst/>
                <a:ahLst/>
                <a:cxnLst/>
                <a:rect l="l" t="t" r="r" b="b"/>
                <a:pathLst>
                  <a:path w="22173" h="5708" extrusionOk="0">
                    <a:moveTo>
                      <a:pt x="1" y="0"/>
                    </a:moveTo>
                    <a:lnTo>
                      <a:pt x="1" y="5708"/>
                    </a:lnTo>
                    <a:lnTo>
                      <a:pt x="22172" y="5708"/>
                    </a:lnTo>
                    <a:lnTo>
                      <a:pt x="221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9;p39">
                <a:extLst>
                  <a:ext uri="{FF2B5EF4-FFF2-40B4-BE49-F238E27FC236}">
                    <a16:creationId xmlns:a16="http://schemas.microsoft.com/office/drawing/2014/main" id="{79E48A66-75E1-C2C2-735D-676667F95684}"/>
                  </a:ext>
                </a:extLst>
              </p:cNvPr>
              <p:cNvSpPr/>
              <p:nvPr/>
            </p:nvSpPr>
            <p:spPr>
              <a:xfrm>
                <a:off x="2011700" y="2365100"/>
                <a:ext cx="149275" cy="137425"/>
              </a:xfrm>
              <a:custGeom>
                <a:avLst/>
                <a:gdLst/>
                <a:ahLst/>
                <a:cxnLst/>
                <a:rect l="l" t="t" r="r" b="b"/>
                <a:pathLst>
                  <a:path w="5971" h="5497" extrusionOk="0">
                    <a:moveTo>
                      <a:pt x="0" y="1"/>
                    </a:moveTo>
                    <a:lnTo>
                      <a:pt x="1832" y="4653"/>
                    </a:lnTo>
                    <a:lnTo>
                      <a:pt x="2882" y="3212"/>
                    </a:lnTo>
                    <a:lnTo>
                      <a:pt x="5066" y="5496"/>
                    </a:lnTo>
                    <a:lnTo>
                      <a:pt x="5970" y="4525"/>
                    </a:lnTo>
                    <a:lnTo>
                      <a:pt x="3658" y="2458"/>
                    </a:lnTo>
                    <a:lnTo>
                      <a:pt x="5066" y="144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10;p39">
                <a:extLst>
                  <a:ext uri="{FF2B5EF4-FFF2-40B4-BE49-F238E27FC236}">
                    <a16:creationId xmlns:a16="http://schemas.microsoft.com/office/drawing/2014/main" id="{127958F7-960B-C0FE-8D41-5FAD39E72CB6}"/>
                  </a:ext>
                </a:extLst>
              </p:cNvPr>
              <p:cNvSpPr/>
              <p:nvPr/>
            </p:nvSpPr>
            <p:spPr>
              <a:xfrm>
                <a:off x="2017475" y="2346750"/>
                <a:ext cx="148375" cy="136375"/>
              </a:xfrm>
              <a:custGeom>
                <a:avLst/>
                <a:gdLst/>
                <a:ahLst/>
                <a:cxnLst/>
                <a:rect l="l" t="t" r="r" b="b"/>
                <a:pathLst>
                  <a:path w="5935" h="5455" extrusionOk="0">
                    <a:moveTo>
                      <a:pt x="95" y="1"/>
                    </a:moveTo>
                    <a:cubicBezTo>
                      <a:pt x="42" y="1"/>
                      <a:pt x="1" y="55"/>
                      <a:pt x="21" y="109"/>
                    </a:cubicBezTo>
                    <a:lnTo>
                      <a:pt x="1797" y="4611"/>
                    </a:lnTo>
                    <a:lnTo>
                      <a:pt x="2846" y="3170"/>
                    </a:lnTo>
                    <a:lnTo>
                      <a:pt x="5030" y="5454"/>
                    </a:lnTo>
                    <a:lnTo>
                      <a:pt x="5935" y="4477"/>
                    </a:lnTo>
                    <a:lnTo>
                      <a:pt x="3623" y="2416"/>
                    </a:lnTo>
                    <a:lnTo>
                      <a:pt x="5030" y="1405"/>
                    </a:lnTo>
                    <a:lnTo>
                      <a:pt x="116" y="3"/>
                    </a:lnTo>
                    <a:cubicBezTo>
                      <a:pt x="109" y="1"/>
                      <a:pt x="102" y="1"/>
                      <a:pt x="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711;p39">
              <a:extLst>
                <a:ext uri="{FF2B5EF4-FFF2-40B4-BE49-F238E27FC236}">
                  <a16:creationId xmlns:a16="http://schemas.microsoft.com/office/drawing/2014/main" id="{5009849B-1D8F-0B35-3BFA-CDC70BC11E81}"/>
                </a:ext>
              </a:extLst>
            </p:cNvPr>
            <p:cNvGrpSpPr/>
            <p:nvPr/>
          </p:nvGrpSpPr>
          <p:grpSpPr>
            <a:xfrm>
              <a:off x="5822081" y="3117087"/>
              <a:ext cx="916450" cy="875636"/>
              <a:chOff x="10747273" y="4940512"/>
              <a:chExt cx="916450" cy="875636"/>
            </a:xfrm>
          </p:grpSpPr>
          <p:sp>
            <p:nvSpPr>
              <p:cNvPr id="7" name="Google Shape;712;p39">
                <a:extLst>
                  <a:ext uri="{FF2B5EF4-FFF2-40B4-BE49-F238E27FC236}">
                    <a16:creationId xmlns:a16="http://schemas.microsoft.com/office/drawing/2014/main" id="{98298BA3-F7FF-4D66-F2C6-37C6F3162721}"/>
                  </a:ext>
                </a:extLst>
              </p:cNvPr>
              <p:cNvSpPr/>
              <p:nvPr/>
            </p:nvSpPr>
            <p:spPr>
              <a:xfrm>
                <a:off x="11041353" y="5099523"/>
                <a:ext cx="622371" cy="716625"/>
              </a:xfrm>
              <a:custGeom>
                <a:avLst/>
                <a:gdLst/>
                <a:ahLst/>
                <a:cxnLst/>
                <a:rect l="l" t="t" r="r" b="b"/>
                <a:pathLst>
                  <a:path w="11879" h="13678" extrusionOk="0">
                    <a:moveTo>
                      <a:pt x="9142" y="0"/>
                    </a:moveTo>
                    <a:lnTo>
                      <a:pt x="2089" y="73"/>
                    </a:lnTo>
                    <a:lnTo>
                      <a:pt x="0" y="13677"/>
                    </a:lnTo>
                    <a:lnTo>
                      <a:pt x="10175" y="13633"/>
                    </a:lnTo>
                    <a:lnTo>
                      <a:pt x="11879" y="13622"/>
                    </a:lnTo>
                    <a:lnTo>
                      <a:pt x="10142" y="805"/>
                    </a:lnTo>
                    <a:lnTo>
                      <a:pt x="9176" y="860"/>
                    </a:lnTo>
                    <a:lnTo>
                      <a:pt x="91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13;p39">
                <a:extLst>
                  <a:ext uri="{FF2B5EF4-FFF2-40B4-BE49-F238E27FC236}">
                    <a16:creationId xmlns:a16="http://schemas.microsoft.com/office/drawing/2014/main" id="{DE1E5036-691B-598A-ECF3-62CBBA9965E3}"/>
                  </a:ext>
                </a:extLst>
              </p:cNvPr>
              <p:cNvSpPr/>
              <p:nvPr/>
            </p:nvSpPr>
            <p:spPr>
              <a:xfrm>
                <a:off x="11522054" y="5141647"/>
                <a:ext cx="141669" cy="672143"/>
              </a:xfrm>
              <a:custGeom>
                <a:avLst/>
                <a:gdLst/>
                <a:ahLst/>
                <a:cxnLst/>
                <a:rect l="l" t="t" r="r" b="b"/>
                <a:pathLst>
                  <a:path w="2704" h="12829" extrusionOk="0">
                    <a:moveTo>
                      <a:pt x="967" y="1"/>
                    </a:moveTo>
                    <a:lnTo>
                      <a:pt x="1" y="56"/>
                    </a:lnTo>
                    <a:lnTo>
                      <a:pt x="1000" y="12829"/>
                    </a:lnTo>
                    <a:lnTo>
                      <a:pt x="2704" y="12818"/>
                    </a:lnTo>
                    <a:lnTo>
                      <a:pt x="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14;p39">
                <a:extLst>
                  <a:ext uri="{FF2B5EF4-FFF2-40B4-BE49-F238E27FC236}">
                    <a16:creationId xmlns:a16="http://schemas.microsoft.com/office/drawing/2014/main" id="{F8865C59-F781-A166-7E0E-E1130A0AD93C}"/>
                  </a:ext>
                </a:extLst>
              </p:cNvPr>
              <p:cNvSpPr/>
              <p:nvPr/>
            </p:nvSpPr>
            <p:spPr>
              <a:xfrm>
                <a:off x="11222473" y="4940512"/>
                <a:ext cx="205431" cy="260600"/>
              </a:xfrm>
              <a:custGeom>
                <a:avLst/>
                <a:gdLst/>
                <a:ahLst/>
                <a:cxnLst/>
                <a:rect l="l" t="t" r="r" b="b"/>
                <a:pathLst>
                  <a:path w="3921" h="4974" extrusionOk="0">
                    <a:moveTo>
                      <a:pt x="2008" y="0"/>
                    </a:moveTo>
                    <a:cubicBezTo>
                      <a:pt x="1979" y="0"/>
                      <a:pt x="1950" y="1"/>
                      <a:pt x="1921" y="3"/>
                    </a:cubicBezTo>
                    <a:cubicBezTo>
                      <a:pt x="1558" y="31"/>
                      <a:pt x="1245" y="198"/>
                      <a:pt x="1000" y="494"/>
                    </a:cubicBezTo>
                    <a:cubicBezTo>
                      <a:pt x="0" y="1706"/>
                      <a:pt x="346" y="4755"/>
                      <a:pt x="363" y="4884"/>
                    </a:cubicBezTo>
                    <a:cubicBezTo>
                      <a:pt x="369" y="4934"/>
                      <a:pt x="413" y="4973"/>
                      <a:pt x="469" y="4973"/>
                    </a:cubicBezTo>
                    <a:lnTo>
                      <a:pt x="480" y="4973"/>
                    </a:lnTo>
                    <a:cubicBezTo>
                      <a:pt x="536" y="4968"/>
                      <a:pt x="581" y="4917"/>
                      <a:pt x="570" y="4856"/>
                    </a:cubicBezTo>
                    <a:cubicBezTo>
                      <a:pt x="570" y="4828"/>
                      <a:pt x="223" y="1773"/>
                      <a:pt x="1162" y="628"/>
                    </a:cubicBezTo>
                    <a:cubicBezTo>
                      <a:pt x="1374" y="371"/>
                      <a:pt x="1625" y="237"/>
                      <a:pt x="1938" y="215"/>
                    </a:cubicBezTo>
                    <a:cubicBezTo>
                      <a:pt x="1966" y="213"/>
                      <a:pt x="1994" y="212"/>
                      <a:pt x="2021" y="212"/>
                    </a:cubicBezTo>
                    <a:cubicBezTo>
                      <a:pt x="2279" y="212"/>
                      <a:pt x="2495" y="308"/>
                      <a:pt x="2692" y="500"/>
                    </a:cubicBezTo>
                    <a:cubicBezTo>
                      <a:pt x="3708" y="1511"/>
                      <a:pt x="3491" y="4795"/>
                      <a:pt x="3491" y="4828"/>
                    </a:cubicBezTo>
                    <a:cubicBezTo>
                      <a:pt x="3485" y="4884"/>
                      <a:pt x="3530" y="4934"/>
                      <a:pt x="3585" y="4940"/>
                    </a:cubicBezTo>
                    <a:cubicBezTo>
                      <a:pt x="3589" y="4940"/>
                      <a:pt x="3592" y="4940"/>
                      <a:pt x="3596" y="4940"/>
                    </a:cubicBezTo>
                    <a:cubicBezTo>
                      <a:pt x="3652" y="4940"/>
                      <a:pt x="3692" y="4897"/>
                      <a:pt x="3697" y="4839"/>
                    </a:cubicBezTo>
                    <a:cubicBezTo>
                      <a:pt x="3708" y="4700"/>
                      <a:pt x="3921" y="1427"/>
                      <a:pt x="2837" y="349"/>
                    </a:cubicBezTo>
                    <a:cubicBezTo>
                      <a:pt x="2602" y="114"/>
                      <a:pt x="2324" y="0"/>
                      <a:pt x="2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15;p39">
                <a:extLst>
                  <a:ext uri="{FF2B5EF4-FFF2-40B4-BE49-F238E27FC236}">
                    <a16:creationId xmlns:a16="http://schemas.microsoft.com/office/drawing/2014/main" id="{D9DAAEE0-F1C1-EB7F-4AB9-11FCE86684FD}"/>
                  </a:ext>
                </a:extLst>
              </p:cNvPr>
              <p:cNvSpPr/>
              <p:nvPr/>
            </p:nvSpPr>
            <p:spPr>
              <a:xfrm>
                <a:off x="10747273" y="5099523"/>
                <a:ext cx="622423" cy="716625"/>
              </a:xfrm>
              <a:custGeom>
                <a:avLst/>
                <a:gdLst/>
                <a:ahLst/>
                <a:cxnLst/>
                <a:rect l="l" t="t" r="r" b="b"/>
                <a:pathLst>
                  <a:path w="11880" h="13678" extrusionOk="0">
                    <a:moveTo>
                      <a:pt x="9148" y="0"/>
                    </a:moveTo>
                    <a:lnTo>
                      <a:pt x="2095" y="73"/>
                    </a:lnTo>
                    <a:lnTo>
                      <a:pt x="0" y="13677"/>
                    </a:lnTo>
                    <a:lnTo>
                      <a:pt x="10181" y="13633"/>
                    </a:lnTo>
                    <a:lnTo>
                      <a:pt x="11879" y="13622"/>
                    </a:lnTo>
                    <a:lnTo>
                      <a:pt x="10148" y="805"/>
                    </a:lnTo>
                    <a:lnTo>
                      <a:pt x="9182" y="860"/>
                    </a:lnTo>
                    <a:lnTo>
                      <a:pt x="9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6;p39">
                <a:extLst>
                  <a:ext uri="{FF2B5EF4-FFF2-40B4-BE49-F238E27FC236}">
                    <a16:creationId xmlns:a16="http://schemas.microsoft.com/office/drawing/2014/main" id="{A1E63591-3B5B-C079-0A3C-79F4FEEA3B41}"/>
                  </a:ext>
                </a:extLst>
              </p:cNvPr>
              <p:cNvSpPr/>
              <p:nvPr/>
            </p:nvSpPr>
            <p:spPr>
              <a:xfrm>
                <a:off x="11228289" y="5141647"/>
                <a:ext cx="141407" cy="672143"/>
              </a:xfrm>
              <a:custGeom>
                <a:avLst/>
                <a:gdLst/>
                <a:ahLst/>
                <a:cxnLst/>
                <a:rect l="l" t="t" r="r" b="b"/>
                <a:pathLst>
                  <a:path w="2699" h="12829" extrusionOk="0">
                    <a:moveTo>
                      <a:pt x="967" y="1"/>
                    </a:moveTo>
                    <a:lnTo>
                      <a:pt x="1" y="56"/>
                    </a:lnTo>
                    <a:lnTo>
                      <a:pt x="1000" y="12829"/>
                    </a:lnTo>
                    <a:lnTo>
                      <a:pt x="2698" y="12818"/>
                    </a:lnTo>
                    <a:lnTo>
                      <a:pt x="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7;p39">
                <a:extLst>
                  <a:ext uri="{FF2B5EF4-FFF2-40B4-BE49-F238E27FC236}">
                    <a16:creationId xmlns:a16="http://schemas.microsoft.com/office/drawing/2014/main" id="{9C84FEDF-4C31-3569-E1FE-3F190EA8A62C}"/>
                  </a:ext>
                </a:extLst>
              </p:cNvPr>
              <p:cNvSpPr/>
              <p:nvPr/>
            </p:nvSpPr>
            <p:spPr>
              <a:xfrm>
                <a:off x="10928656" y="4940512"/>
                <a:ext cx="205483" cy="260600"/>
              </a:xfrm>
              <a:custGeom>
                <a:avLst/>
                <a:gdLst/>
                <a:ahLst/>
                <a:cxnLst/>
                <a:rect l="l" t="t" r="r" b="b"/>
                <a:pathLst>
                  <a:path w="3922" h="4974" extrusionOk="0">
                    <a:moveTo>
                      <a:pt x="2009" y="0"/>
                    </a:moveTo>
                    <a:cubicBezTo>
                      <a:pt x="1980" y="0"/>
                      <a:pt x="1951" y="1"/>
                      <a:pt x="1922" y="3"/>
                    </a:cubicBezTo>
                    <a:cubicBezTo>
                      <a:pt x="1559" y="31"/>
                      <a:pt x="1246" y="198"/>
                      <a:pt x="1001" y="494"/>
                    </a:cubicBezTo>
                    <a:cubicBezTo>
                      <a:pt x="1" y="1706"/>
                      <a:pt x="347" y="4755"/>
                      <a:pt x="364" y="4884"/>
                    </a:cubicBezTo>
                    <a:cubicBezTo>
                      <a:pt x="370" y="4934"/>
                      <a:pt x="414" y="4973"/>
                      <a:pt x="464" y="4973"/>
                    </a:cubicBezTo>
                    <a:lnTo>
                      <a:pt x="481" y="4973"/>
                    </a:lnTo>
                    <a:cubicBezTo>
                      <a:pt x="537" y="4968"/>
                      <a:pt x="582" y="4917"/>
                      <a:pt x="571" y="4856"/>
                    </a:cubicBezTo>
                    <a:cubicBezTo>
                      <a:pt x="571" y="4828"/>
                      <a:pt x="224" y="1773"/>
                      <a:pt x="1163" y="628"/>
                    </a:cubicBezTo>
                    <a:cubicBezTo>
                      <a:pt x="1375" y="371"/>
                      <a:pt x="1632" y="237"/>
                      <a:pt x="1939" y="215"/>
                    </a:cubicBezTo>
                    <a:cubicBezTo>
                      <a:pt x="1967" y="213"/>
                      <a:pt x="1995" y="212"/>
                      <a:pt x="2022" y="212"/>
                    </a:cubicBezTo>
                    <a:cubicBezTo>
                      <a:pt x="2280" y="212"/>
                      <a:pt x="2496" y="308"/>
                      <a:pt x="2693" y="500"/>
                    </a:cubicBezTo>
                    <a:cubicBezTo>
                      <a:pt x="3709" y="1511"/>
                      <a:pt x="3491" y="4795"/>
                      <a:pt x="3491" y="4828"/>
                    </a:cubicBezTo>
                    <a:cubicBezTo>
                      <a:pt x="3486" y="4884"/>
                      <a:pt x="3530" y="4934"/>
                      <a:pt x="3586" y="4940"/>
                    </a:cubicBezTo>
                    <a:cubicBezTo>
                      <a:pt x="3590" y="4940"/>
                      <a:pt x="3593" y="4940"/>
                      <a:pt x="3597" y="4940"/>
                    </a:cubicBezTo>
                    <a:cubicBezTo>
                      <a:pt x="3653" y="4940"/>
                      <a:pt x="3693" y="4897"/>
                      <a:pt x="3698" y="4839"/>
                    </a:cubicBezTo>
                    <a:cubicBezTo>
                      <a:pt x="3709" y="4700"/>
                      <a:pt x="3921" y="1427"/>
                      <a:pt x="2838" y="349"/>
                    </a:cubicBezTo>
                    <a:cubicBezTo>
                      <a:pt x="2602" y="114"/>
                      <a:pt x="2325" y="0"/>
                      <a:pt x="2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9817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41"/>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Research Method</a:t>
            </a:r>
            <a:br>
              <a:rPr lang="en-US"/>
            </a:br>
            <a:endParaRPr/>
          </a:p>
        </p:txBody>
      </p:sp>
      <p:sp>
        <p:nvSpPr>
          <p:cNvPr id="758" name="Google Shape;758;p41"/>
          <p:cNvSpPr txBox="1">
            <a:spLocks noGrp="1"/>
          </p:cNvSpPr>
          <p:nvPr>
            <p:ph type="subTitle" idx="1"/>
          </p:nvPr>
        </p:nvSpPr>
        <p:spPr>
          <a:xfrm>
            <a:off x="715892" y="2517894"/>
            <a:ext cx="3900598" cy="151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a:t>Dataset ini terdiri dari dua tabel utama: 'customer' dan 'order'. Tabel 'order' mencakup detail pesanan seperti ID, tanggal pembelian, metode pengiriman, dan produk yang dibeli. Sementara itu, tabel 'customer' memberikan informasi tentang pelanggan, seperti nama, segmen, dan lokasi. Dengan data ini, analisis dapat dilakukan untuk mengidentifikasi tren penjualan, preferensi pelanggan, dan potensi peluang bisnis</a:t>
            </a:r>
          </a:p>
        </p:txBody>
      </p:sp>
      <p:sp>
        <p:nvSpPr>
          <p:cNvPr id="759" name="Google Shape;759;p41"/>
          <p:cNvSpPr txBox="1">
            <a:spLocks noGrp="1"/>
          </p:cNvSpPr>
          <p:nvPr>
            <p:ph type="subTitle" idx="2"/>
          </p:nvPr>
        </p:nvSpPr>
        <p:spPr>
          <a:xfrm>
            <a:off x="4924425" y="2517894"/>
            <a:ext cx="3900598" cy="151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a:t>Pendekatan analisis yang digunakan adalah deskriptif, yang bertujuan untuk memberikan gambaran yang mendalam tentang data yang diamati. Dengan pendekatan ini, tidak hanya mengidentifikasi tren dan pola data, tetapi juga memahami karakteristik data secara menyeluruh. Dengan pemahaman yang baik tentang fenomena yang diamati, metode ini memberikan dasar yang kuat untuk membuat keputusan yang relevan</a:t>
            </a:r>
          </a:p>
        </p:txBody>
      </p:sp>
      <p:sp>
        <p:nvSpPr>
          <p:cNvPr id="761" name="Google Shape;761;p41"/>
          <p:cNvSpPr txBox="1">
            <a:spLocks noGrp="1"/>
          </p:cNvSpPr>
          <p:nvPr>
            <p:ph type="subTitle" idx="4"/>
          </p:nvPr>
        </p:nvSpPr>
        <p:spPr>
          <a:xfrm>
            <a:off x="715892" y="2009000"/>
            <a:ext cx="2344200" cy="48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D</a:t>
            </a:r>
            <a:r>
              <a:rPr lang="en"/>
              <a:t>ataset </a:t>
            </a:r>
            <a:endParaRPr/>
          </a:p>
        </p:txBody>
      </p:sp>
      <p:sp>
        <p:nvSpPr>
          <p:cNvPr id="762" name="Google Shape;762;p41"/>
          <p:cNvSpPr txBox="1">
            <a:spLocks noGrp="1"/>
          </p:cNvSpPr>
          <p:nvPr>
            <p:ph type="subTitle" idx="5"/>
          </p:nvPr>
        </p:nvSpPr>
        <p:spPr>
          <a:xfrm>
            <a:off x="4924425" y="2009000"/>
            <a:ext cx="2828178" cy="48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Analysist Method</a:t>
            </a:r>
          </a:p>
        </p:txBody>
      </p:sp>
      <p:grpSp>
        <p:nvGrpSpPr>
          <p:cNvPr id="764" name="Google Shape;764;p41"/>
          <p:cNvGrpSpPr/>
          <p:nvPr/>
        </p:nvGrpSpPr>
        <p:grpSpPr>
          <a:xfrm>
            <a:off x="809348" y="1262374"/>
            <a:ext cx="736410" cy="633114"/>
            <a:chOff x="2872241" y="1432800"/>
            <a:chExt cx="409412" cy="350038"/>
          </a:xfrm>
        </p:grpSpPr>
        <p:sp>
          <p:nvSpPr>
            <p:cNvPr id="765" name="Google Shape;765;p41"/>
            <p:cNvSpPr/>
            <p:nvPr/>
          </p:nvSpPr>
          <p:spPr>
            <a:xfrm>
              <a:off x="2872241" y="1432861"/>
              <a:ext cx="85035" cy="25600"/>
            </a:xfrm>
            <a:custGeom>
              <a:avLst/>
              <a:gdLst/>
              <a:ahLst/>
              <a:cxnLst/>
              <a:rect l="l" t="t" r="r" b="b"/>
              <a:pathLst>
                <a:path w="4192" h="1262" extrusionOk="0">
                  <a:moveTo>
                    <a:pt x="631" y="0"/>
                  </a:moveTo>
                  <a:cubicBezTo>
                    <a:pt x="284" y="0"/>
                    <a:pt x="0" y="284"/>
                    <a:pt x="0" y="631"/>
                  </a:cubicBezTo>
                  <a:cubicBezTo>
                    <a:pt x="0" y="978"/>
                    <a:pt x="284" y="1262"/>
                    <a:pt x="631" y="1262"/>
                  </a:cubicBezTo>
                  <a:lnTo>
                    <a:pt x="3784" y="1262"/>
                  </a:lnTo>
                  <a:lnTo>
                    <a:pt x="4191" y="896"/>
                  </a:lnTo>
                  <a:lnTo>
                    <a:pt x="4191" y="328"/>
                  </a:lnTo>
                  <a:lnTo>
                    <a:pt x="37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p:cNvSpPr/>
            <p:nvPr/>
          </p:nvSpPr>
          <p:spPr>
            <a:xfrm>
              <a:off x="2966404" y="1509619"/>
              <a:ext cx="289650" cy="153537"/>
            </a:xfrm>
            <a:custGeom>
              <a:avLst/>
              <a:gdLst/>
              <a:ahLst/>
              <a:cxnLst/>
              <a:rect l="l" t="t" r="r" b="b"/>
              <a:pathLst>
                <a:path w="14279" h="7569" extrusionOk="0">
                  <a:moveTo>
                    <a:pt x="0" y="0"/>
                  </a:moveTo>
                  <a:lnTo>
                    <a:pt x="0" y="7569"/>
                  </a:lnTo>
                  <a:lnTo>
                    <a:pt x="13664" y="7569"/>
                  </a:lnTo>
                  <a:cubicBezTo>
                    <a:pt x="14004" y="7569"/>
                    <a:pt x="14279" y="7294"/>
                    <a:pt x="14279" y="6954"/>
                  </a:cubicBezTo>
                  <a:lnTo>
                    <a:pt x="142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p:cNvSpPr/>
            <p:nvPr/>
          </p:nvSpPr>
          <p:spPr>
            <a:xfrm>
              <a:off x="2897820" y="1432800"/>
              <a:ext cx="358558" cy="307054"/>
            </a:xfrm>
            <a:custGeom>
              <a:avLst/>
              <a:gdLst/>
              <a:ahLst/>
              <a:cxnLst/>
              <a:rect l="l" t="t" r="r" b="b"/>
              <a:pathLst>
                <a:path w="17676" h="15137" extrusionOk="0">
                  <a:moveTo>
                    <a:pt x="2523" y="0"/>
                  </a:moveTo>
                  <a:lnTo>
                    <a:pt x="2523" y="11069"/>
                  </a:lnTo>
                  <a:cubicBezTo>
                    <a:pt x="2523" y="11226"/>
                    <a:pt x="2397" y="11352"/>
                    <a:pt x="2240" y="11352"/>
                  </a:cubicBezTo>
                  <a:lnTo>
                    <a:pt x="1893" y="11352"/>
                  </a:lnTo>
                  <a:cubicBezTo>
                    <a:pt x="849" y="11352"/>
                    <a:pt x="1" y="12201"/>
                    <a:pt x="1" y="13244"/>
                  </a:cubicBezTo>
                  <a:cubicBezTo>
                    <a:pt x="1" y="14288"/>
                    <a:pt x="849" y="15137"/>
                    <a:pt x="1893" y="15137"/>
                  </a:cubicBezTo>
                  <a:lnTo>
                    <a:pt x="17029" y="15137"/>
                  </a:lnTo>
                  <a:cubicBezTo>
                    <a:pt x="17389" y="15137"/>
                    <a:pt x="17676" y="14837"/>
                    <a:pt x="17660" y="14474"/>
                  </a:cubicBezTo>
                  <a:cubicBezTo>
                    <a:pt x="17644" y="14140"/>
                    <a:pt x="17351" y="13875"/>
                    <a:pt x="17010" y="13875"/>
                  </a:cubicBezTo>
                  <a:lnTo>
                    <a:pt x="1893" y="13875"/>
                  </a:lnTo>
                  <a:cubicBezTo>
                    <a:pt x="1546" y="13875"/>
                    <a:pt x="1262" y="13591"/>
                    <a:pt x="1262" y="13244"/>
                  </a:cubicBezTo>
                  <a:cubicBezTo>
                    <a:pt x="1262" y="12898"/>
                    <a:pt x="1546" y="12614"/>
                    <a:pt x="1893" y="12614"/>
                  </a:cubicBezTo>
                  <a:lnTo>
                    <a:pt x="2527" y="12614"/>
                  </a:lnTo>
                  <a:cubicBezTo>
                    <a:pt x="3220" y="12614"/>
                    <a:pt x="3785" y="12049"/>
                    <a:pt x="3785" y="11356"/>
                  </a:cubicBezTo>
                  <a:lnTo>
                    <a:pt x="3785" y="612"/>
                  </a:lnTo>
                  <a:cubicBezTo>
                    <a:pt x="3785" y="275"/>
                    <a:pt x="3514" y="0"/>
                    <a:pt x="3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p:cNvSpPr/>
            <p:nvPr/>
          </p:nvSpPr>
          <p:spPr>
            <a:xfrm>
              <a:off x="3000178" y="1535259"/>
              <a:ext cx="230296" cy="102257"/>
            </a:xfrm>
            <a:custGeom>
              <a:avLst/>
              <a:gdLst/>
              <a:ahLst/>
              <a:cxnLst/>
              <a:rect l="l" t="t" r="r" b="b"/>
              <a:pathLst>
                <a:path w="11353" h="5041" extrusionOk="0">
                  <a:moveTo>
                    <a:pt x="1262" y="956"/>
                  </a:moveTo>
                  <a:cubicBezTo>
                    <a:pt x="1432" y="956"/>
                    <a:pt x="1567" y="1095"/>
                    <a:pt x="1567" y="1259"/>
                  </a:cubicBezTo>
                  <a:lnTo>
                    <a:pt x="1567" y="3782"/>
                  </a:lnTo>
                  <a:cubicBezTo>
                    <a:pt x="1567" y="3952"/>
                    <a:pt x="1429" y="4085"/>
                    <a:pt x="1262" y="4085"/>
                  </a:cubicBezTo>
                  <a:cubicBezTo>
                    <a:pt x="1094" y="4085"/>
                    <a:pt x="959" y="3949"/>
                    <a:pt x="959" y="3782"/>
                  </a:cubicBezTo>
                  <a:lnTo>
                    <a:pt x="959" y="1259"/>
                  </a:lnTo>
                  <a:cubicBezTo>
                    <a:pt x="959" y="1089"/>
                    <a:pt x="1098" y="956"/>
                    <a:pt x="1262" y="956"/>
                  </a:cubicBezTo>
                  <a:close/>
                  <a:moveTo>
                    <a:pt x="2523" y="956"/>
                  </a:moveTo>
                  <a:cubicBezTo>
                    <a:pt x="2693" y="956"/>
                    <a:pt x="2829" y="1095"/>
                    <a:pt x="2829" y="1259"/>
                  </a:cubicBezTo>
                  <a:lnTo>
                    <a:pt x="2829" y="3782"/>
                  </a:lnTo>
                  <a:cubicBezTo>
                    <a:pt x="2829" y="3952"/>
                    <a:pt x="2690" y="4085"/>
                    <a:pt x="2523" y="4085"/>
                  </a:cubicBezTo>
                  <a:cubicBezTo>
                    <a:pt x="2356" y="4085"/>
                    <a:pt x="2220" y="3949"/>
                    <a:pt x="2220" y="3782"/>
                  </a:cubicBezTo>
                  <a:lnTo>
                    <a:pt x="2220" y="1259"/>
                  </a:lnTo>
                  <a:cubicBezTo>
                    <a:pt x="2220" y="1089"/>
                    <a:pt x="2359" y="956"/>
                    <a:pt x="2523" y="956"/>
                  </a:cubicBezTo>
                  <a:close/>
                  <a:moveTo>
                    <a:pt x="3784" y="956"/>
                  </a:moveTo>
                  <a:cubicBezTo>
                    <a:pt x="3955" y="956"/>
                    <a:pt x="4090" y="1095"/>
                    <a:pt x="4090" y="1259"/>
                  </a:cubicBezTo>
                  <a:lnTo>
                    <a:pt x="4090" y="3782"/>
                  </a:lnTo>
                  <a:cubicBezTo>
                    <a:pt x="4090" y="3952"/>
                    <a:pt x="3951" y="4085"/>
                    <a:pt x="3784" y="4085"/>
                  </a:cubicBezTo>
                  <a:cubicBezTo>
                    <a:pt x="3620" y="4085"/>
                    <a:pt x="3482" y="3949"/>
                    <a:pt x="3482" y="3782"/>
                  </a:cubicBezTo>
                  <a:lnTo>
                    <a:pt x="3482" y="1259"/>
                  </a:lnTo>
                  <a:cubicBezTo>
                    <a:pt x="3482" y="1089"/>
                    <a:pt x="3620" y="956"/>
                    <a:pt x="3784" y="956"/>
                  </a:cubicBezTo>
                  <a:close/>
                  <a:moveTo>
                    <a:pt x="5046" y="956"/>
                  </a:moveTo>
                  <a:cubicBezTo>
                    <a:pt x="5216" y="956"/>
                    <a:pt x="5352" y="1095"/>
                    <a:pt x="5352" y="1259"/>
                  </a:cubicBezTo>
                  <a:lnTo>
                    <a:pt x="5352" y="3782"/>
                  </a:lnTo>
                  <a:cubicBezTo>
                    <a:pt x="5352" y="3952"/>
                    <a:pt x="5213" y="4085"/>
                    <a:pt x="5046" y="4085"/>
                  </a:cubicBezTo>
                  <a:cubicBezTo>
                    <a:pt x="4878" y="4085"/>
                    <a:pt x="4743" y="3949"/>
                    <a:pt x="4743" y="3782"/>
                  </a:cubicBezTo>
                  <a:lnTo>
                    <a:pt x="4743" y="1259"/>
                  </a:lnTo>
                  <a:cubicBezTo>
                    <a:pt x="4743" y="1089"/>
                    <a:pt x="4882" y="956"/>
                    <a:pt x="5046" y="956"/>
                  </a:cubicBezTo>
                  <a:close/>
                  <a:moveTo>
                    <a:pt x="6307" y="956"/>
                  </a:moveTo>
                  <a:cubicBezTo>
                    <a:pt x="6477" y="956"/>
                    <a:pt x="6613" y="1095"/>
                    <a:pt x="6613" y="1259"/>
                  </a:cubicBezTo>
                  <a:lnTo>
                    <a:pt x="6613" y="3782"/>
                  </a:lnTo>
                  <a:cubicBezTo>
                    <a:pt x="6613" y="3952"/>
                    <a:pt x="6474" y="4085"/>
                    <a:pt x="6307" y="4085"/>
                  </a:cubicBezTo>
                  <a:cubicBezTo>
                    <a:pt x="6140" y="4085"/>
                    <a:pt x="6004" y="3949"/>
                    <a:pt x="6004" y="3782"/>
                  </a:cubicBezTo>
                  <a:lnTo>
                    <a:pt x="6004" y="1259"/>
                  </a:lnTo>
                  <a:cubicBezTo>
                    <a:pt x="6004" y="1089"/>
                    <a:pt x="6143" y="956"/>
                    <a:pt x="6307" y="956"/>
                  </a:cubicBezTo>
                  <a:close/>
                  <a:moveTo>
                    <a:pt x="7568" y="956"/>
                  </a:moveTo>
                  <a:cubicBezTo>
                    <a:pt x="7735" y="956"/>
                    <a:pt x="7874" y="1095"/>
                    <a:pt x="7874" y="1259"/>
                  </a:cubicBezTo>
                  <a:lnTo>
                    <a:pt x="7874" y="3782"/>
                  </a:lnTo>
                  <a:cubicBezTo>
                    <a:pt x="7874" y="3952"/>
                    <a:pt x="7735" y="4085"/>
                    <a:pt x="7568" y="4085"/>
                  </a:cubicBezTo>
                  <a:cubicBezTo>
                    <a:pt x="7404" y="4085"/>
                    <a:pt x="7266" y="3949"/>
                    <a:pt x="7266" y="3782"/>
                  </a:cubicBezTo>
                  <a:lnTo>
                    <a:pt x="7266" y="1259"/>
                  </a:lnTo>
                  <a:cubicBezTo>
                    <a:pt x="7266" y="1089"/>
                    <a:pt x="7404" y="956"/>
                    <a:pt x="7568" y="956"/>
                  </a:cubicBezTo>
                  <a:close/>
                  <a:moveTo>
                    <a:pt x="8830" y="956"/>
                  </a:moveTo>
                  <a:cubicBezTo>
                    <a:pt x="8997" y="956"/>
                    <a:pt x="9136" y="1095"/>
                    <a:pt x="9136" y="1259"/>
                  </a:cubicBezTo>
                  <a:lnTo>
                    <a:pt x="9136" y="3782"/>
                  </a:lnTo>
                  <a:cubicBezTo>
                    <a:pt x="9136" y="3952"/>
                    <a:pt x="8997" y="4085"/>
                    <a:pt x="8830" y="4085"/>
                  </a:cubicBezTo>
                  <a:cubicBezTo>
                    <a:pt x="8666" y="4085"/>
                    <a:pt x="8527" y="3949"/>
                    <a:pt x="8527" y="3782"/>
                  </a:cubicBezTo>
                  <a:lnTo>
                    <a:pt x="8527" y="1259"/>
                  </a:lnTo>
                  <a:cubicBezTo>
                    <a:pt x="8527" y="1089"/>
                    <a:pt x="8666" y="956"/>
                    <a:pt x="8830" y="956"/>
                  </a:cubicBezTo>
                  <a:close/>
                  <a:moveTo>
                    <a:pt x="10091" y="956"/>
                  </a:moveTo>
                  <a:cubicBezTo>
                    <a:pt x="10261" y="956"/>
                    <a:pt x="10397" y="1095"/>
                    <a:pt x="10397" y="1259"/>
                  </a:cubicBezTo>
                  <a:lnTo>
                    <a:pt x="10397" y="3782"/>
                  </a:lnTo>
                  <a:cubicBezTo>
                    <a:pt x="10397" y="3952"/>
                    <a:pt x="10258" y="4085"/>
                    <a:pt x="10091" y="4085"/>
                  </a:cubicBezTo>
                  <a:cubicBezTo>
                    <a:pt x="9924" y="4085"/>
                    <a:pt x="9788" y="3949"/>
                    <a:pt x="9788" y="3782"/>
                  </a:cubicBezTo>
                  <a:lnTo>
                    <a:pt x="9788" y="1259"/>
                  </a:lnTo>
                  <a:cubicBezTo>
                    <a:pt x="9788" y="1089"/>
                    <a:pt x="9927" y="956"/>
                    <a:pt x="10091" y="956"/>
                  </a:cubicBezTo>
                  <a:close/>
                  <a:moveTo>
                    <a:pt x="278" y="1"/>
                  </a:moveTo>
                  <a:cubicBezTo>
                    <a:pt x="123" y="1"/>
                    <a:pt x="0" y="129"/>
                    <a:pt x="0" y="285"/>
                  </a:cubicBezTo>
                  <a:lnTo>
                    <a:pt x="0" y="4756"/>
                  </a:lnTo>
                  <a:cubicBezTo>
                    <a:pt x="0" y="4914"/>
                    <a:pt x="126" y="5040"/>
                    <a:pt x="284" y="5040"/>
                  </a:cubicBezTo>
                  <a:lnTo>
                    <a:pt x="11069" y="5040"/>
                  </a:lnTo>
                  <a:cubicBezTo>
                    <a:pt x="11226" y="5040"/>
                    <a:pt x="11352" y="4914"/>
                    <a:pt x="11352" y="4756"/>
                  </a:cubicBezTo>
                  <a:lnTo>
                    <a:pt x="11352" y="285"/>
                  </a:lnTo>
                  <a:cubicBezTo>
                    <a:pt x="11352" y="127"/>
                    <a:pt x="11226" y="1"/>
                    <a:pt x="11069" y="1"/>
                  </a:cubicBezTo>
                  <a:lnTo>
                    <a:pt x="284" y="1"/>
                  </a:lnTo>
                  <a:cubicBezTo>
                    <a:pt x="282" y="1"/>
                    <a:pt x="280" y="1"/>
                    <a:pt x="2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p:cNvSpPr/>
            <p:nvPr/>
          </p:nvSpPr>
          <p:spPr>
            <a:xfrm>
              <a:off x="3153695" y="1432861"/>
              <a:ext cx="127958" cy="127958"/>
            </a:xfrm>
            <a:custGeom>
              <a:avLst/>
              <a:gdLst/>
              <a:ahLst/>
              <a:cxnLst/>
              <a:rect l="l" t="t" r="r" b="b"/>
              <a:pathLst>
                <a:path w="6308" h="6308" extrusionOk="0">
                  <a:moveTo>
                    <a:pt x="3154" y="0"/>
                  </a:moveTo>
                  <a:cubicBezTo>
                    <a:pt x="1413" y="0"/>
                    <a:pt x="0" y="1413"/>
                    <a:pt x="0" y="3154"/>
                  </a:cubicBezTo>
                  <a:cubicBezTo>
                    <a:pt x="0" y="4894"/>
                    <a:pt x="1413" y="6307"/>
                    <a:pt x="3154" y="6307"/>
                  </a:cubicBezTo>
                  <a:cubicBezTo>
                    <a:pt x="4898" y="6307"/>
                    <a:pt x="6307" y="4894"/>
                    <a:pt x="6307" y="3154"/>
                  </a:cubicBezTo>
                  <a:cubicBezTo>
                    <a:pt x="6307" y="1413"/>
                    <a:pt x="4898" y="0"/>
                    <a:pt x="3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p:cNvSpPr/>
            <p:nvPr/>
          </p:nvSpPr>
          <p:spPr>
            <a:xfrm>
              <a:off x="3179275" y="1458440"/>
              <a:ext cx="76779" cy="76779"/>
            </a:xfrm>
            <a:custGeom>
              <a:avLst/>
              <a:gdLst/>
              <a:ahLst/>
              <a:cxnLst/>
              <a:rect l="l" t="t" r="r" b="b"/>
              <a:pathLst>
                <a:path w="3785" h="3785" extrusionOk="0">
                  <a:moveTo>
                    <a:pt x="1546" y="1"/>
                  </a:moveTo>
                  <a:cubicBezTo>
                    <a:pt x="1388" y="1"/>
                    <a:pt x="1262" y="127"/>
                    <a:pt x="1262" y="284"/>
                  </a:cubicBezTo>
                  <a:lnTo>
                    <a:pt x="1262" y="978"/>
                  </a:lnTo>
                  <a:cubicBezTo>
                    <a:pt x="1262" y="1136"/>
                    <a:pt x="1136" y="1262"/>
                    <a:pt x="978" y="1262"/>
                  </a:cubicBezTo>
                  <a:lnTo>
                    <a:pt x="285" y="1262"/>
                  </a:lnTo>
                  <a:cubicBezTo>
                    <a:pt x="127" y="1262"/>
                    <a:pt x="1" y="1388"/>
                    <a:pt x="1" y="1546"/>
                  </a:cubicBezTo>
                  <a:lnTo>
                    <a:pt x="1" y="2240"/>
                  </a:lnTo>
                  <a:cubicBezTo>
                    <a:pt x="1" y="2397"/>
                    <a:pt x="127" y="2523"/>
                    <a:pt x="285" y="2523"/>
                  </a:cubicBezTo>
                  <a:lnTo>
                    <a:pt x="978" y="2523"/>
                  </a:lnTo>
                  <a:cubicBezTo>
                    <a:pt x="1136" y="2523"/>
                    <a:pt x="1262" y="2650"/>
                    <a:pt x="1262" y="2807"/>
                  </a:cubicBezTo>
                  <a:lnTo>
                    <a:pt x="1262" y="3501"/>
                  </a:lnTo>
                  <a:cubicBezTo>
                    <a:pt x="1262" y="3659"/>
                    <a:pt x="1388" y="3785"/>
                    <a:pt x="1546" y="3785"/>
                  </a:cubicBezTo>
                  <a:lnTo>
                    <a:pt x="2240" y="3785"/>
                  </a:lnTo>
                  <a:cubicBezTo>
                    <a:pt x="2397" y="3785"/>
                    <a:pt x="2523" y="3659"/>
                    <a:pt x="2523" y="3501"/>
                  </a:cubicBezTo>
                  <a:lnTo>
                    <a:pt x="2523" y="2807"/>
                  </a:lnTo>
                  <a:cubicBezTo>
                    <a:pt x="2523" y="2650"/>
                    <a:pt x="2650" y="2523"/>
                    <a:pt x="2807" y="2523"/>
                  </a:cubicBezTo>
                  <a:lnTo>
                    <a:pt x="3501" y="2523"/>
                  </a:lnTo>
                  <a:cubicBezTo>
                    <a:pt x="3659" y="2523"/>
                    <a:pt x="3785" y="2397"/>
                    <a:pt x="3785" y="2240"/>
                  </a:cubicBezTo>
                  <a:lnTo>
                    <a:pt x="3785" y="1546"/>
                  </a:lnTo>
                  <a:cubicBezTo>
                    <a:pt x="3785" y="1388"/>
                    <a:pt x="3656" y="1262"/>
                    <a:pt x="3501" y="1262"/>
                  </a:cubicBezTo>
                  <a:lnTo>
                    <a:pt x="2807" y="1262"/>
                  </a:lnTo>
                  <a:cubicBezTo>
                    <a:pt x="2650" y="1262"/>
                    <a:pt x="2523" y="1136"/>
                    <a:pt x="2523" y="978"/>
                  </a:cubicBezTo>
                  <a:lnTo>
                    <a:pt x="2523" y="284"/>
                  </a:lnTo>
                  <a:cubicBezTo>
                    <a:pt x="2523" y="127"/>
                    <a:pt x="2397" y="1"/>
                    <a:pt x="2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p:cNvSpPr/>
            <p:nvPr/>
          </p:nvSpPr>
          <p:spPr>
            <a:xfrm>
              <a:off x="3000178" y="1731638"/>
              <a:ext cx="51179" cy="51199"/>
            </a:xfrm>
            <a:custGeom>
              <a:avLst/>
              <a:gdLst/>
              <a:ahLst/>
              <a:cxnLst/>
              <a:rect l="l" t="t" r="r" b="b"/>
              <a:pathLst>
                <a:path w="2523" h="2524" extrusionOk="0">
                  <a:moveTo>
                    <a:pt x="1262" y="1"/>
                  </a:moveTo>
                  <a:cubicBezTo>
                    <a:pt x="565" y="1"/>
                    <a:pt x="0" y="565"/>
                    <a:pt x="0" y="1262"/>
                  </a:cubicBezTo>
                  <a:cubicBezTo>
                    <a:pt x="0" y="1959"/>
                    <a:pt x="565" y="2524"/>
                    <a:pt x="1262" y="2524"/>
                  </a:cubicBezTo>
                  <a:cubicBezTo>
                    <a:pt x="1958" y="2524"/>
                    <a:pt x="2523" y="1959"/>
                    <a:pt x="2523" y="1262"/>
                  </a:cubicBezTo>
                  <a:cubicBezTo>
                    <a:pt x="2523" y="565"/>
                    <a:pt x="1958" y="1"/>
                    <a:pt x="1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p:cNvSpPr/>
            <p:nvPr/>
          </p:nvSpPr>
          <p:spPr>
            <a:xfrm>
              <a:off x="3179275" y="1731638"/>
              <a:ext cx="51199" cy="51199"/>
            </a:xfrm>
            <a:custGeom>
              <a:avLst/>
              <a:gdLst/>
              <a:ahLst/>
              <a:cxnLst/>
              <a:rect l="l" t="t" r="r" b="b"/>
              <a:pathLst>
                <a:path w="2524" h="2524" extrusionOk="0">
                  <a:moveTo>
                    <a:pt x="1262" y="1"/>
                  </a:moveTo>
                  <a:cubicBezTo>
                    <a:pt x="565" y="1"/>
                    <a:pt x="1" y="565"/>
                    <a:pt x="1" y="1262"/>
                  </a:cubicBezTo>
                  <a:cubicBezTo>
                    <a:pt x="1" y="1959"/>
                    <a:pt x="565" y="2524"/>
                    <a:pt x="1262" y="2524"/>
                  </a:cubicBezTo>
                  <a:cubicBezTo>
                    <a:pt x="1959" y="2524"/>
                    <a:pt x="2523" y="1959"/>
                    <a:pt x="2523" y="1262"/>
                  </a:cubicBezTo>
                  <a:cubicBezTo>
                    <a:pt x="2523" y="565"/>
                    <a:pt x="1959" y="1"/>
                    <a:pt x="1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p:cNvSpPr/>
            <p:nvPr/>
          </p:nvSpPr>
          <p:spPr>
            <a:xfrm>
              <a:off x="3019611" y="1751092"/>
              <a:ext cx="12374" cy="12374"/>
            </a:xfrm>
            <a:custGeom>
              <a:avLst/>
              <a:gdLst/>
              <a:ahLst/>
              <a:cxnLst/>
              <a:rect l="l" t="t" r="r" b="b"/>
              <a:pathLst>
                <a:path w="610" h="610" extrusionOk="0">
                  <a:moveTo>
                    <a:pt x="304" y="1"/>
                  </a:moveTo>
                  <a:cubicBezTo>
                    <a:pt x="140" y="1"/>
                    <a:pt x="1" y="136"/>
                    <a:pt x="1" y="303"/>
                  </a:cubicBezTo>
                  <a:cubicBezTo>
                    <a:pt x="1" y="470"/>
                    <a:pt x="136" y="609"/>
                    <a:pt x="304" y="609"/>
                  </a:cubicBezTo>
                  <a:cubicBezTo>
                    <a:pt x="471" y="609"/>
                    <a:pt x="609" y="470"/>
                    <a:pt x="609" y="303"/>
                  </a:cubicBezTo>
                  <a:cubicBezTo>
                    <a:pt x="609" y="139"/>
                    <a:pt x="47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p:cNvSpPr/>
            <p:nvPr/>
          </p:nvSpPr>
          <p:spPr>
            <a:xfrm>
              <a:off x="3198728" y="1751092"/>
              <a:ext cx="12354" cy="12374"/>
            </a:xfrm>
            <a:custGeom>
              <a:avLst/>
              <a:gdLst/>
              <a:ahLst/>
              <a:cxnLst/>
              <a:rect l="l" t="t" r="r" b="b"/>
              <a:pathLst>
                <a:path w="609" h="610" extrusionOk="0">
                  <a:moveTo>
                    <a:pt x="303" y="1"/>
                  </a:moveTo>
                  <a:cubicBezTo>
                    <a:pt x="139" y="1"/>
                    <a:pt x="0" y="136"/>
                    <a:pt x="0" y="303"/>
                  </a:cubicBezTo>
                  <a:cubicBezTo>
                    <a:pt x="0" y="470"/>
                    <a:pt x="133" y="609"/>
                    <a:pt x="303" y="609"/>
                  </a:cubicBezTo>
                  <a:cubicBezTo>
                    <a:pt x="470" y="609"/>
                    <a:pt x="609" y="470"/>
                    <a:pt x="606" y="303"/>
                  </a:cubicBezTo>
                  <a:cubicBezTo>
                    <a:pt x="606" y="139"/>
                    <a:pt x="473"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2033;p68">
            <a:extLst>
              <a:ext uri="{FF2B5EF4-FFF2-40B4-BE49-F238E27FC236}">
                <a16:creationId xmlns:a16="http://schemas.microsoft.com/office/drawing/2014/main" id="{813765A9-7552-779C-345E-F07B9699DF1F}"/>
              </a:ext>
            </a:extLst>
          </p:cNvPr>
          <p:cNvGrpSpPr/>
          <p:nvPr/>
        </p:nvGrpSpPr>
        <p:grpSpPr>
          <a:xfrm>
            <a:off x="5141482" y="1198653"/>
            <a:ext cx="724341" cy="682809"/>
            <a:chOff x="5542416" y="2672274"/>
            <a:chExt cx="411583" cy="409453"/>
          </a:xfrm>
        </p:grpSpPr>
        <p:sp>
          <p:nvSpPr>
            <p:cNvPr id="3" name="Google Shape;2034;p68">
              <a:extLst>
                <a:ext uri="{FF2B5EF4-FFF2-40B4-BE49-F238E27FC236}">
                  <a16:creationId xmlns:a16="http://schemas.microsoft.com/office/drawing/2014/main" id="{0389B115-37C6-74E3-1936-431495654655}"/>
                </a:ext>
              </a:extLst>
            </p:cNvPr>
            <p:cNvSpPr/>
            <p:nvPr/>
          </p:nvSpPr>
          <p:spPr>
            <a:xfrm>
              <a:off x="5542416" y="2957055"/>
              <a:ext cx="126802" cy="124672"/>
            </a:xfrm>
            <a:custGeom>
              <a:avLst/>
              <a:gdLst/>
              <a:ahLst/>
              <a:cxnLst/>
              <a:rect l="l" t="t" r="r" b="b"/>
              <a:pathLst>
                <a:path w="6251" h="6146" extrusionOk="0">
                  <a:moveTo>
                    <a:pt x="4690" y="1"/>
                  </a:moveTo>
                  <a:lnTo>
                    <a:pt x="429" y="4261"/>
                  </a:lnTo>
                  <a:cubicBezTo>
                    <a:pt x="0" y="4690"/>
                    <a:pt x="0" y="5390"/>
                    <a:pt x="429" y="5822"/>
                  </a:cubicBezTo>
                  <a:cubicBezTo>
                    <a:pt x="644" y="6038"/>
                    <a:pt x="925" y="6145"/>
                    <a:pt x="1207" y="6145"/>
                  </a:cubicBezTo>
                  <a:cubicBezTo>
                    <a:pt x="1340" y="6145"/>
                    <a:pt x="1473" y="6122"/>
                    <a:pt x="1599" y="6074"/>
                  </a:cubicBezTo>
                  <a:cubicBezTo>
                    <a:pt x="1741" y="6017"/>
                    <a:pt x="1877" y="5935"/>
                    <a:pt x="1990" y="5822"/>
                  </a:cubicBezTo>
                  <a:lnTo>
                    <a:pt x="6250" y="1558"/>
                  </a:lnTo>
                  <a:lnTo>
                    <a:pt x="6203" y="940"/>
                  </a:lnTo>
                  <a:lnTo>
                    <a:pt x="5383" y="120"/>
                  </a:lnTo>
                  <a:lnTo>
                    <a:pt x="46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35;p68">
              <a:extLst>
                <a:ext uri="{FF2B5EF4-FFF2-40B4-BE49-F238E27FC236}">
                  <a16:creationId xmlns:a16="http://schemas.microsoft.com/office/drawing/2014/main" id="{1E5D84B3-AFCE-A2C2-96ED-E9C45E2739B1}"/>
                </a:ext>
              </a:extLst>
            </p:cNvPr>
            <p:cNvSpPr/>
            <p:nvPr/>
          </p:nvSpPr>
          <p:spPr>
            <a:xfrm>
              <a:off x="5662483" y="2911698"/>
              <a:ext cx="52153" cy="52153"/>
            </a:xfrm>
            <a:custGeom>
              <a:avLst/>
              <a:gdLst/>
              <a:ahLst/>
              <a:cxnLst/>
              <a:rect l="l" t="t" r="r" b="b"/>
              <a:pathLst>
                <a:path w="2571" h="2571" extrusionOk="0">
                  <a:moveTo>
                    <a:pt x="1675" y="1"/>
                  </a:moveTo>
                  <a:lnTo>
                    <a:pt x="0" y="1675"/>
                  </a:lnTo>
                  <a:lnTo>
                    <a:pt x="0" y="2035"/>
                  </a:lnTo>
                  <a:lnTo>
                    <a:pt x="536" y="2571"/>
                  </a:lnTo>
                  <a:lnTo>
                    <a:pt x="896" y="2571"/>
                  </a:lnTo>
                  <a:lnTo>
                    <a:pt x="2570" y="896"/>
                  </a:lnTo>
                  <a:cubicBezTo>
                    <a:pt x="2410" y="758"/>
                    <a:pt x="2507" y="329"/>
                    <a:pt x="2359" y="174"/>
                  </a:cubicBezTo>
                  <a:cubicBezTo>
                    <a:pt x="2208" y="20"/>
                    <a:pt x="1810" y="162"/>
                    <a:pt x="1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036;p68">
              <a:extLst>
                <a:ext uri="{FF2B5EF4-FFF2-40B4-BE49-F238E27FC236}">
                  <a16:creationId xmlns:a16="http://schemas.microsoft.com/office/drawing/2014/main" id="{ECCDB7BF-A204-7743-B3FB-05DCBB931544}"/>
                </a:ext>
              </a:extLst>
            </p:cNvPr>
            <p:cNvSpPr/>
            <p:nvPr/>
          </p:nvSpPr>
          <p:spPr>
            <a:xfrm>
              <a:off x="5662422" y="2672274"/>
              <a:ext cx="291577" cy="291577"/>
            </a:xfrm>
            <a:custGeom>
              <a:avLst/>
              <a:gdLst/>
              <a:ahLst/>
              <a:cxnLst/>
              <a:rect l="l" t="t" r="r" b="b"/>
              <a:pathLst>
                <a:path w="14374" h="14374" extrusionOk="0">
                  <a:moveTo>
                    <a:pt x="7187" y="1"/>
                  </a:moveTo>
                  <a:cubicBezTo>
                    <a:pt x="3217" y="1"/>
                    <a:pt x="0" y="3217"/>
                    <a:pt x="0" y="7187"/>
                  </a:cubicBezTo>
                  <a:cubicBezTo>
                    <a:pt x="0" y="11157"/>
                    <a:pt x="3217" y="14374"/>
                    <a:pt x="7187" y="14374"/>
                  </a:cubicBezTo>
                  <a:cubicBezTo>
                    <a:pt x="11154" y="14374"/>
                    <a:pt x="14373" y="11157"/>
                    <a:pt x="14373" y="7187"/>
                  </a:cubicBezTo>
                  <a:cubicBezTo>
                    <a:pt x="14373" y="3217"/>
                    <a:pt x="11154" y="1"/>
                    <a:pt x="7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037;p68">
              <a:extLst>
                <a:ext uri="{FF2B5EF4-FFF2-40B4-BE49-F238E27FC236}">
                  <a16:creationId xmlns:a16="http://schemas.microsoft.com/office/drawing/2014/main" id="{81BC82AC-5864-2942-6BBB-5D95C5D1E44D}"/>
                </a:ext>
              </a:extLst>
            </p:cNvPr>
            <p:cNvSpPr/>
            <p:nvPr/>
          </p:nvSpPr>
          <p:spPr>
            <a:xfrm>
              <a:off x="5687941" y="2697793"/>
              <a:ext cx="240540" cy="240540"/>
            </a:xfrm>
            <a:custGeom>
              <a:avLst/>
              <a:gdLst/>
              <a:ahLst/>
              <a:cxnLst/>
              <a:rect l="l" t="t" r="r" b="b"/>
              <a:pathLst>
                <a:path w="11858" h="11858" extrusionOk="0">
                  <a:moveTo>
                    <a:pt x="5929" y="1"/>
                  </a:moveTo>
                  <a:cubicBezTo>
                    <a:pt x="2652" y="1"/>
                    <a:pt x="0" y="2656"/>
                    <a:pt x="0" y="5929"/>
                  </a:cubicBezTo>
                  <a:cubicBezTo>
                    <a:pt x="0" y="9202"/>
                    <a:pt x="2652" y="11858"/>
                    <a:pt x="5929" y="11858"/>
                  </a:cubicBezTo>
                  <a:cubicBezTo>
                    <a:pt x="9202" y="11858"/>
                    <a:pt x="11857" y="9202"/>
                    <a:pt x="11857" y="5929"/>
                  </a:cubicBezTo>
                  <a:cubicBezTo>
                    <a:pt x="11857" y="2656"/>
                    <a:pt x="9202" y="1"/>
                    <a:pt x="59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38;p68">
              <a:extLst>
                <a:ext uri="{FF2B5EF4-FFF2-40B4-BE49-F238E27FC236}">
                  <a16:creationId xmlns:a16="http://schemas.microsoft.com/office/drawing/2014/main" id="{D92D4C74-06B3-0D2B-0E39-F701964BF48D}"/>
                </a:ext>
              </a:extLst>
            </p:cNvPr>
            <p:cNvSpPr/>
            <p:nvPr/>
          </p:nvSpPr>
          <p:spPr>
            <a:xfrm>
              <a:off x="5630879" y="2933525"/>
              <a:ext cx="63228" cy="60713"/>
            </a:xfrm>
            <a:custGeom>
              <a:avLst/>
              <a:gdLst/>
              <a:ahLst/>
              <a:cxnLst/>
              <a:rect l="l" t="t" r="r" b="b"/>
              <a:pathLst>
                <a:path w="3117" h="2993" extrusionOk="0">
                  <a:moveTo>
                    <a:pt x="694" y="0"/>
                  </a:moveTo>
                  <a:cubicBezTo>
                    <a:pt x="534" y="0"/>
                    <a:pt x="373" y="63"/>
                    <a:pt x="250" y="186"/>
                  </a:cubicBezTo>
                  <a:cubicBezTo>
                    <a:pt x="1" y="435"/>
                    <a:pt x="1" y="833"/>
                    <a:pt x="250" y="1082"/>
                  </a:cubicBezTo>
                  <a:lnTo>
                    <a:pt x="1978" y="2807"/>
                  </a:lnTo>
                  <a:cubicBezTo>
                    <a:pt x="2101" y="2930"/>
                    <a:pt x="2262" y="2993"/>
                    <a:pt x="2422" y="2993"/>
                  </a:cubicBezTo>
                  <a:cubicBezTo>
                    <a:pt x="2567" y="2993"/>
                    <a:pt x="2709" y="2942"/>
                    <a:pt x="2829" y="2841"/>
                  </a:cubicBezTo>
                  <a:cubicBezTo>
                    <a:pt x="2842" y="2832"/>
                    <a:pt x="2858" y="2819"/>
                    <a:pt x="2867" y="2807"/>
                  </a:cubicBezTo>
                  <a:cubicBezTo>
                    <a:pt x="3116" y="2558"/>
                    <a:pt x="3116" y="2157"/>
                    <a:pt x="2870" y="1911"/>
                  </a:cubicBezTo>
                  <a:lnTo>
                    <a:pt x="1145" y="186"/>
                  </a:lnTo>
                  <a:cubicBezTo>
                    <a:pt x="1133" y="174"/>
                    <a:pt x="1117" y="161"/>
                    <a:pt x="1104" y="151"/>
                  </a:cubicBezTo>
                  <a:cubicBezTo>
                    <a:pt x="988" y="51"/>
                    <a:pt x="843" y="0"/>
                    <a:pt x="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39;p68">
              <a:extLst>
                <a:ext uri="{FF2B5EF4-FFF2-40B4-BE49-F238E27FC236}">
                  <a16:creationId xmlns:a16="http://schemas.microsoft.com/office/drawing/2014/main" id="{04E8C79C-A858-9C0D-916F-CE206BACD7F8}"/>
                </a:ext>
              </a:extLst>
            </p:cNvPr>
            <p:cNvSpPr/>
            <p:nvPr/>
          </p:nvSpPr>
          <p:spPr>
            <a:xfrm>
              <a:off x="5733988" y="2744286"/>
              <a:ext cx="149196" cy="147857"/>
            </a:xfrm>
            <a:custGeom>
              <a:avLst/>
              <a:gdLst/>
              <a:ahLst/>
              <a:cxnLst/>
              <a:rect l="l" t="t" r="r" b="b"/>
              <a:pathLst>
                <a:path w="7355" h="7289" extrusionOk="0">
                  <a:moveTo>
                    <a:pt x="4678" y="1"/>
                  </a:moveTo>
                  <a:cubicBezTo>
                    <a:pt x="4605" y="1"/>
                    <a:pt x="4533" y="29"/>
                    <a:pt x="4479" y="83"/>
                  </a:cubicBezTo>
                  <a:lnTo>
                    <a:pt x="3987" y="578"/>
                  </a:lnTo>
                  <a:lnTo>
                    <a:pt x="3876" y="689"/>
                  </a:lnTo>
                  <a:cubicBezTo>
                    <a:pt x="3823" y="742"/>
                    <a:pt x="3752" y="769"/>
                    <a:pt x="3681" y="769"/>
                  </a:cubicBezTo>
                  <a:cubicBezTo>
                    <a:pt x="3610" y="769"/>
                    <a:pt x="3539" y="742"/>
                    <a:pt x="3485" y="689"/>
                  </a:cubicBezTo>
                  <a:lnTo>
                    <a:pt x="3375" y="578"/>
                  </a:lnTo>
                  <a:lnTo>
                    <a:pt x="2883" y="87"/>
                  </a:lnTo>
                  <a:cubicBezTo>
                    <a:pt x="2830" y="33"/>
                    <a:pt x="2759" y="6"/>
                    <a:pt x="2688" y="6"/>
                  </a:cubicBezTo>
                  <a:cubicBezTo>
                    <a:pt x="2658" y="6"/>
                    <a:pt x="2628" y="11"/>
                    <a:pt x="2599" y="20"/>
                  </a:cubicBezTo>
                  <a:lnTo>
                    <a:pt x="190" y="818"/>
                  </a:lnTo>
                  <a:cubicBezTo>
                    <a:pt x="77" y="856"/>
                    <a:pt x="1" y="960"/>
                    <a:pt x="1" y="1080"/>
                  </a:cubicBezTo>
                  <a:lnTo>
                    <a:pt x="1" y="2448"/>
                  </a:lnTo>
                  <a:cubicBezTo>
                    <a:pt x="1" y="2600"/>
                    <a:pt x="124" y="2723"/>
                    <a:pt x="275" y="2723"/>
                  </a:cubicBezTo>
                  <a:lnTo>
                    <a:pt x="1101" y="2723"/>
                  </a:lnTo>
                  <a:cubicBezTo>
                    <a:pt x="1253" y="2723"/>
                    <a:pt x="1376" y="2846"/>
                    <a:pt x="1376" y="3000"/>
                  </a:cubicBezTo>
                  <a:lnTo>
                    <a:pt x="1376" y="7011"/>
                  </a:lnTo>
                  <a:cubicBezTo>
                    <a:pt x="1376" y="7166"/>
                    <a:pt x="1499" y="7289"/>
                    <a:pt x="1653" y="7289"/>
                  </a:cubicBezTo>
                  <a:lnTo>
                    <a:pt x="5705" y="7289"/>
                  </a:lnTo>
                  <a:cubicBezTo>
                    <a:pt x="5857" y="7289"/>
                    <a:pt x="5980" y="7166"/>
                    <a:pt x="5980" y="7011"/>
                  </a:cubicBezTo>
                  <a:lnTo>
                    <a:pt x="5980" y="3000"/>
                  </a:lnTo>
                  <a:cubicBezTo>
                    <a:pt x="5980" y="2846"/>
                    <a:pt x="6103" y="2723"/>
                    <a:pt x="6257" y="2723"/>
                  </a:cubicBezTo>
                  <a:lnTo>
                    <a:pt x="7080" y="2723"/>
                  </a:lnTo>
                  <a:cubicBezTo>
                    <a:pt x="7235" y="2723"/>
                    <a:pt x="7355" y="2600"/>
                    <a:pt x="7355" y="2448"/>
                  </a:cubicBezTo>
                  <a:lnTo>
                    <a:pt x="7355" y="1080"/>
                  </a:lnTo>
                  <a:cubicBezTo>
                    <a:pt x="7355" y="960"/>
                    <a:pt x="7276" y="856"/>
                    <a:pt x="7172" y="818"/>
                  </a:cubicBezTo>
                  <a:lnTo>
                    <a:pt x="4763" y="14"/>
                  </a:lnTo>
                  <a:cubicBezTo>
                    <a:pt x="4735" y="5"/>
                    <a:pt x="4706" y="1"/>
                    <a:pt x="46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40;p68">
              <a:extLst>
                <a:ext uri="{FF2B5EF4-FFF2-40B4-BE49-F238E27FC236}">
                  <a16:creationId xmlns:a16="http://schemas.microsoft.com/office/drawing/2014/main" id="{75A8FDCD-1062-1A06-6967-EFA16ED6C6B4}"/>
                </a:ext>
              </a:extLst>
            </p:cNvPr>
            <p:cNvSpPr/>
            <p:nvPr/>
          </p:nvSpPr>
          <p:spPr>
            <a:xfrm>
              <a:off x="5802247" y="2755950"/>
              <a:ext cx="12435" cy="51199"/>
            </a:xfrm>
            <a:custGeom>
              <a:avLst/>
              <a:gdLst/>
              <a:ahLst/>
              <a:cxnLst/>
              <a:rect l="l" t="t" r="r" b="b"/>
              <a:pathLst>
                <a:path w="613" h="2524" extrusionOk="0">
                  <a:moveTo>
                    <a:pt x="1" y="0"/>
                  </a:moveTo>
                  <a:lnTo>
                    <a:pt x="1" y="2205"/>
                  </a:lnTo>
                  <a:cubicBezTo>
                    <a:pt x="1" y="2372"/>
                    <a:pt x="133" y="2520"/>
                    <a:pt x="297" y="2523"/>
                  </a:cubicBezTo>
                  <a:cubicBezTo>
                    <a:pt x="301" y="2523"/>
                    <a:pt x="304" y="2523"/>
                    <a:pt x="308" y="2523"/>
                  </a:cubicBezTo>
                  <a:cubicBezTo>
                    <a:pt x="476" y="2523"/>
                    <a:pt x="612" y="2384"/>
                    <a:pt x="612" y="2220"/>
                  </a:cubicBezTo>
                  <a:lnTo>
                    <a:pt x="612" y="3"/>
                  </a:lnTo>
                  <a:lnTo>
                    <a:pt x="502" y="111"/>
                  </a:lnTo>
                  <a:cubicBezTo>
                    <a:pt x="448" y="164"/>
                    <a:pt x="377" y="191"/>
                    <a:pt x="306" y="191"/>
                  </a:cubicBezTo>
                  <a:cubicBezTo>
                    <a:pt x="236" y="191"/>
                    <a:pt x="165" y="164"/>
                    <a:pt x="111" y="111"/>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80031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120B0C-2B09-8683-6BD1-0751441321B9}"/>
              </a:ext>
            </a:extLst>
          </p:cNvPr>
          <p:cNvSpPr>
            <a:spLocks noGrp="1"/>
          </p:cNvSpPr>
          <p:nvPr>
            <p:ph type="title"/>
          </p:nvPr>
        </p:nvSpPr>
        <p:spPr/>
        <p:txBody>
          <a:bodyPr/>
          <a:lstStyle/>
          <a:p>
            <a:r>
              <a:rPr lang="en-US"/>
              <a:t>Dataset</a:t>
            </a:r>
          </a:p>
        </p:txBody>
      </p:sp>
      <p:pic>
        <p:nvPicPr>
          <p:cNvPr id="5" name="Picture 4">
            <a:extLst>
              <a:ext uri="{FF2B5EF4-FFF2-40B4-BE49-F238E27FC236}">
                <a16:creationId xmlns:a16="http://schemas.microsoft.com/office/drawing/2014/main" id="{FD2DD501-16FE-CEF7-FEA7-7B7687599BB5}"/>
              </a:ext>
            </a:extLst>
          </p:cNvPr>
          <p:cNvPicPr>
            <a:picLocks noChangeAspect="1"/>
          </p:cNvPicPr>
          <p:nvPr/>
        </p:nvPicPr>
        <p:blipFill>
          <a:blip r:embed="rId2"/>
          <a:stretch>
            <a:fillRect/>
          </a:stretch>
        </p:blipFill>
        <p:spPr>
          <a:xfrm>
            <a:off x="858219" y="1626930"/>
            <a:ext cx="7369869" cy="1436280"/>
          </a:xfrm>
          <a:prstGeom prst="rect">
            <a:avLst/>
          </a:prstGeom>
        </p:spPr>
      </p:pic>
      <p:pic>
        <p:nvPicPr>
          <p:cNvPr id="9" name="Picture 8">
            <a:extLst>
              <a:ext uri="{FF2B5EF4-FFF2-40B4-BE49-F238E27FC236}">
                <a16:creationId xmlns:a16="http://schemas.microsoft.com/office/drawing/2014/main" id="{934005A6-0645-C40F-50ED-C77867D2003E}"/>
              </a:ext>
            </a:extLst>
          </p:cNvPr>
          <p:cNvPicPr>
            <a:picLocks noChangeAspect="1"/>
          </p:cNvPicPr>
          <p:nvPr/>
        </p:nvPicPr>
        <p:blipFill>
          <a:blip r:embed="rId3"/>
          <a:stretch>
            <a:fillRect/>
          </a:stretch>
        </p:blipFill>
        <p:spPr>
          <a:xfrm>
            <a:off x="2595561" y="3340209"/>
            <a:ext cx="3952875" cy="981075"/>
          </a:xfrm>
          <a:prstGeom prst="rect">
            <a:avLst/>
          </a:prstGeom>
        </p:spPr>
      </p:pic>
      <p:sp>
        <p:nvSpPr>
          <p:cNvPr id="10" name="TextBox 9">
            <a:extLst>
              <a:ext uri="{FF2B5EF4-FFF2-40B4-BE49-F238E27FC236}">
                <a16:creationId xmlns:a16="http://schemas.microsoft.com/office/drawing/2014/main" id="{6691A91A-C3FE-9785-ECFC-F113301C5737}"/>
              </a:ext>
            </a:extLst>
          </p:cNvPr>
          <p:cNvSpPr txBox="1"/>
          <p:nvPr/>
        </p:nvSpPr>
        <p:spPr>
          <a:xfrm>
            <a:off x="3176869" y="3063210"/>
            <a:ext cx="2732568" cy="276999"/>
          </a:xfrm>
          <a:prstGeom prst="rect">
            <a:avLst/>
          </a:prstGeom>
          <a:noFill/>
        </p:spPr>
        <p:txBody>
          <a:bodyPr wrap="square" rtlCol="0">
            <a:spAutoFit/>
          </a:bodyPr>
          <a:lstStyle/>
          <a:p>
            <a:pPr algn="ctr"/>
            <a:r>
              <a:rPr lang="en-US" sz="1200" b="1">
                <a:latin typeface="Poppins" panose="00000500000000000000" pitchFamily="2" charset="0"/>
                <a:cs typeface="Poppins" panose="00000500000000000000" pitchFamily="2" charset="0"/>
              </a:rPr>
              <a:t>Tabel Order</a:t>
            </a:r>
          </a:p>
        </p:txBody>
      </p:sp>
      <p:sp>
        <p:nvSpPr>
          <p:cNvPr id="11" name="TextBox 10">
            <a:extLst>
              <a:ext uri="{FF2B5EF4-FFF2-40B4-BE49-F238E27FC236}">
                <a16:creationId xmlns:a16="http://schemas.microsoft.com/office/drawing/2014/main" id="{DBA93A64-0002-6A6B-59B2-2E354CD0A4C5}"/>
              </a:ext>
            </a:extLst>
          </p:cNvPr>
          <p:cNvSpPr txBox="1"/>
          <p:nvPr/>
        </p:nvSpPr>
        <p:spPr>
          <a:xfrm>
            <a:off x="3205714" y="4321284"/>
            <a:ext cx="2732568" cy="276999"/>
          </a:xfrm>
          <a:prstGeom prst="rect">
            <a:avLst/>
          </a:prstGeom>
          <a:noFill/>
        </p:spPr>
        <p:txBody>
          <a:bodyPr wrap="square" rtlCol="0">
            <a:spAutoFit/>
          </a:bodyPr>
          <a:lstStyle/>
          <a:p>
            <a:pPr algn="ctr"/>
            <a:r>
              <a:rPr lang="en-US" sz="1200" b="1">
                <a:latin typeface="Poppins" panose="00000500000000000000" pitchFamily="2" charset="0"/>
                <a:cs typeface="Poppins" panose="00000500000000000000" pitchFamily="2" charset="0"/>
              </a:rPr>
              <a:t>Tabel Customer</a:t>
            </a:r>
          </a:p>
        </p:txBody>
      </p:sp>
      <p:sp>
        <p:nvSpPr>
          <p:cNvPr id="2" name="Text Placeholder 1">
            <a:extLst>
              <a:ext uri="{FF2B5EF4-FFF2-40B4-BE49-F238E27FC236}">
                <a16:creationId xmlns:a16="http://schemas.microsoft.com/office/drawing/2014/main" id="{E5CDF6E8-0007-5AA5-4CB7-F752F78DBB6B}"/>
              </a:ext>
            </a:extLst>
          </p:cNvPr>
          <p:cNvSpPr>
            <a:spLocks noGrp="1"/>
          </p:cNvSpPr>
          <p:nvPr>
            <p:ph type="body" idx="1"/>
          </p:nvPr>
        </p:nvSpPr>
        <p:spPr>
          <a:xfrm>
            <a:off x="581781" y="1286541"/>
            <a:ext cx="7704000" cy="3345612"/>
          </a:xfrm>
        </p:spPr>
        <p:txBody>
          <a:bodyPr/>
          <a:lstStyle/>
          <a:p>
            <a:pPr marL="152400" indent="0">
              <a:buNone/>
            </a:pPr>
            <a:r>
              <a:rPr lang="en-US"/>
              <a:t>Dataset pada data ini diperoleh beberapa informasi yang akan diidentifikasi,diataranya adalah:</a:t>
            </a:r>
          </a:p>
          <a:p>
            <a:pPr marL="152400" indent="0">
              <a:buNone/>
            </a:pPr>
            <a:endParaRPr lang="en-US"/>
          </a:p>
        </p:txBody>
      </p:sp>
    </p:spTree>
    <p:extLst>
      <p:ext uri="{BB962C8B-B14F-4D97-AF65-F5344CB8AC3E}">
        <p14:creationId xmlns:p14="http://schemas.microsoft.com/office/powerpoint/2010/main" val="2675882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63E482-CB5D-D6B6-B24D-1686B81E0056}"/>
              </a:ext>
            </a:extLst>
          </p:cNvPr>
          <p:cNvSpPr>
            <a:spLocks noGrp="1"/>
          </p:cNvSpPr>
          <p:nvPr>
            <p:ph type="body" idx="1"/>
          </p:nvPr>
        </p:nvSpPr>
        <p:spPr>
          <a:xfrm>
            <a:off x="549882" y="1286541"/>
            <a:ext cx="7704000" cy="3345612"/>
          </a:xfrm>
        </p:spPr>
        <p:txBody>
          <a:bodyPr/>
          <a:lstStyle/>
          <a:p>
            <a:pPr marL="152400" indent="0">
              <a:buNone/>
            </a:pPr>
            <a:r>
              <a:rPr lang="en-US"/>
              <a:t>Berikut merupakan penjelasan mengenai kolom yang digunakan dalam dataset, diataranya adalah:</a:t>
            </a:r>
          </a:p>
          <a:p>
            <a:pPr marL="152400" indent="0">
              <a:buNone/>
            </a:pPr>
            <a:endParaRPr lang="en-US"/>
          </a:p>
        </p:txBody>
      </p:sp>
      <p:sp>
        <p:nvSpPr>
          <p:cNvPr id="3" name="Title 2">
            <a:extLst>
              <a:ext uri="{FF2B5EF4-FFF2-40B4-BE49-F238E27FC236}">
                <a16:creationId xmlns:a16="http://schemas.microsoft.com/office/drawing/2014/main" id="{48120B0C-2B09-8683-6BD1-0751441321B9}"/>
              </a:ext>
            </a:extLst>
          </p:cNvPr>
          <p:cNvSpPr>
            <a:spLocks noGrp="1"/>
          </p:cNvSpPr>
          <p:nvPr>
            <p:ph type="title"/>
          </p:nvPr>
        </p:nvSpPr>
        <p:spPr/>
        <p:txBody>
          <a:bodyPr/>
          <a:lstStyle/>
          <a:p>
            <a:r>
              <a:rPr lang="en-US"/>
              <a:t>Table Data</a:t>
            </a:r>
          </a:p>
        </p:txBody>
      </p:sp>
      <p:pic>
        <p:nvPicPr>
          <p:cNvPr id="6" name="Picture 5">
            <a:extLst>
              <a:ext uri="{FF2B5EF4-FFF2-40B4-BE49-F238E27FC236}">
                <a16:creationId xmlns:a16="http://schemas.microsoft.com/office/drawing/2014/main" id="{87734E1E-5F1B-6C6C-2EF0-FC6262872F54}"/>
              </a:ext>
            </a:extLst>
          </p:cNvPr>
          <p:cNvPicPr>
            <a:picLocks noChangeAspect="1"/>
          </p:cNvPicPr>
          <p:nvPr/>
        </p:nvPicPr>
        <p:blipFill>
          <a:blip r:embed="rId2"/>
          <a:stretch>
            <a:fillRect/>
          </a:stretch>
        </p:blipFill>
        <p:spPr>
          <a:xfrm>
            <a:off x="720000" y="1780396"/>
            <a:ext cx="4001608" cy="2655613"/>
          </a:xfrm>
          <a:prstGeom prst="rect">
            <a:avLst/>
          </a:prstGeom>
        </p:spPr>
      </p:pic>
      <p:pic>
        <p:nvPicPr>
          <p:cNvPr id="8" name="Picture 7">
            <a:extLst>
              <a:ext uri="{FF2B5EF4-FFF2-40B4-BE49-F238E27FC236}">
                <a16:creationId xmlns:a16="http://schemas.microsoft.com/office/drawing/2014/main" id="{026EAFAC-CAEA-CE26-6922-74266A6FF3A6}"/>
              </a:ext>
            </a:extLst>
          </p:cNvPr>
          <p:cNvPicPr>
            <a:picLocks noChangeAspect="1"/>
          </p:cNvPicPr>
          <p:nvPr/>
        </p:nvPicPr>
        <p:blipFill>
          <a:blip r:embed="rId3"/>
          <a:stretch>
            <a:fillRect/>
          </a:stretch>
        </p:blipFill>
        <p:spPr>
          <a:xfrm>
            <a:off x="4827933" y="2193026"/>
            <a:ext cx="3852000" cy="1161325"/>
          </a:xfrm>
          <a:prstGeom prst="rect">
            <a:avLst/>
          </a:prstGeom>
        </p:spPr>
      </p:pic>
    </p:spTree>
    <p:extLst>
      <p:ext uri="{BB962C8B-B14F-4D97-AF65-F5344CB8AC3E}">
        <p14:creationId xmlns:p14="http://schemas.microsoft.com/office/powerpoint/2010/main" val="3036161929"/>
      </p:ext>
    </p:extLst>
  </p:cSld>
  <p:clrMapOvr>
    <a:masterClrMapping/>
  </p:clrMapOvr>
</p:sld>
</file>

<file path=ppt/theme/theme1.xml><?xml version="1.0" encoding="utf-8"?>
<a:theme xmlns:a="http://schemas.openxmlformats.org/drawingml/2006/main" name="Sales Strategy and Digital Marketing by Slidesgo">
  <a:themeElements>
    <a:clrScheme name="Simple Light">
      <a:dk1>
        <a:srgbClr val="0B0704"/>
      </a:dk1>
      <a:lt1>
        <a:srgbClr val="FFFFFF"/>
      </a:lt1>
      <a:dk2>
        <a:srgbClr val="7F60FF"/>
      </a:dk2>
      <a:lt2>
        <a:srgbClr val="D3C3FC"/>
      </a:lt2>
      <a:accent1>
        <a:srgbClr val="FEC2F2"/>
      </a:accent1>
      <a:accent2>
        <a:srgbClr val="75AFA8"/>
      </a:accent2>
      <a:accent3>
        <a:srgbClr val="F34919"/>
      </a:accent3>
      <a:accent4>
        <a:srgbClr val="FFB26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655</TotalTime>
  <Words>1502</Words>
  <Application>Microsoft Office PowerPoint</Application>
  <PresentationFormat>On-screen Show (16:9)</PresentationFormat>
  <Paragraphs>103</Paragraphs>
  <Slides>28</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Nunito Light</vt:lpstr>
      <vt:lpstr>Bebas Neue</vt:lpstr>
      <vt:lpstr>Anaheim</vt:lpstr>
      <vt:lpstr>Poppins Light</vt:lpstr>
      <vt:lpstr>Poppins</vt:lpstr>
      <vt:lpstr>Arial</vt:lpstr>
      <vt:lpstr>Söhne</vt:lpstr>
      <vt:lpstr>Sales Strategy and Digital Marketing by Slidesgo</vt:lpstr>
      <vt:lpstr>OPTIMIZING SALES STRATEGY</vt:lpstr>
      <vt:lpstr>Table of contents</vt:lpstr>
      <vt:lpstr>Introduction</vt:lpstr>
      <vt:lpstr>PowerPoint Presentation</vt:lpstr>
      <vt:lpstr>Defining problem and goals</vt:lpstr>
      <vt:lpstr>Research Method</vt:lpstr>
      <vt:lpstr>Research Method </vt:lpstr>
      <vt:lpstr>Dataset</vt:lpstr>
      <vt:lpstr>Table Data</vt:lpstr>
      <vt:lpstr>Information About Data Order</vt:lpstr>
      <vt:lpstr>Information About Data Customer</vt:lpstr>
      <vt:lpstr>Data Exploration</vt:lpstr>
      <vt:lpstr>Sales Trends Based on Product Category</vt:lpstr>
      <vt:lpstr>Regional Profit Percentage Mapping</vt:lpstr>
      <vt:lpstr>Sales Trend Analysis 2017 - 2020</vt:lpstr>
      <vt:lpstr>Monthly Sales Fluctuations and Patterns (2017 - 2020)</vt:lpstr>
      <vt:lpstr>Changes in Net Profit Each Month (2017 - 2020)</vt:lpstr>
      <vt:lpstr>Top 5 Highest Sales Contributors</vt:lpstr>
      <vt:lpstr>Customer Profile by Segment</vt:lpstr>
      <vt:lpstr>Distribution of Number of Shipping Methods Used</vt:lpstr>
      <vt:lpstr>Discount Percentage in Each Product Category</vt:lpstr>
      <vt:lpstr>Product Categories with the Highest Average Profit Margins</vt:lpstr>
      <vt:lpstr>Number of Products in Each Sub Category</vt:lpstr>
      <vt:lpstr>Sales Comparison between Product Sub Categories</vt:lpstr>
      <vt:lpstr>Conclusion</vt:lpstr>
      <vt:lpstr>Conclusion</vt:lpstr>
      <vt:lpstr>Recommendation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SALES STRATEGY</dc:title>
  <cp:lastModifiedBy>Admin</cp:lastModifiedBy>
  <cp:revision>18</cp:revision>
  <dcterms:modified xsi:type="dcterms:W3CDTF">2024-05-14T17:05:05Z</dcterms:modified>
</cp:coreProperties>
</file>