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0E18-7451-414E-B889-A3B2C1C68D9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14A-8796-4038-9012-4E1CFB408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0E18-7451-414E-B889-A3B2C1C68D9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14A-8796-4038-9012-4E1CFB408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0E18-7451-414E-B889-A3B2C1C68D9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14A-8796-4038-9012-4E1CFB408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0E18-7451-414E-B889-A3B2C1C68D9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14A-8796-4038-9012-4E1CFB408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0E18-7451-414E-B889-A3B2C1C68D9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14A-8796-4038-9012-4E1CFB408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0E18-7451-414E-B889-A3B2C1C68D9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14A-8796-4038-9012-4E1CFB408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0E18-7451-414E-B889-A3B2C1C68D9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14A-8796-4038-9012-4E1CFB408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0E18-7451-414E-B889-A3B2C1C68D9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14A-8796-4038-9012-4E1CFB408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0E18-7451-414E-B889-A3B2C1C68D9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14A-8796-4038-9012-4E1CFB408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0E18-7451-414E-B889-A3B2C1C68D9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14A-8796-4038-9012-4E1CFB408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0E18-7451-414E-B889-A3B2C1C68D9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714A-8796-4038-9012-4E1CFB408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B0E18-7451-414E-B889-A3B2C1C68D9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714A-8796-4038-9012-4E1CFB408E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696200" cy="228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Twitter Sentiment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991600" cy="685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objective of the project is to detect hate speech in tweet</a:t>
            </a:r>
          </a:p>
        </p:txBody>
      </p:sp>
      <p:pic>
        <p:nvPicPr>
          <p:cNvPr id="10" name="Picture 9" descr="positive frequent 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4191000" cy="2698553"/>
          </a:xfrm>
          <a:prstGeom prst="rect">
            <a:avLst/>
          </a:prstGeom>
        </p:spPr>
      </p:pic>
      <p:pic>
        <p:nvPicPr>
          <p:cNvPr id="11" name="Picture 10" descr="most men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95800"/>
            <a:ext cx="4191000" cy="2209800"/>
          </a:xfrm>
          <a:prstGeom prst="rect">
            <a:avLst/>
          </a:prstGeom>
        </p:spPr>
      </p:pic>
      <p:pic>
        <p:nvPicPr>
          <p:cNvPr id="12" name="Picture 11" descr="negative frequent wo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761" y="1371600"/>
            <a:ext cx="4068639" cy="2743200"/>
          </a:xfrm>
          <a:prstGeom prst="rect">
            <a:avLst/>
          </a:prstGeom>
        </p:spPr>
      </p:pic>
      <p:pic>
        <p:nvPicPr>
          <p:cNvPr id="13" name="Picture 12" descr="top 10 hashta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495800"/>
            <a:ext cx="4038600" cy="21774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95400" y="1066800"/>
            <a:ext cx="15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tweet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1066800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tweet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4038600"/>
            <a:ext cx="27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10 most mention tweet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4114800"/>
            <a:ext cx="27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frequently used word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Twitter Sentiment Analysis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pascal</dc:creator>
  <cp:lastModifiedBy>pascal</cp:lastModifiedBy>
  <cp:revision>3</cp:revision>
  <dcterms:created xsi:type="dcterms:W3CDTF">2023-01-08T01:09:56Z</dcterms:created>
  <dcterms:modified xsi:type="dcterms:W3CDTF">2023-01-08T01:33:00Z</dcterms:modified>
</cp:coreProperties>
</file>