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7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7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22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7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2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DB2D-537F-4BD5-875C-D88EA63A0F66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F199-ED18-470B-AF49-68413D753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908720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800" b="1" dirty="0"/>
              <a:t>Filtro de linha</a:t>
            </a:r>
          </a:p>
          <a:p>
            <a:pPr algn="just" fontAlgn="base"/>
            <a:r>
              <a:rPr lang="pt-BR" sz="2800" dirty="0"/>
              <a:t>Os filtros de linha, também chamados popularmente de “réguas”, são dispositivos equipados com um fusível, </a:t>
            </a:r>
            <a:r>
              <a:rPr lang="pt-BR" sz="2800" dirty="0" err="1"/>
              <a:t>varistores</a:t>
            </a:r>
            <a:r>
              <a:rPr lang="pt-BR" sz="2800" dirty="0"/>
              <a:t>, capacitores e indutores. O objetivo deste equipamento é evitar a passagem de altas correntes para os aparelhos nele conectados. Quando isso ocorre, o fusível “queima”, ou seja, corta a energia que alimenta o filtro.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40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.media-amazon.com/images/I/519DlF7vAuL._AC_SL1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2283838" cy="609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3889" y="332656"/>
            <a:ext cx="78488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/>
              <a:t>Estabilizador</a:t>
            </a:r>
          </a:p>
          <a:p>
            <a:pPr fontAlgn="base"/>
            <a:r>
              <a:rPr lang="pt-BR" sz="2400" dirty="0"/>
              <a:t>O estabilizador é o equipamento utilizado, normalmente, para ligar computadores desktops e seus periféricos, como impressoras, monitores, alguns modelos de caixas de som etc. A função deste dispositivo, como o próprio nome sugere, é estabilizar a tensão elétrica de entrada, de forma que a saída forneça sempre a mesma tensão.</a:t>
            </a:r>
          </a:p>
          <a:p>
            <a:pPr fontAlgn="base"/>
            <a:r>
              <a:rPr lang="pt-BR" sz="2400" dirty="0"/>
              <a:t>Pelo fato dos PCs terem componentes eletrônicos muito sensíveis, o uso de um aparelho destes é indispensável. Ele protege os equipamentos eletrônicos contra surtos de energia, ou seja, é muito semelhante ao filtro de linha. A diferença é que, normalmente, possui um transformador, que converte a tensão de entrada no valor correto usado nos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4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.media-amazon.com/images/I/61vK88Q5Q+L._AC_SL10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38735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620688"/>
            <a:ext cx="7416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/>
              <a:t>Nobreak</a:t>
            </a:r>
          </a:p>
          <a:p>
            <a:pPr fontAlgn="base"/>
            <a:r>
              <a:rPr lang="pt-BR" sz="2400" dirty="0"/>
              <a:t>Os nobreaks são estabilizadores com baterias internas. Quando ocorre queda na energia elétrica, o equipamento continua funcionando por um período de tempo. Além de evitar que os aparelhos eletrônicos sejam danificados, permite que o usuário tenha um determinado tempo, seja para salvar seus documentos no computador e/ou terminar o que estava fazendo, até a possibilidade de manter o funcionamento das cargas por horas, através da implementação de bancos de baterias. Quanto  maior for a quantidade e capacidade  das baterias do nobreak, maior será o tempo de autonomia oferecido.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.media-amazon.com/images/I/51IFeEB5QtL._AC_SL10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4663200" cy="54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99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270</Words>
  <Application>Microsoft Office PowerPoint</Application>
  <PresentationFormat>Apresentação na tela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2</cp:revision>
  <dcterms:created xsi:type="dcterms:W3CDTF">2023-08-29T14:11:36Z</dcterms:created>
  <dcterms:modified xsi:type="dcterms:W3CDTF">2023-09-27T20:07:55Z</dcterms:modified>
</cp:coreProperties>
</file>