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4" r:id="rId9"/>
    <p:sldId id="260" r:id="rId10"/>
    <p:sldId id="261" r:id="rId11"/>
    <p:sldId id="263" r:id="rId12"/>
    <p:sldId id="262" r:id="rId13"/>
  </p:sldIdLst>
  <p:sldSz cx="12188825" cy="6858000"/>
  <p:notesSz cx="6858000" cy="9144000"/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9FE69D-2DB6-4DC5-8AF4-6E0566230652}" v="21" dt="2022-11-27T13:39:49.438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dá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28B7093-7393-4039-ACFB-1611C7D9236A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4" name="Zástupná pät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EFFA6B9-C19F-4C1E-8C2A-873714B32889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4" name="Zástupný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dirty="0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dirty="0"/>
              <a:t>Kliknite sem a upravte štýl predlohy textu</a:t>
            </a:r>
          </a:p>
          <a:p>
            <a:pPr lvl="1" rtl="0"/>
            <a:r>
              <a:rPr lang="sk-SK" dirty="0"/>
              <a:t>Druhá úroveň</a:t>
            </a:r>
          </a:p>
          <a:p>
            <a:pPr lvl="2" rtl="0"/>
            <a:r>
              <a:rPr lang="sk-SK" dirty="0"/>
              <a:t>Tretia úroveň</a:t>
            </a:r>
          </a:p>
          <a:p>
            <a:pPr lvl="3" rtl="0"/>
            <a:r>
              <a:rPr lang="sk-SK" dirty="0"/>
              <a:t>Štvrtá úroveň</a:t>
            </a:r>
          </a:p>
          <a:p>
            <a:pPr lvl="4" rtl="0"/>
            <a:r>
              <a:rPr lang="sk-SK" dirty="0"/>
              <a:t>Piata úroveň</a:t>
            </a:r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5542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sk-SK" dirty="0"/>
              <a:t>Kliknite sem a upravte štýl predlohy nadpisov</a:t>
            </a:r>
          </a:p>
        </p:txBody>
      </p:sp>
      <p:grpSp>
        <p:nvGrpSpPr>
          <p:cNvPr id="256" name="čiara" descr="Grafika čiary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Voľný tvar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58" name="Voľný tvar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59" name="Voľný tvar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0" name="Voľný tvar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1" name="Voľný tvar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2" name="Voľný tvar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3" name="Voľný tvar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4" name="Voľný tvar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5" name="Voľný tvar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6" name="Voľný tvar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7" name="Voľný tvar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8" name="Voľný tvar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9" name="Voľný tvar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0" name="Voľný tvar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1" name="Voľný tvar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2" name="Voľný tvar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3" name="Voľný tvar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4" name="Voľný tvar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5" name="Voľný tvar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6" name="Voľný tvar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7" name="Voľný tvar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8" name="Voľný tvar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9" name="Voľný tvar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0" name="Voľný tvar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1" name="Voľný tvar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2" name="Voľný tvar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3" name="Voľný tvar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4" name="Voľný tvar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5" name="Voľný tvar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6" name="Voľný tvar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7" name="Voľný tvar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8" name="Voľný tvar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9" name="Voľný tvar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0" name="Voľný tvar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1" name="Voľný tvar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2" name="Voľný tvar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3" name="Voľný tvar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4" name="Voľný tvar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5" name="Voľný tvar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6" name="Voľný tvar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7" name="Voľný tvar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8" name="Voľný tvar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9" name="Voľný tvar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0" name="Voľný tvar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1" name="Voľný tvar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2" name="Voľný tvar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3" name="Voľný tvar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4" name="Voľný tvar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5" name="Voľný tvar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6" name="Voľný tvar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7" name="Voľný tvar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8" name="Voľný tvar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9" name="Voľný tvar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0" name="Voľný tvar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1" name="Voľný tvar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2" name="Voľný tvar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3" name="Voľný tvar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4" name="Voľný tvar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5" name="Voľný tvar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6" name="Voľný tvar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7" name="Voľný tvar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8" name="Voľný tvar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9" name="Voľný tvar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0" name="Voľný tvar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1" name="Voľný tvar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2" name="Voľný tvar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3" name="Voľný tvar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4" name="Voľný tvar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5" name="Voľný tvar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6" name="Voľný tvar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7" name="Voľný tvar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8" name="Voľný tvar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9" name="Voľný tvar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0" name="Voľný tvar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1" name="Voľný tvar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2" name="Voľný tvar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3" name="Voľný tvar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4" name="Voľný tvar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5" name="Voľný tvar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6" name="Voľný tvar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7" name="Voľný tvar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8" name="Voľný tvar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9" name="Voľný tvar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0" name="Voľný tvar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1" name="Voľný tvar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2" name="Voľný tvar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3" name="Voľný tvar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4" name="Voľný tvar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5" name="Voľný tvar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6" name="Voľný tvar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7" name="Voľný tvar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8" name="Voľný tvar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9" name="Voľný tvar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0" name="Voľný tvar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1" name="Voľný tvar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2" name="Voľný tvar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3" name="Voľný tvar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4" name="Voľný tvar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5" name="Voľný tvar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6" name="Voľný tvar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7" name="Voľný tvar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8" name="Voľný tvar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9" name="Voľný tvar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0" name="Voľný tvar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1" name="Voľný tvar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2" name="Voľný tvar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3" name="Voľný tvar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4" name="Voľný tvar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5" name="Voľný tvar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6" name="Voľný tvar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7" name="Voľný tvar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8" name="Voľný tvar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9" name="Voľný tvar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0" name="Voľný tvar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1" name="Voľný tvar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2" name="Voľný tvar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3" name="Voľný tvar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4" name="Voľný tvar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5" name="Voľný tvar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6" name="Voľný tvar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7" name="Voľný tvar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8" name="Voľný tvar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9" name="Voľný tvar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</p:grp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/>
              <a:t>Kliknutím upravte štýl predlohy podnadpisu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grpSp>
        <p:nvGrpSpPr>
          <p:cNvPr id="7" name="čiara" descr="Grafika čiary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Voľný tvar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9" name="Voľný tvar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0" name="Voľný tvar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1" name="Voľ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2" name="Voľ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3" name="Voľ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4" name="Voľ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5" name="Voľ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" name="Voľ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" name="Voľ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" name="Voľ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" name="Voľ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" name="Voľ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" name="Voľ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" name="Voľ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" name="Voľ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4" name="Voľ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5" name="Voľ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6" name="Voľ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7" name="Voľ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8" name="Voľ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9" name="Voľ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0" name="Voľ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1" name="Voľ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2" name="Voľ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3" name="Voľ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4" name="Voľ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5" name="Voľ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6" name="Voľ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7" name="Voľ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8" name="Voľ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9" name="Voľ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0" name="Voľ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1" name="Voľ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2" name="Voľ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3" name="Voľ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4" name="Voľ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5" name="Voľ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6" name="Voľ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7" name="Voľ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8" name="Voľ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9" name="Voľ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0" name="Voľ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1" name="Voľ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2" name="Voľ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3" name="Voľ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4" name="Voľ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5" name="Voľ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6" name="Voľ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7" name="Voľ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8" name="Voľ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9" name="Voľ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0" name="Voľ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1" name="Voľ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2" name="Voľ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3" name="Voľ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4" name="Voľ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5" name="Voľ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6" name="Voľ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7" name="Voľ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8" name="Voľ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9" name="Voľ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0" name="Voľ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1" name="Voľ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2" name="Voľ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3" name="Voľ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4" name="Voľ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5" name="Voľ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6" name="Voľ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7" name="Voľ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8" name="Voľ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9" name="Voľ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80" name="Voľ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81" name="Voľ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</p:grp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02878-9071-4200-8023-5B7C828D491C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sk-SK" dirty="0"/>
              <a:t>Kliknite sem a upravte štýl predlohy nadpisov</a:t>
            </a:r>
          </a:p>
        </p:txBody>
      </p:sp>
      <p:grpSp>
        <p:nvGrpSpPr>
          <p:cNvPr id="7" name="čiara" descr="Grafika čiary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Voľný tvar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9" name="Voľný tvar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0" name="Voľný tvar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1" name="Voľ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2" name="Voľ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3" name="Voľ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4" name="Voľ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5" name="Voľ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" name="Voľ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" name="Voľ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" name="Voľ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" name="Voľ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" name="Voľ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" name="Voľ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" name="Voľ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" name="Voľ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4" name="Voľ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5" name="Voľ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6" name="Voľ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7" name="Voľ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8" name="Voľ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9" name="Voľ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0" name="Voľ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1" name="Voľ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2" name="Voľ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3" name="Voľ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4" name="Voľ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5" name="Voľ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6" name="Voľ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7" name="Voľ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8" name="Voľ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9" name="Voľ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0" name="Voľ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1" name="Voľ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2" name="Voľ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3" name="Voľ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4" name="Voľ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5" name="Voľ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6" name="Voľ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7" name="Voľ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8" name="Voľ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9" name="Voľ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0" name="Voľ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1" name="Voľ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2" name="Voľ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3" name="Voľ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4" name="Voľ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5" name="Voľ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6" name="Voľ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7" name="Voľ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8" name="Voľ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9" name="Voľ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0" name="Voľ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1" name="Voľ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2" name="Voľ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3" name="Voľ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4" name="Voľ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5" name="Voľ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6" name="Voľ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7" name="Voľ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8" name="Voľ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9" name="Voľ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0" name="Voľ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1" name="Voľ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2" name="Voľ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3" name="Voľ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4" name="Voľ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5" name="Voľ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6" name="Voľ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7" name="Voľ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8" name="Voľ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9" name="Voľ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80" name="Voľ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81" name="Voľ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</p:grpSp>
      <p:sp>
        <p:nvSpPr>
          <p:cNvPr id="3" name="Zástupný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sk-SK" dirty="0"/>
              <a:t>Kliknite sem a upravte štýly predlohy textu</a:t>
            </a:r>
          </a:p>
          <a:p>
            <a:pPr lvl="1" rtl="0"/>
            <a:r>
              <a:rPr lang="sk-SK" dirty="0"/>
              <a:t>Druhá úroveň</a:t>
            </a:r>
          </a:p>
          <a:p>
            <a:pPr lvl="2" rtl="0"/>
            <a:r>
              <a:rPr lang="sk-SK" dirty="0"/>
              <a:t>Tretia úroveň</a:t>
            </a:r>
          </a:p>
          <a:p>
            <a:pPr lvl="3" rtl="0"/>
            <a:r>
              <a:rPr lang="sk-SK" dirty="0"/>
              <a:t>Štvrtá úroveň</a:t>
            </a:r>
          </a:p>
          <a:p>
            <a:pPr lvl="4" rtl="0"/>
            <a:r>
              <a:rPr lang="sk-SK" dirty="0"/>
              <a:t>Piata úroveň</a:t>
            </a:r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832C3-EEA6-41EC-88BA-EB980B321231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sk-SK" dirty="0"/>
              <a:t>Kliknite sem a upravte štýl predlohy nadpisov</a:t>
            </a:r>
          </a:p>
        </p:txBody>
      </p:sp>
      <p:grpSp>
        <p:nvGrpSpPr>
          <p:cNvPr id="167" name="čiara" descr="Grafika čiary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Voľný tvar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9" name="Voľný tvar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0" name="Voľný tvar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1" name="Voľ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2" name="Voľ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3" name="Voľ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4" name="Voľ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5" name="Voľ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6" name="Voľ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7" name="Voľ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8" name="Voľ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9" name="Voľ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0" name="Voľ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1" name="Voľ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2" name="Voľ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3" name="Voľ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4" name="Voľ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5" name="Voľ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6" name="Voľ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7" name="Voľ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8" name="Voľ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9" name="Voľ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0" name="Voľ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1" name="Voľ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2" name="Voľ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3" name="Voľ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4" name="Voľ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5" name="Voľ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6" name="Voľ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7" name="Voľ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8" name="Voľ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9" name="Voľ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0" name="Voľ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1" name="Voľ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2" name="Voľ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3" name="Voľ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4" name="Voľ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5" name="Voľ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6" name="Voľ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7" name="Voľ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8" name="Voľ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9" name="Voľ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0" name="Voľ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1" name="Voľ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2" name="Voľ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3" name="Voľ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4" name="Voľ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5" name="Voľ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6" name="Voľ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7" name="Voľ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8" name="Voľ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9" name="Voľ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0" name="Voľ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1" name="Voľ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2" name="Voľ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3" name="Voľ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4" name="Voľ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5" name="Voľ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6" name="Voľ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7" name="Voľ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8" name="Voľ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9" name="Voľ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0" name="Voľ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1" name="Voľ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2" name="Voľ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3" name="Voľ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4" name="Voľ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5" name="Voľ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6" name="Voľ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7" name="Voľ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8" name="Voľ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9" name="Voľ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40" name="Voľ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41" name="Voľ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</p:grp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FB33C0-3605-42B8-A1F1-3A1BB58F9C12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sk-SK" dirty="0"/>
              <a:t>Kliknite sem a upravte štýl predlohy nadpisov</a:t>
            </a:r>
          </a:p>
        </p:txBody>
      </p:sp>
      <p:grpSp>
        <p:nvGrpSpPr>
          <p:cNvPr id="255" name="čiara" descr="Grafika čiary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Voľný tvar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57" name="Voľný tvar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58" name="Voľný tvar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59" name="Voľný tvar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0" name="Voľný tvar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1" name="Voľný tvar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2" name="Voľný tvar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3" name="Voľný tvar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4" name="Voľný tvar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5" name="Voľný tvar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6" name="Voľný tvar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7" name="Voľný tvar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8" name="Voľný tvar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9" name="Voľný tvar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0" name="Voľný tvar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1" name="Voľný tvar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2" name="Voľný tvar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3" name="Voľný tvar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4" name="Voľný tvar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5" name="Voľný tvar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6" name="Voľný tvar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7" name="Voľný tvar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8" name="Voľný tvar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9" name="Voľný tvar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0" name="Voľný tvar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1" name="Voľný tvar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2" name="Voľný tvar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3" name="Voľný tvar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4" name="Voľný tvar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5" name="Voľný tvar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6" name="Voľný tvar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7" name="Voľný tvar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8" name="Voľný tvar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9" name="Voľný tvar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0" name="Voľný tvar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1" name="Voľný tvar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2" name="Voľný tvar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3" name="Voľný tvar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4" name="Voľný tvar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5" name="Voľný tvar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6" name="Voľný tvar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7" name="Voľný tvar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8" name="Voľný tvar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9" name="Voľný tvar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0" name="Voľný tvar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1" name="Voľný tvar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2" name="Voľný tvar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3" name="Voľný tvar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4" name="Voľný tvar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5" name="Voľný tvar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6" name="Voľný tvar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7" name="Voľný tvar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8" name="Voľný tvar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9" name="Voľný tvar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0" name="Voľný tvar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1" name="Voľný tvar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2" name="Voľný tvar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3" name="Voľný tvar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4" name="Voľný tvar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5" name="Voľný tvar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6" name="Voľný tvar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7" name="Voľný tvar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8" name="Voľný tvar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9" name="Voľný tvar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0" name="Voľný tvar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1" name="Voľný tvar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2" name="Voľný tvar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3" name="Voľný tvar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4" name="Voľný tvar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5" name="Voľný tvar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6" name="Voľný tvar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7" name="Voľný tvar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8" name="Voľný tvar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9" name="Voľný tvar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0" name="Voľný tvar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1" name="Voľný tvar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2" name="Voľný tvar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3" name="Voľný tvar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4" name="Voľný tvar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5" name="Voľný tvar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6" name="Voľný tvar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7" name="Voľný tvar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8" name="Voľný tvar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9" name="Voľný tvar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0" name="Voľný tvar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1" name="Voľný tvar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2" name="Voľný tvar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3" name="Voľný tvar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4" name="Voľný tvar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5" name="Voľný tvar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6" name="Voľný tvar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7" name="Voľný tvar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8" name="Voľný tvar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9" name="Voľný tvar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0" name="Voľný tvar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1" name="Voľný tvar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2" name="Voľný tvar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3" name="Voľný tvar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4" name="Voľný tvar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5" name="Voľný tvar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6" name="Voľný tvar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7" name="Voľný tvar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8" name="Voľný tvar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9" name="Voľný tvar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0" name="Voľný tvar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1" name="Voľný tvar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2" name="Voľný tvar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3" name="Voľný tvar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4" name="Voľný tvar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5" name="Voľný tvar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6" name="Voľný tvar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7" name="Voľný tvar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8" name="Voľný tvar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9" name="Voľný tvar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0" name="Voľný tvar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1" name="Voľný tvar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2" name="Voľný tvar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3" name="Voľný tvar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4" name="Voľný tvar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5" name="Voľný tvar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6" name="Voľný tvar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7" name="Voľný tvar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8" name="Voľný tvar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</p:grp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55A7E3-D21E-469A-8644-E12CF815A232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sk-SK" dirty="0"/>
              <a:t>Kliknite sem a upravte štýl predlohy nadpisov</a:t>
            </a:r>
          </a:p>
        </p:txBody>
      </p:sp>
      <p:grpSp>
        <p:nvGrpSpPr>
          <p:cNvPr id="158" name="čiara" descr="Grafika čiary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Voľný tvar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0" name="Voľný tvar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1" name="Voľný tvar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2" name="Voľ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3" name="Voľ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4" name="Voľ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5" name="Voľ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6" name="Voľ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7" name="Voľ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8" name="Voľ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9" name="Voľ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0" name="Voľ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1" name="Voľ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2" name="Voľ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3" name="Voľ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4" name="Voľ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5" name="Voľ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6" name="Voľ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7" name="Voľ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8" name="Voľ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9" name="Voľ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0" name="Voľ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1" name="Voľ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2" name="Voľ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3" name="Voľ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4" name="Voľ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5" name="Voľ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6" name="Voľ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7" name="Voľ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8" name="Voľ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9" name="Voľ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0" name="Voľ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1" name="Voľ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2" name="Voľ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3" name="Voľ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4" name="Voľ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5" name="Voľ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6" name="Voľ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7" name="Voľ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8" name="Voľ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9" name="Voľ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0" name="Voľ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1" name="Voľ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2" name="Voľ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3" name="Voľ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4" name="Voľ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5" name="Voľ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6" name="Voľ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7" name="Voľ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8" name="Voľ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9" name="Voľ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0" name="Voľ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1" name="Voľ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2" name="Voľ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3" name="Voľ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4" name="Voľ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5" name="Voľ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6" name="Voľ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7" name="Voľ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8" name="Voľ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9" name="Voľ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0" name="Voľ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1" name="Voľ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2" name="Voľ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3" name="Voľ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4" name="Voľ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5" name="Voľ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6" name="Voľ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7" name="Voľ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8" name="Voľ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9" name="Voľ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0" name="Voľ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1" name="Voľ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2" name="Voľ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</p:grp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D0CE40-81D1-40B4-9B03-C6163AA7428F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sk-SK" dirty="0"/>
              <a:t>Kliknite sem a upravte štýl predlohy nadpisov</a:t>
            </a:r>
          </a:p>
        </p:txBody>
      </p:sp>
      <p:grpSp>
        <p:nvGrpSpPr>
          <p:cNvPr id="160" name="čiara" descr="Grafika čiary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Voľný tvar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2" name="Voľný tvar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3" name="Voľný tvar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4" name="Voľ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5" name="Voľ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6" name="Voľ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7" name="Voľ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8" name="Voľ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9" name="Voľ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0" name="Voľ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1" name="Voľ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2" name="Voľ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3" name="Voľ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4" name="Voľ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5" name="Voľ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6" name="Voľ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7" name="Voľ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8" name="Voľ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9" name="Voľ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0" name="Voľ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1" name="Voľ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2" name="Voľ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3" name="Voľ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4" name="Voľ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5" name="Voľ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6" name="Voľ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7" name="Voľ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8" name="Voľ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9" name="Voľ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0" name="Voľ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1" name="Voľ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2" name="Voľ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3" name="Voľ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4" name="Voľ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5" name="Voľ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6" name="Voľ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7" name="Voľ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8" name="Voľ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9" name="Voľ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0" name="Voľ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1" name="Voľ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2" name="Voľ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3" name="Voľ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4" name="Voľ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5" name="Voľ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6" name="Voľ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7" name="Voľ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8" name="Voľ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9" name="Voľ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0" name="Voľ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1" name="Voľ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2" name="Voľ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3" name="Voľ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4" name="Voľ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5" name="Voľ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6" name="Voľ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7" name="Voľ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8" name="Voľ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9" name="Voľ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0" name="Voľ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1" name="Voľ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2" name="Voľ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3" name="Voľ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4" name="Voľ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5" name="Voľ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6" name="Voľ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7" name="Voľ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8" name="Voľ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9" name="Voľ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0" name="Voľ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1" name="Voľ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2" name="Voľ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3" name="Voľ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4" name="Voľ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</p:grp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8" name="Zástupná pät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7" name="Zástupný dá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BE855B-A590-4B1D-8D7A-B7580F1A81FA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85" name="Zástupný obsah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grpSp>
        <p:nvGrpSpPr>
          <p:cNvPr id="156" name="čiara" descr="Grafika čiary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Voľný tvar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58" name="Voľný tvar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59" name="Voľný tvar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0" name="Voľ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1" name="Voľ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2" name="Voľ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3" name="Voľ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4" name="Voľ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5" name="Voľ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6" name="Voľ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7" name="Voľ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8" name="Voľ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9" name="Voľ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0" name="Voľ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1" name="Voľ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2" name="Voľ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3" name="Voľ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4" name="Voľ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5" name="Voľ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6" name="Voľ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7" name="Voľ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8" name="Voľ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9" name="Voľ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0" name="Voľ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1" name="Voľ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2" name="Voľ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3" name="Voľ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4" name="Voľ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5" name="Voľ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6" name="Voľ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7" name="Voľ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8" name="Voľ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9" name="Voľ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0" name="Voľ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1" name="Voľ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2" name="Voľ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3" name="Voľ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4" name="Voľ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5" name="Voľ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6" name="Voľ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7" name="Voľ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8" name="Voľ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9" name="Voľ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0" name="Voľ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1" name="Voľ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2" name="Voľ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3" name="Voľ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4" name="Voľ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5" name="Voľ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6" name="Voľ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7" name="Voľ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8" name="Voľ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9" name="Voľ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0" name="Voľ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1" name="Voľ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2" name="Voľ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3" name="Voľ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4" name="Voľ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5" name="Voľ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6" name="Voľ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7" name="Voľ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8" name="Voľ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9" name="Voľ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0" name="Voľ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1" name="Voľ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2" name="Voľ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3" name="Voľ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4" name="Voľ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5" name="Voľ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6" name="Voľ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7" name="Voľ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8" name="Voľ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9" name="Voľ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0" name="Voľ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</p:grpSp>
      <p:sp>
        <p:nvSpPr>
          <p:cNvPr id="4" name="Zástupná pät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3" name="Zástupný dá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B18BD9-1251-49E5-BE0A-1622E2AE7367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á pät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2" name="Zástupný dá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53EA0-FB6C-4458-B5BE-CAF4BBAE5732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sp>
        <p:nvSpPr>
          <p:cNvPr id="4" name="Zástupný objekt text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grpSp>
        <p:nvGrpSpPr>
          <p:cNvPr id="615" name="rám" descr="Grafika poľa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Skupina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Skupina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Voľný tvar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Voľný tvar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Voľný tvar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Skupina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Voľný tvar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Voľný tvar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Voľný tvar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Skupina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Skupina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Voľný tvar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Voľný tvar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Voľný tvar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Skupina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Voľný tvar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Voľný tvar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Voľný tvar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A53737-8673-4070-9CB1-E475422ECF0C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sp>
        <p:nvSpPr>
          <p:cNvPr id="3" name="Zástupný obrázok 2" descr="Prázdny zástupný objekt na pridanie obrázka Kliknite na zástupný objekt a vyberte obrázok, ktorý chcete pridať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k-SK"/>
              <a:t>Kliknutím na ikonu pridáte obrázok</a:t>
            </a:r>
            <a:endParaRPr lang="sk-SK" dirty="0"/>
          </a:p>
        </p:txBody>
      </p:sp>
      <p:grpSp>
        <p:nvGrpSpPr>
          <p:cNvPr id="614" name="rám" descr="Grafika poľa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Skupina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Skupina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Voľný tvar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Voľný tvar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Voľný tvar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Skupina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Voľný tvar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Voľný tvar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Voľný tvar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Skupina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Skupina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Voľný tvar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Voľný tvar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Voľný tvar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Skupina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Voľný tvar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Voľný tvar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Voľný tvar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Voľný tvar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Voľný tvar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Voľný tvar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Voľný tvar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Voľný tvar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Voľný tvar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Voľný tvar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Voľný tvar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Voľný tvar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Voľný tvar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Voľný tvar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Voľný tvar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Voľný tvar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Voľný tvar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Voľný tvar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Voľný tvar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Voľný tvar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Voľný tvar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Voľný tvar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Voľný tvar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Voľný tvar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Voľný tvar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Voľný tvar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Voľný tvar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Voľný tvar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Voľný tvar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Voľný tvar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Voľný tvar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Voľný tvar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Voľný tvar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Voľný tvar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Voľný tvar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Voľný tvar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Voľný tvar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Voľný tvar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Voľný tvar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Voľný tvar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Voľný tvar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Voľný tvar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Voľný tvar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Voľný tvar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Voľný tvar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Voľný tvar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Voľný tvar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Voľný tvar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Voľný tvar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Voľný tvar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Voľný tvar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Voľný tvar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Voľný tvar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Voľný tvar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Voľný tvar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Voľný tvar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Voľný tvar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Voľný tvar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Voľný tvar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Voľný tvar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Voľný tvar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Voľný tvar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Voľný tvar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Voľný tvar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Voľný tvar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Voľný tvar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Voľný tvar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Voľný tvar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Voľný tvar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Voľný tvar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Voľný tvar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Voľný tvar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Voľný tvar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Voľný tvar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49F099-0F98-42CE-8FC1-709245EEFB76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nadpis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k-SK" dirty="0"/>
              <a:t>Kliknite sem a upravte štýl predlohy nadpisov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-SK" dirty="0"/>
              <a:t>Kliknite sem a upravte štýl predlohy textu</a:t>
            </a:r>
          </a:p>
          <a:p>
            <a:pPr lvl="1" rtl="0"/>
            <a:r>
              <a:rPr lang="sk-SK" dirty="0"/>
              <a:t>Druhá úroveň</a:t>
            </a:r>
          </a:p>
          <a:p>
            <a:pPr lvl="2" rtl="0"/>
            <a:r>
              <a:rPr lang="sk-SK" dirty="0"/>
              <a:t>Tretia úroveň</a:t>
            </a:r>
          </a:p>
          <a:p>
            <a:pPr lvl="3" rtl="0"/>
            <a:r>
              <a:rPr lang="sk-SK" dirty="0"/>
              <a:t>Štvrtá úroveň</a:t>
            </a:r>
          </a:p>
          <a:p>
            <a:pPr lvl="4" rtl="0"/>
            <a:r>
              <a:rPr lang="sk-SK" dirty="0"/>
              <a:t>Piata úroveň</a:t>
            </a:r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sk-SK" dirty="0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8B566E3-90FA-4C91-8CC2-CE63D4ACDD39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en-us/HT207941" TargetMode="External"/><Relationship Id="rId2" Type="http://schemas.openxmlformats.org/officeDocument/2006/relationships/hyperlink" Target="https://www.businessofapps.com/data/strava-statistic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sk-SK" dirty="0"/>
              <a:t>Uplatnenie </a:t>
            </a:r>
            <a:r>
              <a:rPr lang="sk-SK" dirty="0" err="1"/>
              <a:t>gamifikácie</a:t>
            </a:r>
            <a:r>
              <a:rPr lang="sk-SK" dirty="0"/>
              <a:t> v športe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sk-SK" dirty="0"/>
              <a:t>Rastislav Pašek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720837-306D-7D9D-11EB-B5851712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Osnova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6BEB91E-E830-2A8D-0E89-F6976CA5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Gamifikácia</a:t>
            </a:r>
            <a:endParaRPr lang="sk-SK" dirty="0"/>
          </a:p>
          <a:p>
            <a:r>
              <a:rPr lang="sk-SK" dirty="0"/>
              <a:t>Využitie princípov </a:t>
            </a:r>
            <a:r>
              <a:rPr lang="sk-SK" dirty="0" err="1"/>
              <a:t>gamifikácie</a:t>
            </a:r>
            <a:endParaRPr lang="sk-SK" dirty="0"/>
          </a:p>
          <a:p>
            <a:r>
              <a:rPr lang="sk-SK" dirty="0"/>
              <a:t>Uplatnenie v aplikácii</a:t>
            </a:r>
          </a:p>
          <a:p>
            <a:r>
              <a:rPr lang="sk-SK" dirty="0"/>
              <a:t>Aplikácia Strava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C976FF5-29D7-A0F1-9A30-7F93E523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FB33C0-3605-42B8-A1F1-3A1BB58F9C12}" type="datetime1">
              <a:rPr lang="sk-SK" smtClean="0"/>
              <a:t>27. 11. 2022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1438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FE6B54-26A3-57B9-CC09-A8B4F46E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Gamifikácia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E3E575-BA4F-EDDA-4919-FA115A678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Firemná oblasť a marketing</a:t>
            </a:r>
          </a:p>
          <a:p>
            <a:r>
              <a:rPr lang="sk-SK" dirty="0"/>
              <a:t>Rozdelenie:</a:t>
            </a:r>
          </a:p>
          <a:p>
            <a:pPr lvl="1"/>
            <a:r>
              <a:rPr lang="sk-SK" dirty="0"/>
              <a:t>Externá </a:t>
            </a:r>
            <a:r>
              <a:rPr lang="en-US" dirty="0"/>
              <a:t>-&gt; </a:t>
            </a:r>
            <a:r>
              <a:rPr lang="sk-SK" dirty="0"/>
              <a:t>zákazníci</a:t>
            </a:r>
          </a:p>
          <a:p>
            <a:pPr lvl="1"/>
            <a:r>
              <a:rPr lang="sk-SK" dirty="0"/>
              <a:t>Interná</a:t>
            </a:r>
            <a:r>
              <a:rPr lang="en-US" dirty="0"/>
              <a:t> -&gt;</a:t>
            </a:r>
            <a:r>
              <a:rPr lang="sk-SK" dirty="0"/>
              <a:t> pracovníci</a:t>
            </a:r>
          </a:p>
          <a:p>
            <a:pPr marL="274320" lvl="1" indent="0">
              <a:buNone/>
            </a:pPr>
            <a:endParaRPr lang="sk-SK" dirty="0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1471F5E-5D8C-3020-620C-18E8B397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FB33C0-3605-42B8-A1F1-3A1BB58F9C12}" type="datetime1">
              <a:rPr lang="sk-SK" smtClean="0"/>
              <a:t>27. 11. 2022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3351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58A6C0-358C-74F0-A527-BC4D4472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Využitie princípov </a:t>
            </a:r>
            <a:r>
              <a:rPr lang="sk-SK" dirty="0" err="1"/>
              <a:t>gamifikácie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DDD7B66-6C33-50A4-8688-9CFA7F5BF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Poradový rebríček</a:t>
            </a:r>
          </a:p>
          <a:p>
            <a:r>
              <a:rPr lang="sk-SK" dirty="0"/>
              <a:t>Ukazovateľ priebehu</a:t>
            </a:r>
          </a:p>
          <a:p>
            <a:r>
              <a:rPr lang="sk-SK" dirty="0"/>
              <a:t>Prémiový obchod</a:t>
            </a:r>
          </a:p>
          <a:p>
            <a:r>
              <a:rPr lang="sk-SK" dirty="0"/>
              <a:t>Súťaže </a:t>
            </a:r>
          </a:p>
          <a:p>
            <a:r>
              <a:rPr lang="sk-SK" dirty="0"/>
              <a:t>Odmeny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A707086-85B0-DEA6-91FD-5F690C6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FB33C0-3605-42B8-A1F1-3A1BB58F9C12}" type="datetime1">
              <a:rPr lang="sk-SK" smtClean="0"/>
              <a:t>27. 11. 2022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1984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128DEC-B0B5-0734-5B30-D488A3D2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045" y="935147"/>
            <a:ext cx="9143998" cy="1020762"/>
          </a:xfrm>
        </p:spPr>
        <p:txBody>
          <a:bodyPr/>
          <a:lstStyle/>
          <a:p>
            <a:r>
              <a:rPr lang="sk-SK" dirty="0"/>
              <a:t>Rôzne inteligentné zariadenia</a:t>
            </a:r>
            <a:br>
              <a:rPr lang="sk-SK" dirty="0"/>
            </a:br>
            <a:endParaRPr lang="sk-SK" dirty="0"/>
          </a:p>
        </p:txBody>
      </p:sp>
      <p:graphicFrame>
        <p:nvGraphicFramePr>
          <p:cNvPr id="9" name="Zástupný objekt pre obsah 8">
            <a:extLst>
              <a:ext uri="{FF2B5EF4-FFF2-40B4-BE49-F238E27FC236}">
                <a16:creationId xmlns:a16="http://schemas.microsoft.com/office/drawing/2014/main" id="{C1C7FC42-C4FD-E2D6-FE88-CDE38DD12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288246"/>
              </p:ext>
            </p:extLst>
          </p:nvPr>
        </p:nvGraphicFramePr>
        <p:xfrm>
          <a:off x="8830716" y="2597809"/>
          <a:ext cx="2564431" cy="1459608"/>
        </p:xfrm>
        <a:graphic>
          <a:graphicData uri="http://schemas.openxmlformats.org/drawingml/2006/table">
            <a:tbl>
              <a:tblPr/>
              <a:tblGrid>
                <a:gridCol w="1155479">
                  <a:extLst>
                    <a:ext uri="{9D8B030D-6E8A-4147-A177-3AD203B41FA5}">
                      <a16:colId xmlns:a16="http://schemas.microsoft.com/office/drawing/2014/main" val="2699286375"/>
                    </a:ext>
                  </a:extLst>
                </a:gridCol>
                <a:gridCol w="1408952">
                  <a:extLst>
                    <a:ext uri="{9D8B030D-6E8A-4147-A177-3AD203B41FA5}">
                      <a16:colId xmlns:a16="http://schemas.microsoft.com/office/drawing/2014/main" val="135677048"/>
                    </a:ext>
                  </a:extLst>
                </a:gridCol>
              </a:tblGrid>
              <a:tr h="58482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Rok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Zariadenia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166305"/>
                  </a:ext>
                </a:extLst>
              </a:tr>
              <a:tr h="29642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617212"/>
                  </a:ext>
                </a:extLst>
              </a:tr>
              <a:tr h="29642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369977"/>
                  </a:ext>
                </a:extLst>
              </a:tr>
              <a:tr h="161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478826"/>
                  </a:ext>
                </a:extLst>
              </a:tr>
            </a:tbl>
          </a:graphicData>
        </a:graphic>
      </p:graphicFrame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EDCA3D7-039D-3F33-F2C8-B26ECB47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FB33C0-3605-42B8-A1F1-3A1BB58F9C12}" type="datetime1">
              <a:rPr lang="sk-SK" smtClean="0"/>
              <a:t>27. 11. 2022</a:t>
            </a:fld>
            <a:endParaRPr lang="sk-SK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802BFE21-D010-A615-FBDB-5E0622CF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1826477"/>
            <a:ext cx="7707735" cy="446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6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CF6F12-B71B-2AF4-18B0-095455D2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Uplatnenie v aplikácii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F611335-4BCD-1AEB-8BC7-0E856C8C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Zadanie údajov </a:t>
            </a:r>
          </a:p>
          <a:p>
            <a:r>
              <a:rPr lang="sk-SK" dirty="0"/>
              <a:t>Zvolenie cieľa </a:t>
            </a:r>
          </a:p>
          <a:p>
            <a:r>
              <a:rPr lang="sk-SK" dirty="0"/>
              <a:t>Priradenie úloh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D3B6D5E-414A-2AAF-5267-612D6BB8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FB33C0-3605-42B8-A1F1-3A1BB58F9C12}" type="datetime1">
              <a:rPr lang="sk-SK" smtClean="0"/>
              <a:t>27. 11. 2022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3842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C49252-783A-2E0F-59D9-AB1DCD36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Aplikácia Strava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73C57EF-5835-CA0C-30A0-BAF27481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Široké množstvo aktivít</a:t>
            </a:r>
          </a:p>
          <a:p>
            <a:r>
              <a:rPr lang="sk-SK" dirty="0"/>
              <a:t>Súťaže</a:t>
            </a:r>
          </a:p>
          <a:p>
            <a:r>
              <a:rPr lang="sk-SK" dirty="0"/>
              <a:t>Výzvy</a:t>
            </a:r>
          </a:p>
          <a:p>
            <a:r>
              <a:rPr lang="sk-SK" dirty="0"/>
              <a:t>Zdieľanie s ostatnými</a:t>
            </a:r>
          </a:p>
          <a:p>
            <a:r>
              <a:rPr lang="sk-SK" dirty="0"/>
              <a:t>120 zo 176 jazdcov </a:t>
            </a:r>
            <a:r>
              <a:rPr lang="sk-SK" dirty="0" err="1"/>
              <a:t>Tour</a:t>
            </a:r>
            <a:r>
              <a:rPr lang="sk-SK" dirty="0"/>
              <a:t> de </a:t>
            </a:r>
            <a:r>
              <a:rPr lang="sk-SK" dirty="0" err="1"/>
              <a:t>France</a:t>
            </a:r>
            <a:endParaRPr lang="sk-SK" dirty="0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739A973-01E5-46CB-362D-029436D1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FB33C0-3605-42B8-A1F1-3A1BB58F9C12}" type="datetime1">
              <a:rPr lang="sk-SK" smtClean="0"/>
              <a:t>27. 11. 2022</a:t>
            </a:fld>
            <a:endParaRPr lang="sk-SK" dirty="0"/>
          </a:p>
        </p:txBody>
      </p:sp>
      <p:graphicFrame>
        <p:nvGraphicFramePr>
          <p:cNvPr id="6" name="Tabuľka 5">
            <a:extLst>
              <a:ext uri="{FF2B5EF4-FFF2-40B4-BE49-F238E27FC236}">
                <a16:creationId xmlns:a16="http://schemas.microsoft.com/office/drawing/2014/main" id="{F37CACD9-8CFA-16ED-4471-3033907B2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837673"/>
              </p:ext>
            </p:extLst>
          </p:nvPr>
        </p:nvGraphicFramePr>
        <p:xfrm>
          <a:off x="6238428" y="2132856"/>
          <a:ext cx="5508810" cy="3401186"/>
        </p:xfrm>
        <a:graphic>
          <a:graphicData uri="http://schemas.openxmlformats.org/drawingml/2006/table">
            <a:tbl>
              <a:tblPr/>
              <a:tblGrid>
                <a:gridCol w="926113">
                  <a:extLst>
                    <a:ext uri="{9D8B030D-6E8A-4147-A177-3AD203B41FA5}">
                      <a16:colId xmlns:a16="http://schemas.microsoft.com/office/drawing/2014/main" val="2143921609"/>
                    </a:ext>
                  </a:extLst>
                </a:gridCol>
                <a:gridCol w="2242239">
                  <a:extLst>
                    <a:ext uri="{9D8B030D-6E8A-4147-A177-3AD203B41FA5}">
                      <a16:colId xmlns:a16="http://schemas.microsoft.com/office/drawing/2014/main" val="3025638593"/>
                    </a:ext>
                  </a:extLst>
                </a:gridCol>
                <a:gridCol w="2340458">
                  <a:extLst>
                    <a:ext uri="{9D8B030D-6E8A-4147-A177-3AD203B41FA5}">
                      <a16:colId xmlns:a16="http://schemas.microsoft.com/office/drawing/2014/main" val="2656907342"/>
                    </a:ext>
                  </a:extLst>
                </a:gridCol>
              </a:tblGrid>
              <a:tr h="362290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Rok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Aktívny používatelia (mm)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Kilometre (</a:t>
                      </a:r>
                      <a:r>
                        <a:rPr lang="sk-SK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bn</a:t>
                      </a:r>
                      <a:r>
                        <a:rPr lang="sk-SK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339137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570240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2880273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3150455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553623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17.1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3409103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32.1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6212823"/>
                  </a:ext>
                </a:extLst>
              </a:tr>
              <a:tr h="39379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9609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73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5589B7-5FF1-26A6-21E0-C37FDE57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02313F2-6B06-FF59-2D39-0F54F1F4A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https://www.businessofapps.com/data/strava-statistics/</a:t>
            </a:r>
            <a:endParaRPr lang="sk-SK" dirty="0"/>
          </a:p>
          <a:p>
            <a:r>
              <a:rPr lang="sk-SK" dirty="0">
                <a:hlinkClick r:id="rId3"/>
              </a:rPr>
              <a:t>https://support.apple.com/en-us/HT207941</a:t>
            </a:r>
            <a:endParaRPr lang="sk-SK" dirty="0"/>
          </a:p>
          <a:p>
            <a:endParaRPr lang="sk-SK" dirty="0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C9C9D0E-3104-5C4F-B1DC-4C2988FD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FB33C0-3605-42B8-A1F1-3A1BB58F9C12}" type="datetime1">
              <a:rPr lang="sk-SK" smtClean="0"/>
              <a:t>27. 11. 2022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084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0ADAB7-6F22-43BA-E233-00D81EDB3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/>
              <a:t>Ďakujem za pozornosť!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6FAAF422-154A-CD01-EE3F-9EE8F1E1C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F2FD5EA-72AE-1406-9299-A8C74E2D6F3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944225" y="6400800"/>
            <a:ext cx="1244600" cy="276225"/>
          </a:xfrm>
        </p:spPr>
        <p:txBody>
          <a:bodyPr/>
          <a:lstStyle/>
          <a:p>
            <a:pPr rtl="0"/>
            <a:fld id="{2BFB33C0-3605-42B8-A1F1-3A1BB58F9C12}" type="datetime1">
              <a:rPr lang="sk-SK" smtClean="0"/>
              <a:t>27. 11. 2022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0446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buľa 16: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0_TF02804846_TF02804846" id="{546E4A6D-C2E1-4394-AB5E-362C1A2E574A}" vid="{60A27FB8-6423-4E71-894D-6912FB20A5FB}"/>
    </a:ext>
  </a:extLst>
</a:theme>
</file>

<file path=ppt/theme/theme2.xml><?xml version="1.0" encoding="utf-8"?>
<a:theme xmlns:a="http://schemas.openxmlformats.org/drawingml/2006/main" name="Motív balíka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balíka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BA429DF1185742A009E6860C78A0AD" ma:contentTypeVersion="2" ma:contentTypeDescription="Create a new document." ma:contentTypeScope="" ma:versionID="1586ebf59ae4305e4c819df30bde4728">
  <xsd:schema xmlns:xsd="http://www.w3.org/2001/XMLSchema" xmlns:xs="http://www.w3.org/2001/XMLSchema" xmlns:p="http://schemas.microsoft.com/office/2006/metadata/properties" xmlns:ns3="99efce28-c1d8-4108-9a59-e342698bdce4" targetNamespace="http://schemas.microsoft.com/office/2006/metadata/properties" ma:root="true" ma:fieldsID="376c2b268023a5944b661081cd21f383" ns3:_="">
    <xsd:import namespace="99efce28-c1d8-4108-9a59-e342698bdce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efce28-c1d8-4108-9a59-e342698bdc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1DE543-6FD3-4FDE-8DB4-BCFEA66C4F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efce28-c1d8-4108-9a59-e342698bdc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500717-6085-48DD-A711-7E61EF9E18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C09C8F-8FC2-4744-89B8-673E8E7DEFDC}">
  <ds:schemaRefs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99efce28-c1d8-4108-9a59-e342698bdce4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Vzdelávacia prezentácia s kriedovou tabuľou (širokouhlá)</Template>
  <TotalTime>2946</TotalTime>
  <Words>146</Words>
  <Application>Microsoft Office PowerPoint</Application>
  <PresentationFormat>Vlastná</PresentationFormat>
  <Paragraphs>74</Paragraphs>
  <Slides>9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Corbel</vt:lpstr>
      <vt:lpstr>Tabuľa 16:9</vt:lpstr>
      <vt:lpstr>Uplatnenie gamifikácie v športe</vt:lpstr>
      <vt:lpstr>Osnova</vt:lpstr>
      <vt:lpstr>Gamifikácia</vt:lpstr>
      <vt:lpstr>Využitie princípov gamifikácie</vt:lpstr>
      <vt:lpstr>Rôzne inteligentné zariadenia </vt:lpstr>
      <vt:lpstr>Uplatnenie v aplikácii</vt:lpstr>
      <vt:lpstr>Aplikácia Strava</vt:lpstr>
      <vt:lpstr>Zdroje</vt:lpstr>
      <vt:lpstr>Ďakujem za pozornosť!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Využitie gamifikácie v športe</dc:title>
  <dc:creator>Rastislav Pašek</dc:creator>
  <cp:lastModifiedBy>Rastislav Pašek</cp:lastModifiedBy>
  <cp:revision>2</cp:revision>
  <dcterms:created xsi:type="dcterms:W3CDTF">2022-11-25T08:10:54Z</dcterms:created>
  <dcterms:modified xsi:type="dcterms:W3CDTF">2022-11-27T13:42:48Z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0x010100BCBA429DF1185742A009E6860C78A0AD</vt:lpwstr>
  </property>
</Properties>
</file>