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4" r:id="rId9"/>
    <p:sldId id="260" r:id="rId10"/>
    <p:sldId id="261" r:id="rId11"/>
    <p:sldId id="263" r:id="rId12"/>
    <p:sldId id="262" r:id="rId13"/>
  </p:sldIdLst>
  <p:sldSz cx="12188825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FE69D-2DB6-4DC5-8AF4-6E0566230652}" v="9" dt="2022-11-27T09:00:28.784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78" d="100"/>
          <a:sy n="78" d="100"/>
        </p:scale>
        <p:origin x="878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tislav Pašek" userId="531d76b5-1ef5-4eaa-91a1-ba2332fa1349" providerId="ADAL" clId="{F29FE69D-2DB6-4DC5-8AF4-6E0566230652}"/>
    <pc:docChg chg="custSel addSld delSld modSld">
      <pc:chgData name="Rastislav Pašek" userId="531d76b5-1ef5-4eaa-91a1-ba2332fa1349" providerId="ADAL" clId="{F29FE69D-2DB6-4DC5-8AF4-6E0566230652}" dt="2022-11-27T09:01:35.198" v="633" actId="1076"/>
      <pc:docMkLst>
        <pc:docMk/>
      </pc:docMkLst>
      <pc:sldChg chg="modSp mod">
        <pc:chgData name="Rastislav Pašek" userId="531d76b5-1ef5-4eaa-91a1-ba2332fa1349" providerId="ADAL" clId="{F29FE69D-2DB6-4DC5-8AF4-6E0566230652}" dt="2022-11-25T08:25:14.627" v="178" actId="20577"/>
        <pc:sldMkLst>
          <pc:docMk/>
          <pc:sldMk cId="1433516533" sldId="258"/>
        </pc:sldMkLst>
        <pc:spChg chg="mod">
          <ac:chgData name="Rastislav Pašek" userId="531d76b5-1ef5-4eaa-91a1-ba2332fa1349" providerId="ADAL" clId="{F29FE69D-2DB6-4DC5-8AF4-6E0566230652}" dt="2022-11-25T08:25:14.627" v="178" actId="20577"/>
          <ac:spMkLst>
            <pc:docMk/>
            <pc:sldMk cId="1433516533" sldId="258"/>
            <ac:spMk id="3" creationId="{7EE3E575-BA4F-EDDA-4919-FA115A678E9D}"/>
          </ac:spMkLst>
        </pc:spChg>
      </pc:sldChg>
      <pc:sldChg chg="modSp mod">
        <pc:chgData name="Rastislav Pašek" userId="531d76b5-1ef5-4eaa-91a1-ba2332fa1349" providerId="ADAL" clId="{F29FE69D-2DB6-4DC5-8AF4-6E0566230652}" dt="2022-11-25T09:15:19.954" v="269" actId="20577"/>
        <pc:sldMkLst>
          <pc:docMk/>
          <pc:sldMk cId="1119842644" sldId="259"/>
        </pc:sldMkLst>
        <pc:spChg chg="mod">
          <ac:chgData name="Rastislav Pašek" userId="531d76b5-1ef5-4eaa-91a1-ba2332fa1349" providerId="ADAL" clId="{F29FE69D-2DB6-4DC5-8AF4-6E0566230652}" dt="2022-11-25T09:15:19.954" v="269" actId="20577"/>
          <ac:spMkLst>
            <pc:docMk/>
            <pc:sldMk cId="1119842644" sldId="259"/>
            <ac:spMk id="3" creationId="{BDDD7B66-6C33-50A4-8688-9CFA7F5BFA4C}"/>
          </ac:spMkLst>
        </pc:spChg>
      </pc:sldChg>
      <pc:sldChg chg="modSp mod">
        <pc:chgData name="Rastislav Pašek" userId="531d76b5-1ef5-4eaa-91a1-ba2332fa1349" providerId="ADAL" clId="{F29FE69D-2DB6-4DC5-8AF4-6E0566230652}" dt="2022-11-25T09:16:59.573" v="334" actId="20577"/>
        <pc:sldMkLst>
          <pc:docMk/>
          <pc:sldMk cId="3438424453" sldId="260"/>
        </pc:sldMkLst>
        <pc:spChg chg="mod">
          <ac:chgData name="Rastislav Pašek" userId="531d76b5-1ef5-4eaa-91a1-ba2332fa1349" providerId="ADAL" clId="{F29FE69D-2DB6-4DC5-8AF4-6E0566230652}" dt="2022-11-25T09:16:59.573" v="334" actId="20577"/>
          <ac:spMkLst>
            <pc:docMk/>
            <pc:sldMk cId="3438424453" sldId="260"/>
            <ac:spMk id="3" creationId="{BF611335-4BCD-1AEB-8BC7-0E856C8C04D9}"/>
          </ac:spMkLst>
        </pc:spChg>
      </pc:sldChg>
      <pc:sldChg chg="addSp delSp modSp mod">
        <pc:chgData name="Rastislav Pašek" userId="531d76b5-1ef5-4eaa-91a1-ba2332fa1349" providerId="ADAL" clId="{F29FE69D-2DB6-4DC5-8AF4-6E0566230652}" dt="2022-11-27T08:54:16.523" v="620" actId="14734"/>
        <pc:sldMkLst>
          <pc:docMk/>
          <pc:sldMk cId="4026734052" sldId="261"/>
        </pc:sldMkLst>
        <pc:spChg chg="mod">
          <ac:chgData name="Rastislav Pašek" userId="531d76b5-1ef5-4eaa-91a1-ba2332fa1349" providerId="ADAL" clId="{F29FE69D-2DB6-4DC5-8AF4-6E0566230652}" dt="2022-11-27T08:48:01.366" v="602" actId="20577"/>
          <ac:spMkLst>
            <pc:docMk/>
            <pc:sldMk cId="4026734052" sldId="261"/>
            <ac:spMk id="3" creationId="{873C57EF-5835-CA0C-30A0-BAF274817954}"/>
          </ac:spMkLst>
        </pc:spChg>
        <pc:graphicFrameChg chg="add del mod">
          <ac:chgData name="Rastislav Pašek" userId="531d76b5-1ef5-4eaa-91a1-ba2332fa1349" providerId="ADAL" clId="{F29FE69D-2DB6-4DC5-8AF4-6E0566230652}" dt="2022-11-27T08:41:00.312" v="510" actId="478"/>
          <ac:graphicFrameMkLst>
            <pc:docMk/>
            <pc:sldMk cId="4026734052" sldId="261"/>
            <ac:graphicFrameMk id="5" creationId="{710442D8-B5E2-0F10-5C1B-F5A45C763673}"/>
          </ac:graphicFrameMkLst>
        </pc:graphicFrameChg>
        <pc:graphicFrameChg chg="add del mod modGraphic">
          <ac:chgData name="Rastislav Pašek" userId="531d76b5-1ef5-4eaa-91a1-ba2332fa1349" providerId="ADAL" clId="{F29FE69D-2DB6-4DC5-8AF4-6E0566230652}" dt="2022-11-27T08:53:54.257" v="609" actId="478"/>
          <ac:graphicFrameMkLst>
            <pc:docMk/>
            <pc:sldMk cId="4026734052" sldId="261"/>
            <ac:graphicFrameMk id="6" creationId="{E3CD3185-91FB-60DE-61CB-07EAAF6FA711}"/>
          </ac:graphicFrameMkLst>
        </pc:graphicFrameChg>
        <pc:graphicFrameChg chg="add mod modGraphic">
          <ac:chgData name="Rastislav Pašek" userId="531d76b5-1ef5-4eaa-91a1-ba2332fa1349" providerId="ADAL" clId="{F29FE69D-2DB6-4DC5-8AF4-6E0566230652}" dt="2022-11-27T08:54:16.523" v="620" actId="14734"/>
          <ac:graphicFrameMkLst>
            <pc:docMk/>
            <pc:sldMk cId="4026734052" sldId="261"/>
            <ac:graphicFrameMk id="7" creationId="{0DC2DFC8-C8F0-DD88-AE7A-332A266606B4}"/>
          </ac:graphicFrameMkLst>
        </pc:graphicFrameChg>
      </pc:sldChg>
      <pc:sldChg chg="modSp mod">
        <pc:chgData name="Rastislav Pašek" userId="531d76b5-1ef5-4eaa-91a1-ba2332fa1349" providerId="ADAL" clId="{F29FE69D-2DB6-4DC5-8AF4-6E0566230652}" dt="2022-11-27T08:58:11.166" v="622" actId="20577"/>
        <pc:sldMkLst>
          <pc:docMk/>
          <pc:sldMk cId="410843176" sldId="263"/>
        </pc:sldMkLst>
        <pc:spChg chg="mod">
          <ac:chgData name="Rastislav Pašek" userId="531d76b5-1ef5-4eaa-91a1-ba2332fa1349" providerId="ADAL" clId="{F29FE69D-2DB6-4DC5-8AF4-6E0566230652}" dt="2022-11-27T08:58:11.166" v="622" actId="20577"/>
          <ac:spMkLst>
            <pc:docMk/>
            <pc:sldMk cId="410843176" sldId="263"/>
            <ac:spMk id="3" creationId="{302313F2-6B06-FF59-2D39-0F54F1F4AD92}"/>
          </ac:spMkLst>
        </pc:spChg>
      </pc:sldChg>
      <pc:sldChg chg="addSp modSp new mod">
        <pc:chgData name="Rastislav Pašek" userId="531d76b5-1ef5-4eaa-91a1-ba2332fa1349" providerId="ADAL" clId="{F29FE69D-2DB6-4DC5-8AF4-6E0566230652}" dt="2022-11-27T09:01:35.198" v="633" actId="1076"/>
        <pc:sldMkLst>
          <pc:docMk/>
          <pc:sldMk cId="498161297" sldId="264"/>
        </pc:sldMkLst>
        <pc:spChg chg="mod">
          <ac:chgData name="Rastislav Pašek" userId="531d76b5-1ef5-4eaa-91a1-ba2332fa1349" providerId="ADAL" clId="{F29FE69D-2DB6-4DC5-8AF4-6E0566230652}" dt="2022-11-25T09:36:46.819" v="416" actId="20577"/>
          <ac:spMkLst>
            <pc:docMk/>
            <pc:sldMk cId="498161297" sldId="264"/>
            <ac:spMk id="3" creationId="{F089CE7F-EC24-CE68-B8A3-9E11480080A3}"/>
          </ac:spMkLst>
        </pc:spChg>
        <pc:graphicFrameChg chg="add mod modGraphic">
          <ac:chgData name="Rastislav Pašek" userId="531d76b5-1ef5-4eaa-91a1-ba2332fa1349" providerId="ADAL" clId="{F29FE69D-2DB6-4DC5-8AF4-6E0566230652}" dt="2022-11-27T08:49:46.110" v="606" actId="1076"/>
          <ac:graphicFrameMkLst>
            <pc:docMk/>
            <pc:sldMk cId="498161297" sldId="264"/>
            <ac:graphicFrameMk id="5" creationId="{7145223A-C785-2855-333B-A627E92EF430}"/>
          </ac:graphicFrameMkLst>
        </pc:graphicFrameChg>
        <pc:picChg chg="add mod">
          <ac:chgData name="Rastislav Pašek" userId="531d76b5-1ef5-4eaa-91a1-ba2332fa1349" providerId="ADAL" clId="{F29FE69D-2DB6-4DC5-8AF4-6E0566230652}" dt="2022-11-27T09:01:35.198" v="633" actId="1076"/>
          <ac:picMkLst>
            <pc:docMk/>
            <pc:sldMk cId="498161297" sldId="264"/>
            <ac:picMk id="7" creationId="{0D761231-95D0-4B4F-8C73-18463FDA7EFD}"/>
          </ac:picMkLst>
        </pc:picChg>
      </pc:sldChg>
      <pc:sldChg chg="new del">
        <pc:chgData name="Rastislav Pašek" userId="531d76b5-1ef5-4eaa-91a1-ba2332fa1349" providerId="ADAL" clId="{F29FE69D-2DB6-4DC5-8AF4-6E0566230652}" dt="2022-11-25T09:36:11.966" v="336" actId="2696"/>
        <pc:sldMkLst>
          <pc:docMk/>
          <pc:sldMk cId="3416319422" sldId="2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8B7093-7393-4039-ACFB-1611C7D9236A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EFFA6B9-C19F-4C1E-8C2A-873714B32889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4" name="Zástupný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dirty="0"/>
              <a:t>Kliknite sem a upravte štýl predlohy textu</a:t>
            </a:r>
          </a:p>
          <a:p>
            <a:pPr lvl="1" rtl="0"/>
            <a:r>
              <a:rPr lang="sk-SK" dirty="0"/>
              <a:t>Druhá úroveň</a:t>
            </a:r>
          </a:p>
          <a:p>
            <a:pPr lvl="2" rtl="0"/>
            <a:r>
              <a:rPr lang="sk-SK" dirty="0"/>
              <a:t>Tretia úroveň</a:t>
            </a:r>
          </a:p>
          <a:p>
            <a:pPr lvl="3" rtl="0"/>
            <a:r>
              <a:rPr lang="sk-SK" dirty="0"/>
              <a:t>Štvrtá úroveň</a:t>
            </a:r>
          </a:p>
          <a:p>
            <a:pPr lvl="4" rtl="0"/>
            <a:r>
              <a:rPr lang="sk-SK" dirty="0"/>
              <a:t>Piata úroveň</a:t>
            </a:r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5542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256" name="čiara" descr="Grafika čiary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Voľný tvar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8" name="Voľný tvar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9" name="Voľný tvar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0" name="Voľný tvar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1" name="Voľný tvar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2" name="Voľný tvar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3" name="Voľný tvar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4" name="Voľný tvar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5" name="Voľný tvar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6" name="Voľný tvar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7" name="Voľný tvar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8" name="Voľný tvar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9" name="Voľný tvar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0" name="Voľný tvar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1" name="Voľný tvar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2" name="Voľný tvar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3" name="Voľný tvar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4" name="Voľný tvar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5" name="Voľný tvar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6" name="Voľný tvar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7" name="Voľný tvar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8" name="Voľný tvar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9" name="Voľný tvar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0" name="Voľný tvar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1" name="Voľný tvar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2" name="Voľný tvar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3" name="Voľný tvar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4" name="Voľný tvar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5" name="Voľný tvar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6" name="Voľný tvar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7" name="Voľný tvar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8" name="Voľný tvar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9" name="Voľný tvar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0" name="Voľný tvar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1" name="Voľný tvar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2" name="Voľný tvar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3" name="Voľný tvar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4" name="Voľný tvar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5" name="Voľný tvar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6" name="Voľný tvar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7" name="Voľný tvar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8" name="Voľný tvar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9" name="Voľný tvar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0" name="Voľný tvar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1" name="Voľný tvar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2" name="Voľný tvar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3" name="Voľný tvar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4" name="Voľný tvar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5" name="Voľný tvar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6" name="Voľný tvar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7" name="Voľný tvar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8" name="Voľný tvar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9" name="Voľný tvar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0" name="Voľný tvar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1" name="Voľný tvar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2" name="Voľný tvar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3" name="Voľný tvar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4" name="Voľný tvar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5" name="Voľný tvar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6" name="Voľný tvar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7" name="Voľný tvar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8" name="Voľný tvar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9" name="Voľný tvar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0" name="Voľný tvar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1" name="Voľný tvar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2" name="Voľný tvar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3" name="Voľný tvar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4" name="Voľný tvar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5" name="Voľný tvar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6" name="Voľný tvar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7" name="Voľný tvar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8" name="Voľný tvar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9" name="Voľný tvar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0" name="Voľný tvar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1" name="Voľný tvar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2" name="Voľný tvar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3" name="Voľný tvar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4" name="Voľný tvar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5" name="Voľný tvar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6" name="Voľný tvar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7" name="Voľný tvar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8" name="Voľný tvar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9" name="Voľný tvar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0" name="Voľný tvar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1" name="Voľný tvar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2" name="Voľný tvar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3" name="Voľný tvar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4" name="Voľný tvar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5" name="Voľný tvar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6" name="Voľný tvar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7" name="Voľný tvar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8" name="Voľný tvar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9" name="Voľný tvar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0" name="Voľný tvar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1" name="Voľný tvar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2" name="Voľný tvar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3" name="Voľný tvar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4" name="Voľný tvar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5" name="Voľný tvar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6" name="Voľný tvar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7" name="Voľný tvar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8" name="Voľný tvar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9" name="Voľný tvar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0" name="Voľný tvar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1" name="Voľný tvar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2" name="Voľný tvar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3" name="Voľný tvar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4" name="Voľný tvar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5" name="Voľný tvar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6" name="Voľný tvar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7" name="Voľný tvar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8" name="Voľný tvar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9" name="Voľný tvar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0" name="Voľný tvar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1" name="Voľný tvar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2" name="Voľný tvar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3" name="Voľný tvar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4" name="Voľný tvar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5" name="Voľný tvar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6" name="Voľný tvar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7" name="Voľný tvar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8" name="Voľný tvar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9" name="Voľný tvar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</p:grp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/>
              <a:t>Kliknutím upravte štýl predlohy podnadpisu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grpSp>
        <p:nvGrpSpPr>
          <p:cNvPr id="7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Voľný tvar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9" name="Voľný tvar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0" name="Voľný tvar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1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2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3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4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5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4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5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6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7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8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9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0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1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2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3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4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5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6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7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8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9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0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1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2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3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4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5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6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7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8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9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0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1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2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3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4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5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6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7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8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9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0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1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2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3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4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5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6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7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8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9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0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1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2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3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4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5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6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7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8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9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80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81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02878-9071-4200-8023-5B7C828D491C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7" name="čiara" descr="Grafika čiary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Voľ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9" name="Voľ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0" name="Voľ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1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2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3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4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5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4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5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6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7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8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9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0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1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2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3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4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5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6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7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8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9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0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1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2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3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4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5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6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7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8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9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0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1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2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3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4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5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6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7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8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9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0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1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2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3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4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5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6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7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8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9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0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1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2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3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4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5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6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7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8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9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80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81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sk-SK" dirty="0"/>
              <a:t>Kliknite sem a upravte štýly predlohy textu</a:t>
            </a:r>
          </a:p>
          <a:p>
            <a:pPr lvl="1" rtl="0"/>
            <a:r>
              <a:rPr lang="sk-SK" dirty="0"/>
              <a:t>Druhá úroveň</a:t>
            </a:r>
          </a:p>
          <a:p>
            <a:pPr lvl="2" rtl="0"/>
            <a:r>
              <a:rPr lang="sk-SK" dirty="0"/>
              <a:t>Tretia úroveň</a:t>
            </a:r>
          </a:p>
          <a:p>
            <a:pPr lvl="3" rtl="0"/>
            <a:r>
              <a:rPr lang="sk-SK" dirty="0"/>
              <a:t>Štvrtá úroveň</a:t>
            </a:r>
          </a:p>
          <a:p>
            <a:pPr lvl="4" rtl="0"/>
            <a:r>
              <a:rPr lang="sk-SK" dirty="0"/>
              <a:t>Piata úroveň</a:t>
            </a:r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832C3-EEA6-41EC-88BA-EB980B321231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167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Voľ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9" name="Voľ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0" name="Voľ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1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2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3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4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5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6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7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8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9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0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1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2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3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4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5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6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7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8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9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0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1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2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3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4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5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6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7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8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9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0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1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2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3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4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5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6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7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8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9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0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1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2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3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4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5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6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7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8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9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0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1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2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3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4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5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6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7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8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9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0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1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2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3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4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5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6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7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8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9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40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41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FB33C0-3605-42B8-A1F1-3A1BB58F9C12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255" name="čiara" descr="Grafika čiary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Voľný tvar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7" name="Voľný tvar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8" name="Voľný tvar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9" name="Voľný tvar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0" name="Voľný tvar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1" name="Voľný tvar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2" name="Voľný tvar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3" name="Voľný tvar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4" name="Voľný tvar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5" name="Voľný tvar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6" name="Voľný tvar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7" name="Voľný tvar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8" name="Voľný tvar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9" name="Voľný tvar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0" name="Voľný tvar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1" name="Voľný tvar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2" name="Voľný tvar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3" name="Voľný tvar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4" name="Voľný tvar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5" name="Voľný tvar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6" name="Voľný tvar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7" name="Voľný tvar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8" name="Voľný tvar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9" name="Voľný tvar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0" name="Voľný tvar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1" name="Voľný tvar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2" name="Voľný tvar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3" name="Voľný tvar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4" name="Voľný tvar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5" name="Voľný tvar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6" name="Voľný tvar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7" name="Voľný tvar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8" name="Voľný tvar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9" name="Voľný tvar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0" name="Voľný tvar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1" name="Voľný tvar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2" name="Voľný tvar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3" name="Voľný tvar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4" name="Voľný tvar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5" name="Voľný tvar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6" name="Voľný tvar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7" name="Voľný tvar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8" name="Voľný tvar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9" name="Voľný tvar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0" name="Voľný tvar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1" name="Voľný tvar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2" name="Voľný tvar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3" name="Voľný tvar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4" name="Voľný tvar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5" name="Voľný tvar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6" name="Voľný tvar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7" name="Voľný tvar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8" name="Voľný tvar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9" name="Voľný tvar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0" name="Voľný tvar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1" name="Voľný tvar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2" name="Voľný tvar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3" name="Voľný tvar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4" name="Voľný tvar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5" name="Voľný tvar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6" name="Voľný tvar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7" name="Voľný tvar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8" name="Voľný tvar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9" name="Voľný tvar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0" name="Voľný tvar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1" name="Voľný tvar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2" name="Voľný tvar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3" name="Voľný tvar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4" name="Voľný tvar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5" name="Voľný tvar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6" name="Voľný tvar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7" name="Voľný tvar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8" name="Voľný tvar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9" name="Voľný tvar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0" name="Voľný tvar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1" name="Voľný tvar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2" name="Voľný tvar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3" name="Voľný tvar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4" name="Voľný tvar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5" name="Voľný tvar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6" name="Voľný tvar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7" name="Voľný tvar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8" name="Voľný tvar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9" name="Voľný tvar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0" name="Voľný tvar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1" name="Voľný tvar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2" name="Voľný tvar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3" name="Voľný tvar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4" name="Voľný tvar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5" name="Voľný tvar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6" name="Voľný tvar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7" name="Voľný tvar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8" name="Voľný tvar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9" name="Voľný tvar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0" name="Voľný tvar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1" name="Voľný tvar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2" name="Voľný tvar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3" name="Voľný tvar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4" name="Voľný tvar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5" name="Voľný tvar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6" name="Voľný tvar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7" name="Voľný tvar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8" name="Voľný tvar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9" name="Voľný tvar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0" name="Voľný tvar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1" name="Voľný tvar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2" name="Voľný tvar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3" name="Voľný tvar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4" name="Voľný tvar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5" name="Voľný tvar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6" name="Voľný tvar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7" name="Voľný tvar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8" name="Voľný tvar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9" name="Voľný tvar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0" name="Voľný tvar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1" name="Voľný tvar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2" name="Voľný tvar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3" name="Voľný tvar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4" name="Voľný tvar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5" name="Voľný tvar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6" name="Voľný tvar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7" name="Voľný tvar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8" name="Voľný tvar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</p:grp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55A7E3-D21E-469A-8644-E12CF815A232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158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Voľ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0" name="Voľ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1" name="Voľ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2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3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4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5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6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7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8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9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0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1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2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3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4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5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6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7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8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9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0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1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2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3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4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5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6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7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8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9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0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1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2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3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4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5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6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7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8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9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0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1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2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3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4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5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6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7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8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9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0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1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2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3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4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5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6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7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8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9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0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1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2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3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4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5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6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7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8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9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0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1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2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0CE40-81D1-40B4-9B03-C6163AA7428F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160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Voľný tvar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2" name="Voľný tvar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3" name="Voľný tvar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4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5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6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7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8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9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0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1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2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3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4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5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6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7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8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9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0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1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2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3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4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5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6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7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8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9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0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1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2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3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4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5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6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7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8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9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0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1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2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3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4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5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6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7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8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9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0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1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2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3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4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5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6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7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8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9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0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1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2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3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4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5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6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7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8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9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0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1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2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3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4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E855B-A590-4B1D-8D7A-B7580F1A81FA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5" name="Zástupný obsah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grpSp>
        <p:nvGrpSpPr>
          <p:cNvPr id="156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Voľ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58" name="Voľ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59" name="Voľ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0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1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2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3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4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5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6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7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8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9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0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1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2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3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4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5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6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7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8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9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0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1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2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3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4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5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6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7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8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9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0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1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2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3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4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5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6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7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8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9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0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1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2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3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4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5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6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7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8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9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0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1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2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3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4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5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6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7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8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9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0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1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2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3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4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5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6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7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8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9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0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4" name="Zástupná pät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3" name="Zástupný dá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B18BD9-1251-49E5-BE0A-1622E2AE7367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á pät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2" name="Zástupný dá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53EA0-FB6C-4458-B5BE-CAF4BBAE5732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grpSp>
        <p:nvGrpSpPr>
          <p:cNvPr id="615" name="rám" descr="Grafika poľa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Skupina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Skupina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Voľný tvar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Voľný tvar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Voľný tvar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Skupina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Voľný tvar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Voľný tvar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Voľný tvar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Skupina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Skupina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Voľný tvar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Voľný tvar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Voľný tvar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Skupina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Voľný tvar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Voľný tvar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Voľný tvar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A53737-8673-4070-9CB1-E475422ECF0C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3" name="Zástupný obrázok 2" descr="Prázdny zástupný objekt na pridanie obrázka Kliknite na zástupný objekt a vyberte obrázok, ktorý chcete pridať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/>
              <a:t>Kliknutím na ikonu pridáte obrázok</a:t>
            </a:r>
            <a:endParaRPr lang="sk-SK" dirty="0"/>
          </a:p>
        </p:txBody>
      </p:sp>
      <p:grpSp>
        <p:nvGrpSpPr>
          <p:cNvPr id="614" name="rám" descr="Grafika poľa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Skupina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Skupina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Voľný tvar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Voľný tvar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Voľný tvar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Skupina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Voľný tvar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Voľný tvar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Voľný tvar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Skupina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Skupina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Voľný tvar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Voľný tvar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Voľný tvar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Skupina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Voľný tvar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Voľný tvar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Voľný tvar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Voľný tvar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Voľný tvar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Voľný tvar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Voľný tvar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Voľný tvar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Voľný tvar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Voľný tvar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Voľný tvar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Voľný tvar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Voľný tvar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Voľný tvar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Voľný tvar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Voľný tvar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Voľný tvar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Voľný tvar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Voľný tvar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Voľný tvar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Voľný tvar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Voľný tvar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Voľný tvar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Voľný tvar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Voľný tvar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Voľný tvar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Voľný tvar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Voľný tvar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Voľný tvar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Voľný tvar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Voľný tvar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Voľný tvar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Voľný tvar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Voľný tvar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Voľný tvar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Voľný tvar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Voľný tvar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Voľný tvar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Voľný tvar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Voľný tvar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Voľný tvar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Voľný tvar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Voľný tvar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Voľný tvar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Voľný tvar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Voľný tvar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Voľný tvar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Voľný tvar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Voľný tvar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Voľný tvar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Voľný tvar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Voľný tvar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Voľný tvar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Voľný tvar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Voľný tvar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Voľný tvar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Voľný tvar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Voľný tvar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Voľný tvar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Voľný tvar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Voľný tvar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Voľný tvar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Voľný tvar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Voľný tvar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Voľný tvar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Voľný tvar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Voľný tvar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Voľný tvar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Voľný tvar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Voľný tvar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Voľný tvar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Voľný tvar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Voľný tvar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Voľný tvar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49F099-0F98-42CE-8FC1-709245EEFB76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nadpi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dirty="0"/>
              <a:t>Kliknite sem a upravte štýl predlohy textu</a:t>
            </a:r>
          </a:p>
          <a:p>
            <a:pPr lvl="1" rtl="0"/>
            <a:r>
              <a:rPr lang="sk-SK" dirty="0"/>
              <a:t>Druhá úroveň</a:t>
            </a:r>
          </a:p>
          <a:p>
            <a:pPr lvl="2" rtl="0"/>
            <a:r>
              <a:rPr lang="sk-SK" dirty="0"/>
              <a:t>Tretia úroveň</a:t>
            </a:r>
          </a:p>
          <a:p>
            <a:pPr lvl="3" rtl="0"/>
            <a:r>
              <a:rPr lang="sk-SK" dirty="0"/>
              <a:t>Štvrtá úroveň</a:t>
            </a:r>
          </a:p>
          <a:p>
            <a:pPr lvl="4" rtl="0"/>
            <a:r>
              <a:rPr lang="sk-SK" dirty="0"/>
              <a:t>Piata úroveň</a:t>
            </a:r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8B566E3-90FA-4C91-8CC2-CE63D4ACDD39}" type="datetime1">
              <a:rPr lang="sk-SK" smtClean="0"/>
              <a:t>27. 11. 2022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en-us/HT207941" TargetMode="External"/><Relationship Id="rId2" Type="http://schemas.openxmlformats.org/officeDocument/2006/relationships/hyperlink" Target="https://www.businessofapps.com/data/strava-statistic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k-SK" dirty="0"/>
              <a:t>Využitie </a:t>
            </a:r>
            <a:r>
              <a:rPr lang="sk-SK" dirty="0" err="1"/>
              <a:t>gamifikácie</a:t>
            </a:r>
            <a:r>
              <a:rPr lang="sk-SK" dirty="0"/>
              <a:t> v športe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sk-SK" dirty="0"/>
              <a:t>Rastislav Pašek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720837-306D-7D9D-11EB-B5851712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Osnova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BEB91E-E830-2A8D-0E89-F6976CA5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Gamifikácia</a:t>
            </a:r>
            <a:endParaRPr lang="sk-SK" dirty="0"/>
          </a:p>
          <a:p>
            <a:r>
              <a:rPr lang="sk-SK" dirty="0"/>
              <a:t>Využitie princípov </a:t>
            </a:r>
            <a:r>
              <a:rPr lang="sk-SK" dirty="0" err="1"/>
              <a:t>gamifikácie</a:t>
            </a:r>
            <a:endParaRPr lang="sk-SK" dirty="0"/>
          </a:p>
          <a:p>
            <a:r>
              <a:rPr lang="sk-SK" dirty="0"/>
              <a:t>Uplatnenie v aplikácii</a:t>
            </a:r>
          </a:p>
          <a:p>
            <a:r>
              <a:rPr lang="sk-SK" dirty="0"/>
              <a:t>Aplikácia Strava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C976FF5-29D7-A0F1-9A30-7F93E523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FB33C0-3605-42B8-A1F1-3A1BB58F9C12}" type="datetime1">
              <a:rPr lang="sk-SK" smtClean="0"/>
              <a:t>27. 11. 2022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1438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FE6B54-26A3-57B9-CC09-A8B4F46E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Gamifikácia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E3E575-BA4F-EDDA-4919-FA115A678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Firemná oblasť a marketing</a:t>
            </a:r>
          </a:p>
          <a:p>
            <a:endParaRPr lang="sk-SK" dirty="0"/>
          </a:p>
          <a:p>
            <a:r>
              <a:rPr lang="sk-SK" dirty="0"/>
              <a:t>Rozdelenie:</a:t>
            </a:r>
          </a:p>
          <a:p>
            <a:pPr lvl="1"/>
            <a:r>
              <a:rPr lang="sk-SK" dirty="0"/>
              <a:t>Externá </a:t>
            </a:r>
            <a:r>
              <a:rPr lang="en-US" dirty="0"/>
              <a:t>-&gt; </a:t>
            </a:r>
            <a:r>
              <a:rPr lang="sk-SK" dirty="0"/>
              <a:t>zákazníci</a:t>
            </a:r>
          </a:p>
          <a:p>
            <a:pPr lvl="1"/>
            <a:r>
              <a:rPr lang="sk-SK" dirty="0"/>
              <a:t>Interná</a:t>
            </a:r>
            <a:r>
              <a:rPr lang="en-US" dirty="0"/>
              <a:t> -&gt;</a:t>
            </a:r>
            <a:r>
              <a:rPr lang="sk-SK" dirty="0"/>
              <a:t> pracovníci</a:t>
            </a:r>
          </a:p>
          <a:p>
            <a:pPr marL="274320" lvl="1" indent="0">
              <a:buNone/>
            </a:pPr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1471F5E-5D8C-3020-620C-18E8B397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FB33C0-3605-42B8-A1F1-3A1BB58F9C12}" type="datetime1">
              <a:rPr lang="sk-SK" smtClean="0"/>
              <a:t>27. 11. 2022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3351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58A6C0-358C-74F0-A527-BC4D4472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Využitie princípov </a:t>
            </a:r>
            <a:r>
              <a:rPr lang="sk-SK" dirty="0" err="1"/>
              <a:t>gamifikácie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DDD7B66-6C33-50A4-8688-9CFA7F5BF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Poradový rebríček</a:t>
            </a:r>
          </a:p>
          <a:p>
            <a:r>
              <a:rPr lang="sk-SK" dirty="0"/>
              <a:t>Ukazovateľ priebehu</a:t>
            </a:r>
          </a:p>
          <a:p>
            <a:r>
              <a:rPr lang="sk-SK" dirty="0"/>
              <a:t>Prémiový obchod</a:t>
            </a:r>
          </a:p>
          <a:p>
            <a:r>
              <a:rPr lang="sk-SK" dirty="0"/>
              <a:t>Súťaže </a:t>
            </a:r>
          </a:p>
          <a:p>
            <a:r>
              <a:rPr lang="sk-SK" dirty="0"/>
              <a:t>Odmeny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A707086-85B0-DEA6-91FD-5F690C6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FB33C0-3605-42B8-A1F1-3A1BB58F9C12}" type="datetime1">
              <a:rPr lang="sk-SK" smtClean="0"/>
              <a:t>27. 11. 2022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1984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128DEC-B0B5-0734-5B30-D488A3D2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089CE7F-EC24-CE68-B8A3-9E114800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Rôzne inteligentné zariadenia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EDCA3D7-039D-3F33-F2C8-B26ECB47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FB33C0-3605-42B8-A1F1-3A1BB58F9C12}" type="datetime1">
              <a:rPr lang="sk-SK" smtClean="0"/>
              <a:t>27. 11. 2022</a:t>
            </a:fld>
            <a:endParaRPr lang="sk-SK" dirty="0"/>
          </a:p>
        </p:txBody>
      </p:sp>
      <p:graphicFrame>
        <p:nvGraphicFramePr>
          <p:cNvPr id="5" name="Tabuľka 4">
            <a:extLst>
              <a:ext uri="{FF2B5EF4-FFF2-40B4-BE49-F238E27FC236}">
                <a16:creationId xmlns:a16="http://schemas.microsoft.com/office/drawing/2014/main" id="{7145223A-C785-2855-333B-A627E92EF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83725"/>
              </p:ext>
            </p:extLst>
          </p:nvPr>
        </p:nvGraphicFramePr>
        <p:xfrm>
          <a:off x="9319471" y="3861048"/>
          <a:ext cx="1359396" cy="104736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470560">
                  <a:extLst>
                    <a:ext uri="{9D8B030D-6E8A-4147-A177-3AD203B41FA5}">
                      <a16:colId xmlns:a16="http://schemas.microsoft.com/office/drawing/2014/main" val="29435159"/>
                    </a:ext>
                  </a:extLst>
                </a:gridCol>
                <a:gridCol w="888836">
                  <a:extLst>
                    <a:ext uri="{9D8B030D-6E8A-4147-A177-3AD203B41FA5}">
                      <a16:colId xmlns:a16="http://schemas.microsoft.com/office/drawing/2014/main" val="2072715237"/>
                    </a:ext>
                  </a:extLst>
                </a:gridCol>
              </a:tblGrid>
              <a:tr h="261842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Rok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Zariadenia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5700770"/>
                  </a:ext>
                </a:extLst>
              </a:tr>
              <a:tr h="261842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2016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200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8408861"/>
                  </a:ext>
                </a:extLst>
              </a:tr>
              <a:tr h="261842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2018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300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861468"/>
                  </a:ext>
                </a:extLst>
              </a:tr>
              <a:tr h="261842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2020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 dirty="0">
                          <a:effectLst/>
                        </a:rPr>
                        <a:t>400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2716517"/>
                  </a:ext>
                </a:extLst>
              </a:tr>
            </a:tbl>
          </a:graphicData>
        </a:graphic>
      </p:graphicFrame>
      <p:pic>
        <p:nvPicPr>
          <p:cNvPr id="7" name="Obrázok 6">
            <a:extLst>
              <a:ext uri="{FF2B5EF4-FFF2-40B4-BE49-F238E27FC236}">
                <a16:creationId xmlns:a16="http://schemas.microsoft.com/office/drawing/2014/main" id="{0D761231-95D0-4B4F-8C73-18463FDA7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2910547"/>
            <a:ext cx="6165114" cy="3375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816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CF6F12-B71B-2AF4-18B0-095455D2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Uplatnenie v aplikácii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F611335-4BCD-1AEB-8BC7-0E856C8C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Zadanie údajov </a:t>
            </a:r>
          </a:p>
          <a:p>
            <a:r>
              <a:rPr lang="sk-SK" dirty="0"/>
              <a:t>Zvolenie cieľa </a:t>
            </a:r>
          </a:p>
          <a:p>
            <a:r>
              <a:rPr lang="sk-SK" dirty="0"/>
              <a:t>Priradenie úloh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D3B6D5E-414A-2AAF-5267-612D6BB8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FB33C0-3605-42B8-A1F1-3A1BB58F9C12}" type="datetime1">
              <a:rPr lang="sk-SK" smtClean="0"/>
              <a:t>27. 11. 2022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384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C49252-783A-2E0F-59D9-AB1DCD36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Aplikácia Strava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73C57EF-5835-CA0C-30A0-BAF27481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Široké množstvo aktivít</a:t>
            </a:r>
          </a:p>
          <a:p>
            <a:r>
              <a:rPr lang="sk-SK" dirty="0"/>
              <a:t>Súťaže</a:t>
            </a:r>
          </a:p>
          <a:p>
            <a:r>
              <a:rPr lang="sk-SK" dirty="0"/>
              <a:t>Výzvy</a:t>
            </a:r>
          </a:p>
          <a:p>
            <a:r>
              <a:rPr lang="sk-SK" dirty="0"/>
              <a:t>Zdieľanie s ostatnými</a:t>
            </a:r>
          </a:p>
          <a:p>
            <a:r>
              <a:rPr lang="sk-SK" dirty="0"/>
              <a:t>120 zo 176 </a:t>
            </a:r>
            <a:r>
              <a:rPr lang="sk-SK" dirty="0" err="1"/>
              <a:t>Tour</a:t>
            </a:r>
            <a:r>
              <a:rPr lang="sk-SK" dirty="0"/>
              <a:t> de </a:t>
            </a:r>
            <a:r>
              <a:rPr lang="sk-SK" dirty="0" err="1"/>
              <a:t>France</a:t>
            </a:r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739A973-01E5-46CB-362D-029436D1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FB33C0-3605-42B8-A1F1-3A1BB58F9C12}" type="datetime1">
              <a:rPr lang="sk-SK" smtClean="0"/>
              <a:t>27. 11. 2022</a:t>
            </a:fld>
            <a:endParaRPr lang="sk-SK" dirty="0"/>
          </a:p>
        </p:txBody>
      </p:sp>
      <p:graphicFrame>
        <p:nvGraphicFramePr>
          <p:cNvPr id="7" name="Tabuľka 6">
            <a:extLst>
              <a:ext uri="{FF2B5EF4-FFF2-40B4-BE49-F238E27FC236}">
                <a16:creationId xmlns:a16="http://schemas.microsoft.com/office/drawing/2014/main" id="{0DC2DFC8-C8F0-DD88-AE7A-332A26660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33861"/>
              </p:ext>
            </p:extLst>
          </p:nvPr>
        </p:nvGraphicFramePr>
        <p:xfrm>
          <a:off x="7606580" y="3356992"/>
          <a:ext cx="3312368" cy="203910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60735">
                  <a:extLst>
                    <a:ext uri="{9D8B030D-6E8A-4147-A177-3AD203B41FA5}">
                      <a16:colId xmlns:a16="http://schemas.microsoft.com/office/drawing/2014/main" val="3100093331"/>
                    </a:ext>
                  </a:extLst>
                </a:gridCol>
                <a:gridCol w="1615529">
                  <a:extLst>
                    <a:ext uri="{9D8B030D-6E8A-4147-A177-3AD203B41FA5}">
                      <a16:colId xmlns:a16="http://schemas.microsoft.com/office/drawing/2014/main" val="35185266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693737599"/>
                    </a:ext>
                  </a:extLst>
                </a:gridCol>
              </a:tblGrid>
              <a:tr h="254888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Rok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>
                          <a:effectLst/>
                        </a:rPr>
                        <a:t>Aktívny používatelia (mm)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Kilometre (bn)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4276769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2016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20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2.7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0514680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2017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28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5.5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6446376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2018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36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10.7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5038184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2019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42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11.2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6266063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2020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55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17.1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6825339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2021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76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32.1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5611128"/>
                  </a:ext>
                </a:extLst>
              </a:tr>
              <a:tr h="254888"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2022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95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5876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7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5589B7-5FF1-26A6-21E0-C37FDE57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02313F2-6B06-FF59-2D39-0F54F1F4A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https://www.businessofapps.com/data/strava-statistics/</a:t>
            </a:r>
            <a:endParaRPr lang="sk-SK" dirty="0"/>
          </a:p>
          <a:p>
            <a:r>
              <a:rPr lang="sk-SK" dirty="0">
                <a:hlinkClick r:id="rId3"/>
              </a:rPr>
              <a:t>https://support.apple.com/en-us/HT207941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C9C9D0E-3104-5C4F-B1DC-4C2988FD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FB33C0-3605-42B8-A1F1-3A1BB58F9C12}" type="datetime1">
              <a:rPr lang="sk-SK" smtClean="0"/>
              <a:t>27. 11. 2022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084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0ADAB7-6F22-43BA-E233-00D81EDB3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/>
              <a:t>Ďakujem za pozornosť!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6FAAF422-154A-CD01-EE3F-9EE8F1E1C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F2FD5EA-72AE-1406-9299-A8C74E2D6F3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944225" y="6400800"/>
            <a:ext cx="1244600" cy="276225"/>
          </a:xfrm>
        </p:spPr>
        <p:txBody>
          <a:bodyPr/>
          <a:lstStyle/>
          <a:p>
            <a:pPr rtl="0"/>
            <a:fld id="{2BFB33C0-3605-42B8-A1F1-3A1BB58F9C12}" type="datetime1">
              <a:rPr lang="sk-SK" smtClean="0"/>
              <a:t>27. 11. 2022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0446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uľa 16: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0_TF02804846_TF02804846" id="{546E4A6D-C2E1-4394-AB5E-362C1A2E574A}" vid="{60A27FB8-6423-4E71-894D-6912FB20A5FB}"/>
    </a:ext>
  </a:extLst>
</a:theme>
</file>

<file path=ppt/theme/theme2.xml><?xml version="1.0" encoding="utf-8"?>
<a:theme xmlns:a="http://schemas.openxmlformats.org/drawingml/2006/main" name="Motív balíka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BA429DF1185742A009E6860C78A0AD" ma:contentTypeVersion="2" ma:contentTypeDescription="Create a new document." ma:contentTypeScope="" ma:versionID="1586ebf59ae4305e4c819df30bde4728">
  <xsd:schema xmlns:xsd="http://www.w3.org/2001/XMLSchema" xmlns:xs="http://www.w3.org/2001/XMLSchema" xmlns:p="http://schemas.microsoft.com/office/2006/metadata/properties" xmlns:ns3="99efce28-c1d8-4108-9a59-e342698bdce4" targetNamespace="http://schemas.microsoft.com/office/2006/metadata/properties" ma:root="true" ma:fieldsID="376c2b268023a5944b661081cd21f383" ns3:_="">
    <xsd:import namespace="99efce28-c1d8-4108-9a59-e342698bdc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efce28-c1d8-4108-9a59-e342698bdc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500717-6085-48DD-A711-7E61EF9E18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1DE543-6FD3-4FDE-8DB4-BCFEA66C4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efce28-c1d8-4108-9a59-e342698bdc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C09C8F-8FC2-4744-89B8-673E8E7DEFDC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99efce28-c1d8-4108-9a59-e342698bdce4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Vzdelávacia prezentácia s kriedovou tabuľou (širokouhlá)</Template>
  <TotalTime>2930</TotalTime>
  <Words>143</Words>
  <Application>Microsoft Office PowerPoint</Application>
  <PresentationFormat>Vlastná</PresentationFormat>
  <Paragraphs>74</Paragraphs>
  <Slides>9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Corbel</vt:lpstr>
      <vt:lpstr>Tabuľa 16:9</vt:lpstr>
      <vt:lpstr>Využitie gamifikácie v športe</vt:lpstr>
      <vt:lpstr>Osnova</vt:lpstr>
      <vt:lpstr>Gamifikácia</vt:lpstr>
      <vt:lpstr>Využitie princípov gamifikácie</vt:lpstr>
      <vt:lpstr>Prezentácia programu PowerPoint</vt:lpstr>
      <vt:lpstr>Uplatnenie v aplikácii</vt:lpstr>
      <vt:lpstr>Aplikácia Strava</vt:lpstr>
      <vt:lpstr>Zdroje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Využitie gamifikácie v športe</dc:title>
  <dc:creator>Rastislav Pašek</dc:creator>
  <cp:lastModifiedBy>Rastislav Pašek</cp:lastModifiedBy>
  <cp:revision>1</cp:revision>
  <dcterms:created xsi:type="dcterms:W3CDTF">2022-11-25T08:10:54Z</dcterms:created>
  <dcterms:modified xsi:type="dcterms:W3CDTF">2022-11-27T13:22:24Z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0x010100BCBA429DF1185742A009E6860C78A0AD</vt:lpwstr>
  </property>
</Properties>
</file>