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0"/>
    <p:restoredTop sz="94655"/>
  </p:normalViewPr>
  <p:slideViewPr>
    <p:cSldViewPr snapToGrid="0">
      <p:cViewPr varScale="1">
        <p:scale>
          <a:sx n="230" d="100"/>
          <a:sy n="230" d="100"/>
        </p:scale>
        <p:origin x="5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5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2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.pexels.com/photos/914668/pexels-photo-914668.jpeg?auto=compress&amp;cs=tinysrgb&amp;w=600" TargetMode="External"/><Relationship Id="rId3" Type="http://schemas.openxmlformats.org/officeDocument/2006/relationships/hyperlink" Target="https://images.pexels.com/photos/2065195/pexels-photo-2065195.jpeg?auto=compress&amp;cs=tinysrgb&amp;w=600" TargetMode="External"/><Relationship Id="rId7" Type="http://schemas.openxmlformats.org/officeDocument/2006/relationships/hyperlink" Target="https://images.pexels.com/photos/3687550/pexels-photo-3687550.jpeg?auto=compress&amp;cs=tinysrgb&amp;w=600" TargetMode="External"/><Relationship Id="rId2" Type="http://schemas.openxmlformats.org/officeDocument/2006/relationships/hyperlink" Target="https://images.pexels.com/photos/7206287/pexels-photo-7206287.jpeg?auto=compress&amp;cs=tinysrgb&amp;w=6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pexels.com/photos/1839904/pexels-photo-1839904.jpeg?auto=compress&amp;cs=tinysrgb&amp;w=600" TargetMode="External"/><Relationship Id="rId5" Type="http://schemas.openxmlformats.org/officeDocument/2006/relationships/hyperlink" Target="https://images.pexels.com/photos/10669650/pexels-photo-10669650.jpeg?auto=compress&amp;cs=tinysrgb&amp;w=600" TargetMode="External"/><Relationship Id="rId10" Type="http://schemas.openxmlformats.org/officeDocument/2006/relationships/hyperlink" Target="https://images.pexels.com/photos/3393793/pexels-photo-3393793.jpeg?auto=compress&amp;cs=tinysrgb&amp;w=600" TargetMode="External"/><Relationship Id="rId4" Type="http://schemas.openxmlformats.org/officeDocument/2006/relationships/hyperlink" Target="https://images.pexels.com/photos/3754171/pexels-photo-3754171.jpeg?auto=compress&amp;cs=tinysrgb&amp;w=600" TargetMode="External"/><Relationship Id="rId9" Type="http://schemas.openxmlformats.org/officeDocument/2006/relationships/hyperlink" Target="https://images.pexels.com/photos/7676006/pexels-photo-7676006.jpeg?auto=compress&amp;cs=tinysrgb&amp;w=60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.pexels.com/photos/2085118/pexels-photo-2085118.jpeg?auto=compress&amp;cs=tinysrgb&amp;w=600" TargetMode="External"/><Relationship Id="rId3" Type="http://schemas.openxmlformats.org/officeDocument/2006/relationships/hyperlink" Target="https://images.pexels.com/photos/18562038/pexels-photo-18562038/free-photo-of-portrait-of-woman-wearing-pink-suit.jpeg?auto=compress&amp;cs=tinysrgb&amp;w=600" TargetMode="External"/><Relationship Id="rId7" Type="http://schemas.openxmlformats.org/officeDocument/2006/relationships/hyperlink" Target="https://images.pexels.com/photos/20437364/pexels-photo-20437364/free-photo-of-african-woman-posing-in-dungarees.jpeg?auto=compress&amp;cs=tinysrgb&amp;w=600" TargetMode="External"/><Relationship Id="rId2" Type="http://schemas.openxmlformats.org/officeDocument/2006/relationships/hyperlink" Target="https://images.pexels.com/photos/7825931/pexels-photo-7825931.jpeg?auto=compress&amp;cs=tinysrgb&amp;w=6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pexels.com/photos/3819712/pexels-photo-3819712.jpeg?auto=compress&amp;cs=tinysrgb&amp;w=600" TargetMode="External"/><Relationship Id="rId5" Type="http://schemas.openxmlformats.org/officeDocument/2006/relationships/hyperlink" Target="https://images.pexels.com/photos/413959/pexels-photo-413959.jpeg?auto=compress&amp;cs=tinysrgb&amp;w=600" TargetMode="External"/><Relationship Id="rId4" Type="http://schemas.openxmlformats.org/officeDocument/2006/relationships/hyperlink" Target="https://images.pexels.com/photos/14041409/pexels-photo-14041409.jpeg?auto=compress&amp;cs=tinysrgb&amp;w=60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.pexels.com/photos/2896464/pexels-photo-2896464.jpeg?auto=compress&amp;cs=tinysrgb&amp;w=600" TargetMode="External"/><Relationship Id="rId3" Type="http://schemas.openxmlformats.org/officeDocument/2006/relationships/hyperlink" Target="https://images.pexels.com/photos/5559993/pexels-photo-5559993.jpeg?auto=compress&amp;cs=tinysrgb&amp;w=600" TargetMode="External"/><Relationship Id="rId7" Type="http://schemas.openxmlformats.org/officeDocument/2006/relationships/hyperlink" Target="https://images.pexels.com/photos/15070232/pexels-photo-15070232/free-photo-of-boy-in-checkered-suit-posing-outdoors.jpeg?auto=compress&amp;cs=tinysrgb&amp;w=6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pexels.com/photos/8084059/pexels-photo-8084059.jpeg?auto=compress&amp;cs=tinysrgb&amp;w=600" TargetMode="External"/><Relationship Id="rId11" Type="http://schemas.openxmlformats.org/officeDocument/2006/relationships/hyperlink" Target="https://images.pexels.com/photos/6437597/pexels-photo-6437597.jpeg?auto=compress&amp;cs=tinysrgb&amp;w=600" TargetMode="External"/><Relationship Id="rId5" Type="http://schemas.openxmlformats.org/officeDocument/2006/relationships/hyperlink" Target="https://images.pexels.com/photos/5560035/pexels-photo-5560035.jpeg?auto=compress&amp;cs=tinysrgb&amp;w=600" TargetMode="External"/><Relationship Id="rId10" Type="http://schemas.openxmlformats.org/officeDocument/2006/relationships/hyperlink" Target="https://images.pexels.com/photos/7139174/pexels-photo-7139174.jpeg?auto=compress&amp;cs=tinysrgb&amp;w=600" TargetMode="External"/><Relationship Id="rId4" Type="http://schemas.openxmlformats.org/officeDocument/2006/relationships/hyperlink" Target="https://images.pexels.com/photos/6261883/pexels-photo-6261883.jpeg?auto=compress&amp;cs=tinysrgb&amp;w=600" TargetMode="External"/><Relationship Id="rId9" Type="http://schemas.openxmlformats.org/officeDocument/2006/relationships/hyperlink" Target="https://images.pexels.com/photos/9785590/pexels-photo-9785590.jpeg?auto=compress&amp;cs=tinysrgb&amp;w=60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.pexels.com/photos/16951659/pexels-photo-16951659/free-photo-of-a-fashionable-girl-posing-outdoors.jpeg?auto=compress&amp;cs=tinysrgb&amp;w=600" TargetMode="External"/><Relationship Id="rId3" Type="http://schemas.openxmlformats.org/officeDocument/2006/relationships/hyperlink" Target="https://images.pexels.com/photos/7139171/pexels-photo-7139171.jpeg?auto=compress&amp;cs=tinysrgb&amp;w=600" TargetMode="External"/><Relationship Id="rId7" Type="http://schemas.openxmlformats.org/officeDocument/2006/relationships/hyperlink" Target="https://cdn.pixabay.com/photo/2021/06/19/10/00/boy-6348179_640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pexels.com/photos/1651888/pexels-photo-1651888.jpeg?auto=compress&amp;cs=tinysrgb&amp;w=600" TargetMode="External"/><Relationship Id="rId5" Type="http://schemas.openxmlformats.org/officeDocument/2006/relationships/hyperlink" Target="https://cdn.pixabay.com/photo/2021/04/16/07/10/model-6182791_640.jpg" TargetMode="External"/><Relationship Id="rId10" Type="http://schemas.openxmlformats.org/officeDocument/2006/relationships/hyperlink" Target="https://images.pexels.com/photos/6261897/pexels-photo-6261897.jpeg?auto=compress&amp;cs=tinysrgb&amp;w=600" TargetMode="External"/><Relationship Id="rId4" Type="http://schemas.openxmlformats.org/officeDocument/2006/relationships/hyperlink" Target="https://images.pexels.com/photos/7303135/pexels-photo-7303135.jpeg?auto=compress&amp;cs=tinysrgb&amp;w=600" TargetMode="External"/><Relationship Id="rId9" Type="http://schemas.openxmlformats.org/officeDocument/2006/relationships/hyperlink" Target="https://images.pexels.com/photos/2995309/pexels-photo-2995309.jpeg?auto=compress&amp;cs=tinysrgb&amp;w=6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8802E3-0BB2-0CF2-E928-54356A24BCD3}"/>
              </a:ext>
            </a:extLst>
          </p:cNvPr>
          <p:cNvSpPr/>
          <p:nvPr/>
        </p:nvSpPr>
        <p:spPr>
          <a:xfrm>
            <a:off x="0" y="0"/>
            <a:ext cx="857839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4A4649-BE3F-2EFC-FC00-7D349062C447}"/>
              </a:ext>
            </a:extLst>
          </p:cNvPr>
          <p:cNvSpPr/>
          <p:nvPr/>
        </p:nvSpPr>
        <p:spPr>
          <a:xfrm>
            <a:off x="2196445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B05F58-60E8-153F-4A13-18312491AA95}"/>
              </a:ext>
            </a:extLst>
          </p:cNvPr>
          <p:cNvSpPr/>
          <p:nvPr/>
        </p:nvSpPr>
        <p:spPr>
          <a:xfrm>
            <a:off x="3434500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74DF6-1EB6-ABE9-9DAE-78B039EEBA17}"/>
              </a:ext>
            </a:extLst>
          </p:cNvPr>
          <p:cNvSpPr/>
          <p:nvPr/>
        </p:nvSpPr>
        <p:spPr>
          <a:xfrm>
            <a:off x="4672555" y="0"/>
            <a:ext cx="864025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Women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1E02-50CA-C316-D586-48A0A2C4F25E}"/>
              </a:ext>
            </a:extLst>
          </p:cNvPr>
          <p:cNvSpPr/>
          <p:nvPr/>
        </p:nvSpPr>
        <p:spPr>
          <a:xfrm>
            <a:off x="6000948" y="-1414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ECD69-9478-3D95-7ADE-E9224599BE14}"/>
              </a:ext>
            </a:extLst>
          </p:cNvPr>
          <p:cNvSpPr/>
          <p:nvPr/>
        </p:nvSpPr>
        <p:spPr>
          <a:xfrm>
            <a:off x="7120850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C9DAC3-CD2E-E84A-92E3-D14E612E342D}"/>
              </a:ext>
            </a:extLst>
          </p:cNvPr>
          <p:cNvSpPr/>
          <p:nvPr/>
        </p:nvSpPr>
        <p:spPr>
          <a:xfrm>
            <a:off x="8157117" y="10979"/>
            <a:ext cx="1019877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Contactus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6D062C-E3AC-1FD3-CEC5-6F4E32B6A13C}"/>
              </a:ext>
            </a:extLst>
          </p:cNvPr>
          <p:cNvSpPr/>
          <p:nvPr/>
        </p:nvSpPr>
        <p:spPr>
          <a:xfrm>
            <a:off x="0" y="793460"/>
            <a:ext cx="9144000" cy="697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Message with a button                                       A Background Image for the Women Page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C4718-5775-7A51-E290-4426AB454390}"/>
              </a:ext>
            </a:extLst>
          </p:cNvPr>
          <p:cNvSpPr txBox="1"/>
          <p:nvPr/>
        </p:nvSpPr>
        <p:spPr>
          <a:xfrm>
            <a:off x="4117602" y="149104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Women Dress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10EB0-4859-4163-40B5-2A517FE6E035}"/>
              </a:ext>
            </a:extLst>
          </p:cNvPr>
          <p:cNvSpPr/>
          <p:nvPr/>
        </p:nvSpPr>
        <p:spPr>
          <a:xfrm>
            <a:off x="258483" y="1580053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D8D8A-1BE5-B1F2-1C6A-F2B6577B8870}"/>
              </a:ext>
            </a:extLst>
          </p:cNvPr>
          <p:cNvSpPr/>
          <p:nvPr/>
        </p:nvSpPr>
        <p:spPr>
          <a:xfrm>
            <a:off x="0" y="3479180"/>
            <a:ext cx="9144000" cy="423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message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6D87C1-3E69-8163-E6F8-70106F1F4390}"/>
              </a:ext>
            </a:extLst>
          </p:cNvPr>
          <p:cNvSpPr/>
          <p:nvPr/>
        </p:nvSpPr>
        <p:spPr>
          <a:xfrm>
            <a:off x="72483" y="3902927"/>
            <a:ext cx="785356" cy="2909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481A64-9D55-1ECD-5BF2-F2F3DC19D859}"/>
              </a:ext>
            </a:extLst>
          </p:cNvPr>
          <p:cNvSpPr/>
          <p:nvPr/>
        </p:nvSpPr>
        <p:spPr>
          <a:xfrm>
            <a:off x="267629" y="4432610"/>
            <a:ext cx="919976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9CAF4-D035-1A3F-A879-2D2CB13F2FE9}"/>
              </a:ext>
            </a:extLst>
          </p:cNvPr>
          <p:cNvSpPr/>
          <p:nvPr/>
        </p:nvSpPr>
        <p:spPr>
          <a:xfrm>
            <a:off x="3372797" y="4048425"/>
            <a:ext cx="1004935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Useful link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D975E9-5475-C2AB-AF6E-552FF9B06E75}"/>
              </a:ext>
            </a:extLst>
          </p:cNvPr>
          <p:cNvSpPr/>
          <p:nvPr/>
        </p:nvSpPr>
        <p:spPr>
          <a:xfrm>
            <a:off x="5301669" y="4074977"/>
            <a:ext cx="1153864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Account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7F436E-C104-DACC-26FD-0257CBA1BC54}"/>
              </a:ext>
            </a:extLst>
          </p:cNvPr>
          <p:cNvSpPr/>
          <p:nvPr/>
        </p:nvSpPr>
        <p:spPr>
          <a:xfrm>
            <a:off x="7298473" y="4074977"/>
            <a:ext cx="1577609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Option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F279B5-8755-CB08-D13A-DE377E889921}"/>
              </a:ext>
            </a:extLst>
          </p:cNvPr>
          <p:cNvSpPr/>
          <p:nvPr/>
        </p:nvSpPr>
        <p:spPr>
          <a:xfrm>
            <a:off x="7234512" y="1569656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4B6FF8-E91B-4113-B36B-870D4AAF484A}"/>
              </a:ext>
            </a:extLst>
          </p:cNvPr>
          <p:cNvSpPr/>
          <p:nvPr/>
        </p:nvSpPr>
        <p:spPr>
          <a:xfrm>
            <a:off x="4975441" y="1757652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B90553-25D0-89D0-000B-C87515FE1D89}"/>
              </a:ext>
            </a:extLst>
          </p:cNvPr>
          <p:cNvSpPr/>
          <p:nvPr/>
        </p:nvSpPr>
        <p:spPr>
          <a:xfrm>
            <a:off x="2768765" y="1771562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C3DE65-0F83-D009-2CCA-AFE20A3831AE}"/>
              </a:ext>
            </a:extLst>
          </p:cNvPr>
          <p:cNvSpPr/>
          <p:nvPr/>
        </p:nvSpPr>
        <p:spPr>
          <a:xfrm>
            <a:off x="311429" y="2529616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BA72D-ABB1-8E2B-0085-FC10FEC7951A}"/>
              </a:ext>
            </a:extLst>
          </p:cNvPr>
          <p:cNvSpPr/>
          <p:nvPr/>
        </p:nvSpPr>
        <p:spPr>
          <a:xfrm>
            <a:off x="7234512" y="2512298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47DF5E-551B-E883-AD32-A49FE9F4501E}"/>
              </a:ext>
            </a:extLst>
          </p:cNvPr>
          <p:cNvSpPr/>
          <p:nvPr/>
        </p:nvSpPr>
        <p:spPr>
          <a:xfrm>
            <a:off x="2196445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AC307-2A18-44B5-A0B1-3701B918E6EE}"/>
              </a:ext>
            </a:extLst>
          </p:cNvPr>
          <p:cNvSpPr/>
          <p:nvPr/>
        </p:nvSpPr>
        <p:spPr>
          <a:xfrm>
            <a:off x="3434500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9E0A6-5C90-EBFC-1A3E-CAF321CD9F7E}"/>
              </a:ext>
            </a:extLst>
          </p:cNvPr>
          <p:cNvSpPr/>
          <p:nvPr/>
        </p:nvSpPr>
        <p:spPr>
          <a:xfrm>
            <a:off x="4672555" y="0"/>
            <a:ext cx="864025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Women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A5B9A-7180-BDD7-7646-0777CB1C67C1}"/>
              </a:ext>
            </a:extLst>
          </p:cNvPr>
          <p:cNvSpPr/>
          <p:nvPr/>
        </p:nvSpPr>
        <p:spPr>
          <a:xfrm>
            <a:off x="7120850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7968D-2A4C-A38C-7260-08A59329ECCB}"/>
              </a:ext>
            </a:extLst>
          </p:cNvPr>
          <p:cNvSpPr txBox="1"/>
          <p:nvPr/>
        </p:nvSpPr>
        <p:spPr>
          <a:xfrm>
            <a:off x="4117602" y="1491044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Kid’s clothing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15C5A-F7E5-2980-7312-6E793BB953EC}"/>
              </a:ext>
            </a:extLst>
          </p:cNvPr>
          <p:cNvSpPr/>
          <p:nvPr/>
        </p:nvSpPr>
        <p:spPr>
          <a:xfrm>
            <a:off x="258483" y="1580053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A978E9-4781-7966-3564-896D93736A32}"/>
              </a:ext>
            </a:extLst>
          </p:cNvPr>
          <p:cNvSpPr/>
          <p:nvPr/>
        </p:nvSpPr>
        <p:spPr>
          <a:xfrm>
            <a:off x="258483" y="3965720"/>
            <a:ext cx="785356" cy="2909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F50A6-A828-C140-A0E3-B38641654C96}"/>
              </a:ext>
            </a:extLst>
          </p:cNvPr>
          <p:cNvSpPr/>
          <p:nvPr/>
        </p:nvSpPr>
        <p:spPr>
          <a:xfrm>
            <a:off x="267629" y="4432610"/>
            <a:ext cx="919976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59CEF-8006-8C06-2E86-8299C14F2C3D}"/>
              </a:ext>
            </a:extLst>
          </p:cNvPr>
          <p:cNvSpPr/>
          <p:nvPr/>
        </p:nvSpPr>
        <p:spPr>
          <a:xfrm>
            <a:off x="3372797" y="4048425"/>
            <a:ext cx="1004935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Useful link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4391F-01D8-DCDA-C41E-0F28E7CF18D2}"/>
              </a:ext>
            </a:extLst>
          </p:cNvPr>
          <p:cNvSpPr/>
          <p:nvPr/>
        </p:nvSpPr>
        <p:spPr>
          <a:xfrm>
            <a:off x="5301669" y="4074977"/>
            <a:ext cx="1153864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Account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462F9-C261-2EB5-B390-DB4E857C4ADE}"/>
              </a:ext>
            </a:extLst>
          </p:cNvPr>
          <p:cNvSpPr/>
          <p:nvPr/>
        </p:nvSpPr>
        <p:spPr>
          <a:xfrm>
            <a:off x="7298473" y="4074977"/>
            <a:ext cx="1577609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Option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46D341-45BF-86E1-D4DB-E6E3C983CE5D}"/>
              </a:ext>
            </a:extLst>
          </p:cNvPr>
          <p:cNvSpPr/>
          <p:nvPr/>
        </p:nvSpPr>
        <p:spPr>
          <a:xfrm>
            <a:off x="7234512" y="1569656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A6D32C-1642-DD73-63E9-CC2DC017DD67}"/>
              </a:ext>
            </a:extLst>
          </p:cNvPr>
          <p:cNvSpPr/>
          <p:nvPr/>
        </p:nvSpPr>
        <p:spPr>
          <a:xfrm>
            <a:off x="4975441" y="1757652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BB68BE-4CBA-ED63-344B-4A8A02DA00CF}"/>
              </a:ext>
            </a:extLst>
          </p:cNvPr>
          <p:cNvSpPr/>
          <p:nvPr/>
        </p:nvSpPr>
        <p:spPr>
          <a:xfrm>
            <a:off x="2768765" y="1771562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346AB-9CA4-8C76-0C7B-6BE1C7DB6B03}"/>
              </a:ext>
            </a:extLst>
          </p:cNvPr>
          <p:cNvSpPr/>
          <p:nvPr/>
        </p:nvSpPr>
        <p:spPr>
          <a:xfrm>
            <a:off x="311429" y="2529616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3E61A-1261-C742-9512-F1EBDDA40B81}"/>
              </a:ext>
            </a:extLst>
          </p:cNvPr>
          <p:cNvSpPr/>
          <p:nvPr/>
        </p:nvSpPr>
        <p:spPr>
          <a:xfrm>
            <a:off x="7234512" y="2512298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6C3812-6E49-56FD-3324-F839FFF050F3}"/>
              </a:ext>
            </a:extLst>
          </p:cNvPr>
          <p:cNvSpPr/>
          <p:nvPr/>
        </p:nvSpPr>
        <p:spPr>
          <a:xfrm>
            <a:off x="0" y="793460"/>
            <a:ext cx="9144000" cy="697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Message with a button                                       A Background Image for the Women Page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AC127-BB29-EA59-21D1-158D8492A19B}"/>
              </a:ext>
            </a:extLst>
          </p:cNvPr>
          <p:cNvSpPr/>
          <p:nvPr/>
        </p:nvSpPr>
        <p:spPr>
          <a:xfrm>
            <a:off x="0" y="3479180"/>
            <a:ext cx="9144000" cy="423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message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77CB5-DD6F-1FFA-308E-A259EC7914E1}"/>
              </a:ext>
            </a:extLst>
          </p:cNvPr>
          <p:cNvSpPr/>
          <p:nvPr/>
        </p:nvSpPr>
        <p:spPr>
          <a:xfrm>
            <a:off x="6000948" y="-1414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48B78-DE18-0774-117A-8AB253DE6B6E}"/>
              </a:ext>
            </a:extLst>
          </p:cNvPr>
          <p:cNvSpPr/>
          <p:nvPr/>
        </p:nvSpPr>
        <p:spPr>
          <a:xfrm>
            <a:off x="8124123" y="-14140"/>
            <a:ext cx="1019877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Contactus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906784-9FC0-C50D-579C-192A4FE409B8}"/>
              </a:ext>
            </a:extLst>
          </p:cNvPr>
          <p:cNvSpPr/>
          <p:nvPr/>
        </p:nvSpPr>
        <p:spPr>
          <a:xfrm>
            <a:off x="0" y="0"/>
            <a:ext cx="857839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7872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C0F5FC-ACE1-EEAC-DCA4-0724F4F3304E}"/>
              </a:ext>
            </a:extLst>
          </p:cNvPr>
          <p:cNvSpPr txBox="1"/>
          <p:nvPr/>
        </p:nvSpPr>
        <p:spPr>
          <a:xfrm>
            <a:off x="0" y="105295"/>
            <a:ext cx="90774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 for Women Page </a:t>
            </a:r>
          </a:p>
          <a:p>
            <a:r>
              <a:rPr lang="en-US" dirty="0"/>
              <a:t>1.</a:t>
            </a:r>
            <a:r>
              <a:rPr lang="en-IE" dirty="0">
                <a:effectLst/>
                <a:latin typeface="Helvetica Neue" panose="02000503000000020004" pitchFamily="2" charset="0"/>
                <a:hlinkClick r:id="rId2"/>
              </a:rPr>
              <a:t> </a:t>
            </a:r>
            <a:r>
              <a:rPr lang="en-US" dirty="0">
                <a:latin typeface="Helvetica Neue" panose="02000503000000020004" pitchFamily="2" charset="0"/>
              </a:rPr>
              <a:t>Jean shirt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2"/>
              </a:rPr>
              <a:t>https://images.pexels.com/photos/7206287/pexels-photo-7206287.jpeg?auto=compress&amp;cs=tinysrgb&amp;w=600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>
                <a:latin typeface="Helvetica Neue" panose="02000503000000020004" pitchFamily="2" charset="0"/>
              </a:rPr>
              <a:t>Pink Dress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3"/>
              </a:rPr>
              <a:t>https://images.pexels.com/photos/2065195/pexels-photo-2065195.jpeg?auto=compress&amp;cs=tinysrgb&amp;w=600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 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  </a:t>
            </a:r>
            <a:endParaRPr lang="en-US" dirty="0"/>
          </a:p>
          <a:p>
            <a:r>
              <a:rPr lang="en-US" dirty="0"/>
              <a:t>3.</a:t>
            </a:r>
            <a:r>
              <a:rPr lang="en-IE" dirty="0">
                <a:effectLst/>
                <a:latin typeface="Helvetica Neue" panose="02000503000000020004" pitchFamily="2" charset="0"/>
              </a:rPr>
              <a:t>  </a:t>
            </a:r>
            <a:r>
              <a:rPr lang="en-US" dirty="0">
                <a:effectLst/>
                <a:latin typeface="Helvetica Neue" panose="02000503000000020004" pitchFamily="2" charset="0"/>
              </a:rPr>
              <a:t>Suit: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4"/>
              </a:rPr>
              <a:t>https://images.pexels.com/photos/3754171/pexels-photo-3754171.jpeg?auto=compress&amp;cs=tinysrgb&amp;w=600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>
                <a:latin typeface="Helvetica Neue" panose="02000503000000020004" pitchFamily="2" charset="0"/>
              </a:rPr>
              <a:t>Suit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5"/>
              </a:rPr>
              <a:t>https://images.pexels.com/photos/10669650/pexels-photo-10669650.jpeg?auto=compress&amp;cs=tinysrgb&amp;w=600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  <a:endParaRPr lang="en-US" dirty="0"/>
          </a:p>
          <a:p>
            <a:r>
              <a:rPr lang="en-US" dirty="0"/>
              <a:t>5.</a:t>
            </a:r>
          </a:p>
          <a:p>
            <a:r>
              <a:rPr lang="en-US" dirty="0"/>
              <a:t>6.</a:t>
            </a:r>
            <a:r>
              <a:rPr lang="en-IE" dirty="0">
                <a:latin typeface="Helvetica Neue" panose="02000503000000020004" pitchFamily="2" charset="0"/>
              </a:rPr>
              <a:t> Vintage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6"/>
              </a:rPr>
              <a:t>https://images.pexels.com/photos/1839904/pexels-photo-1839904.jpeg?auto=compress&amp;cs=tinysrgb&amp;w=600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8. </a:t>
            </a:r>
            <a:r>
              <a:rPr lang="en-US" dirty="0">
                <a:latin typeface="Helvetica Neue" panose="02000503000000020004" pitchFamily="2" charset="0"/>
              </a:rPr>
              <a:t>Yellow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7"/>
              </a:rPr>
              <a:t>https://images.pexels.com/photos/3687550/pexels-photo-3687550.jpeg?auto=compress&amp;cs=tinysrgb&amp;w=600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US" dirty="0"/>
              <a:t>9.</a:t>
            </a:r>
            <a:r>
              <a:rPr lang="en-US" dirty="0">
                <a:latin typeface="Helvetica Neue" panose="02000503000000020004" pitchFamily="2" charset="0"/>
              </a:rPr>
              <a:t> Jean Track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</a:t>
            </a:r>
            <a:r>
              <a:rPr lang="en-US" dirty="0"/>
              <a:t> </a:t>
            </a:r>
            <a:r>
              <a:rPr lang="en-IE" dirty="0">
                <a:effectLst/>
                <a:latin typeface="Helvetica Neue" panose="02000503000000020004" pitchFamily="2" charset="0"/>
                <a:hlinkClick r:id="rId8"/>
              </a:rPr>
              <a:t>https://images.pexels.com/photos/914668/pexels-photo-914668.jpeg?auto=compress&amp;cs=tinysrgb&amp;w=600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US" dirty="0"/>
              <a:t>10.</a:t>
            </a:r>
            <a:r>
              <a:rPr lang="en-US" dirty="0">
                <a:latin typeface="Helvetica Neue" panose="02000503000000020004" pitchFamily="2" charset="0"/>
              </a:rPr>
              <a:t> Wine </a:t>
            </a:r>
            <a:r>
              <a:rPr lang="en-US" dirty="0" err="1">
                <a:latin typeface="Helvetica Neue" panose="02000503000000020004" pitchFamily="2" charset="0"/>
              </a:rPr>
              <a:t>colour</a:t>
            </a:r>
            <a:r>
              <a:rPr lang="en-US" dirty="0">
                <a:latin typeface="Helvetica Neue" panose="02000503000000020004" pitchFamily="2" charset="0"/>
              </a:rPr>
              <a:t> Gown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</a:t>
            </a:r>
            <a:r>
              <a:rPr lang="en-US" dirty="0"/>
              <a:t> </a:t>
            </a:r>
            <a:r>
              <a:rPr lang="en-IE" dirty="0">
                <a:effectLst/>
                <a:latin typeface="Helvetica Neue" panose="02000503000000020004" pitchFamily="2" charset="0"/>
                <a:hlinkClick r:id="rId9"/>
              </a:rPr>
              <a:t>https://images.pexels.com/photos/7676006/pexels-photo-7676006.jpeg?auto=compress&amp;cs=tinysrgb&amp;w=600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US" dirty="0"/>
              <a:t>11. </a:t>
            </a:r>
          </a:p>
          <a:p>
            <a:r>
              <a:rPr lang="en-US" dirty="0"/>
              <a:t>12. </a:t>
            </a:r>
            <a:r>
              <a:rPr lang="en-US" dirty="0">
                <a:latin typeface="Helvetica Neue" panose="02000503000000020004" pitchFamily="2" charset="0"/>
              </a:rPr>
              <a:t>Coat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10"/>
              </a:rPr>
              <a:t>https://images.pexels.com/photos/3393793/pexels-photo-3393793.jpeg?auto=compress&amp;cs=tinysrgb&amp;w=600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endParaRPr lang="en-IE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2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9CF5F0-FAFD-3939-E13E-951DDC9F324F}"/>
              </a:ext>
            </a:extLst>
          </p:cNvPr>
          <p:cNvSpPr txBox="1"/>
          <p:nvPr/>
        </p:nvSpPr>
        <p:spPr>
          <a:xfrm>
            <a:off x="177338" y="227215"/>
            <a:ext cx="8761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Helvetica Neue" panose="02000503000000020004" pitchFamily="2" charset="0"/>
              </a:rPr>
              <a:t>13. </a:t>
            </a:r>
            <a:r>
              <a:rPr lang="en-US" dirty="0">
                <a:latin typeface="Helvetica Neue" panose="02000503000000020004" pitchFamily="2" charset="0"/>
              </a:rPr>
              <a:t>Purple Dress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2"/>
              </a:rPr>
              <a:t>https://images.pexels.com/photos/7825931/pexels-photo-7825931.jpeg?auto=compress&amp;cs=tinysrgb&amp;w=600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  <a:endParaRPr lang="en-US" dirty="0"/>
          </a:p>
          <a:p>
            <a:r>
              <a:rPr lang="en-US" dirty="0"/>
              <a:t>14. 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  <a:r>
              <a:rPr lang="en-US" dirty="0">
                <a:latin typeface="Helvetica Neue" panose="02000503000000020004" pitchFamily="2" charset="0"/>
              </a:rPr>
              <a:t> Pink suit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3"/>
              </a:rPr>
              <a:t>https://images.pexels.com/photos/18562038/pexels-photo-18562038/free-photo-of-portrait-of-woman-wearing-pink-suit.jpeg?auto=compress&amp;cs=tinysrgb&amp;w=600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IE" dirty="0">
                <a:latin typeface="Helvetica Neue" panose="02000503000000020004" pitchFamily="2" charset="0"/>
              </a:rPr>
              <a:t>15. </a:t>
            </a:r>
            <a:r>
              <a:rPr lang="en-US" dirty="0">
                <a:latin typeface="Helvetica Neue" panose="02000503000000020004" pitchFamily="2" charset="0"/>
              </a:rPr>
              <a:t>Classic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4"/>
              </a:rPr>
              <a:t>https://images.pexels.com/photos/14041409/pexels-photo-14041409.jpeg?auto=compress&amp;cs=tinysrgb&amp;w=600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IE" dirty="0">
                <a:effectLst/>
                <a:latin typeface="Helvetica Neue" panose="02000503000000020004" pitchFamily="2" charset="0"/>
              </a:rPr>
              <a:t>16. </a:t>
            </a:r>
            <a:r>
              <a:rPr lang="en-US" dirty="0">
                <a:effectLst/>
                <a:latin typeface="Helvetica Neue" panose="02000503000000020004" pitchFamily="2" charset="0"/>
              </a:rPr>
              <a:t>Cream: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5"/>
              </a:rPr>
              <a:t>https://images.pexels.com/photos/413959/pexels-photo-413959.jpeg?auto=compress&amp;cs=tinysrgb&amp;w=600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IE" dirty="0">
                <a:effectLst/>
                <a:latin typeface="Helvetica Neue" panose="02000503000000020004" pitchFamily="2" charset="0"/>
              </a:rPr>
              <a:t>17. </a:t>
            </a:r>
            <a:r>
              <a:rPr lang="en-US" dirty="0">
                <a:latin typeface="Helvetica Neue" panose="02000503000000020004" pitchFamily="2" charset="0"/>
              </a:rPr>
              <a:t>Red suit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6"/>
              </a:rPr>
              <a:t>https://images.pexels.com/photos/3819712/pexels-photo-3819712.jpeg?auto=compress&amp;cs=tinysrgb&amp;w=600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IE" dirty="0">
                <a:effectLst/>
                <a:latin typeface="Helvetica Neue" panose="02000503000000020004" pitchFamily="2" charset="0"/>
              </a:rPr>
              <a:t>18. </a:t>
            </a:r>
            <a:r>
              <a:rPr lang="en-US" dirty="0">
                <a:effectLst/>
                <a:latin typeface="Helvetica Neue" panose="02000503000000020004" pitchFamily="2" charset="0"/>
              </a:rPr>
              <a:t>Half t </a:t>
            </a:r>
            <a:r>
              <a:rPr lang="en-US" dirty="0">
                <a:latin typeface="Helvetica Neue" panose="02000503000000020004" pitchFamily="2" charset="0"/>
              </a:rPr>
              <a:t>shirt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7"/>
              </a:rPr>
              <a:t>https://images.pexels.com/photos/20437364/pexels-photo-20437364/free-photo-of-african-woman-posing-in-dungarees.jpeg?auto=compress&amp;cs=tinysrgb&amp;w=600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 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IE" dirty="0">
                <a:effectLst/>
                <a:latin typeface="Helvetica Neue" panose="02000503000000020004" pitchFamily="2" charset="0"/>
              </a:rPr>
              <a:t>19. </a:t>
            </a:r>
            <a:r>
              <a:rPr lang="en-US" dirty="0">
                <a:effectLst/>
                <a:latin typeface="Helvetica Neue" panose="02000503000000020004" pitchFamily="2" charset="0"/>
              </a:rPr>
              <a:t>Skirts: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8"/>
              </a:rPr>
              <a:t>https://images.pexels.com/photos/2085118/pexels-photo-2085118.jpeg?auto=compress&amp;cs=tinysrgb&amp;w=600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endParaRPr lang="en-IE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9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326D37-15D8-1DB1-1902-2AEA3E375DF0}"/>
              </a:ext>
            </a:extLst>
          </p:cNvPr>
          <p:cNvSpPr txBox="1"/>
          <p:nvPr/>
        </p:nvSpPr>
        <p:spPr>
          <a:xfrm>
            <a:off x="53235" y="0"/>
            <a:ext cx="9037529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References for the kid’s images  page 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1. Long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slvees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3"/>
              </a:rPr>
              <a:t>https://images.pexels.com/photos/5559993/pexels-photo-5559993.jpeg?auto=compress&amp;cs=tinysrgb&amp;w=600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2. </a:t>
            </a:r>
            <a:r>
              <a:rPr lang="en-US" dirty="0">
                <a:latin typeface="Helvetica Neue" panose="02000503000000020004" pitchFamily="2" charset="0"/>
              </a:rPr>
              <a:t>Jacket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4"/>
              </a:rPr>
              <a:t>https://images.pexels.com/photos/6261883/pexels-photo-6261883.jpeg?auto=compress&amp;cs=tinysrgb&amp;w=600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US" dirty="0">
                <a:latin typeface="Helvetica Neue" panose="02000503000000020004" pitchFamily="2" charset="0"/>
              </a:rPr>
              <a:t>3. White Shirt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</a:t>
            </a:r>
            <a:r>
              <a:rPr lang="en-US" dirty="0">
                <a:latin typeface="Helvetica Neue" panose="02000503000000020004" pitchFamily="2" charset="0"/>
              </a:rPr>
              <a:t> </a:t>
            </a:r>
            <a:r>
              <a:rPr lang="en-IE" dirty="0">
                <a:effectLst/>
                <a:latin typeface="Helvetica Neue" panose="02000503000000020004" pitchFamily="2" charset="0"/>
                <a:hlinkClick r:id="rId5"/>
              </a:rPr>
              <a:t>https://images.pexels.com/photos/5560035/pexels-photo-5560035.jpeg?auto=compress&amp;cs=tinysrgb&amp;w=600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US" dirty="0">
                <a:latin typeface="Helvetica Neue" panose="02000503000000020004" pitchFamily="2" charset="0"/>
              </a:rPr>
              <a:t>4. Sweat shirt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6"/>
              </a:rPr>
              <a:t>https://images.pexels.com/photos/8084059/pexels-photo-8084059.jpeg?auto=compress&amp;cs=tinysrgb&amp;w=600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US" dirty="0">
                <a:latin typeface="Helvetica Neue" panose="02000503000000020004" pitchFamily="2" charset="0"/>
              </a:rPr>
              <a:t>5. Pattern shirt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7"/>
              </a:rPr>
              <a:t>https://images.pexels.com/photos/15070232/pexels-photo-15070232/free-photo-of-boy-in-checkered-suit-posing-outdoors.jpeg?auto=compress&amp;cs=tinysrgb&amp;w=600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IE" dirty="0">
                <a:latin typeface="Helvetica Neue" panose="02000503000000020004" pitchFamily="2" charset="0"/>
              </a:rPr>
              <a:t>6. Dress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8"/>
              </a:rPr>
              <a:t>https://images.pexels.com/photos/2896464/pexels-photo-2896464.jpeg?auto=compress&amp;cs=tinysrgb&amp;w=600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  <a:endParaRPr lang="en-IE" sz="1400" dirty="0">
              <a:effectLst/>
              <a:latin typeface="Helvetica Neue" panose="02000503000000020004" pitchFamily="2" charset="0"/>
            </a:endParaRPr>
          </a:p>
          <a:p>
            <a:r>
              <a:rPr lang="en-IE" sz="1400" dirty="0">
                <a:effectLst/>
                <a:latin typeface="Helvetica Neue" panose="02000503000000020004" pitchFamily="2" charset="0"/>
              </a:rPr>
              <a:t>7. </a:t>
            </a:r>
            <a:r>
              <a:rPr lang="en-US" sz="1400" dirty="0">
                <a:latin typeface="Helvetica Neue" panose="02000503000000020004" pitchFamily="2" charset="0"/>
              </a:rPr>
              <a:t>Jacket 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400" dirty="0">
                <a:effectLst/>
                <a:latin typeface="Helvetica Neue" panose="02000503000000020004" pitchFamily="2" charset="0"/>
                <a:hlinkClick r:id="rId9"/>
              </a:rPr>
              <a:t>https://images.pexels.com/photos/9785590/pexels-photo-9785590.jpeg?auto=compress&amp;cs=tinysrgb&amp;w=600</a:t>
            </a:r>
            <a:r>
              <a:rPr lang="en-IE" sz="1400" dirty="0">
                <a:effectLst/>
                <a:latin typeface="Helvetica Neue" panose="02000503000000020004" pitchFamily="2" charset="0"/>
              </a:rPr>
              <a:t> </a:t>
            </a:r>
            <a:r>
              <a:rPr lang="en-IE" dirty="0">
                <a:effectLst/>
                <a:latin typeface="Helvetica Neue" panose="02000503000000020004" pitchFamily="2" charset="0"/>
              </a:rPr>
              <a:t>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  <a:r>
              <a:rPr lang="en-IE" sz="1400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sz="1400" dirty="0">
                <a:effectLst/>
                <a:latin typeface="Helvetica Neue" panose="02000503000000020004" pitchFamily="2" charset="0"/>
              </a:rPr>
              <a:t>8. </a:t>
            </a:r>
            <a:r>
              <a:rPr lang="en-US" sz="1400" dirty="0">
                <a:latin typeface="Helvetica Neue" panose="02000503000000020004" pitchFamily="2" charset="0"/>
              </a:rPr>
              <a:t>Gown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400" dirty="0">
                <a:effectLst/>
                <a:latin typeface="Helvetica Neue" panose="02000503000000020004" pitchFamily="2" charset="0"/>
                <a:hlinkClick r:id="rId10"/>
              </a:rPr>
              <a:t>https://images.pexels.com/photos/7139174/pexels-photo-7139174.jpeg?auto=compress&amp;cs=tinysrgb&amp;w=600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  <a:endParaRPr lang="en-IE" sz="1400" dirty="0">
              <a:effectLst/>
              <a:latin typeface="Helvetica Neue" panose="02000503000000020004" pitchFamily="2" charset="0"/>
            </a:endParaRPr>
          </a:p>
          <a:p>
            <a:r>
              <a:rPr lang="en-IE" sz="1400" dirty="0">
                <a:effectLst/>
                <a:latin typeface="Helvetica Neue" panose="02000503000000020004" pitchFamily="2" charset="0"/>
              </a:rPr>
              <a:t>9. 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Long </a:t>
            </a:r>
            <a:r>
              <a:rPr lang="en-US" sz="1400" dirty="0" err="1">
                <a:effectLst/>
                <a:latin typeface="Helvetica Neue" panose="02000503000000020004" pitchFamily="2" charset="0"/>
              </a:rPr>
              <a:t>slvees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400" dirty="0">
                <a:effectLst/>
                <a:latin typeface="Helvetica Neue" panose="02000503000000020004" pitchFamily="2" charset="0"/>
                <a:hlinkClick r:id="rId11"/>
              </a:rPr>
              <a:t>https://images.pexels.com/photos/6437597/pexels-photo-6437597.jpeg?auto=compress&amp;cs=tinysrgb&amp;w=600</a:t>
            </a:r>
            <a:r>
              <a:rPr lang="en-IE" sz="1400" dirty="0">
                <a:effectLst/>
                <a:latin typeface="Helvetica Neue" panose="02000503000000020004" pitchFamily="2" charset="0"/>
              </a:rPr>
              <a:t> </a:t>
            </a:r>
            <a:r>
              <a:rPr lang="en-IE" dirty="0">
                <a:effectLst/>
                <a:latin typeface="Helvetica Neue" panose="02000503000000020004" pitchFamily="2" charset="0"/>
              </a:rPr>
              <a:t>(Accessed 17</a:t>
            </a:r>
            <a:r>
              <a:rPr lang="en-IE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dirty="0">
                <a:effectLst/>
                <a:latin typeface="Helvetica Neue" panose="02000503000000020004" pitchFamily="2" charset="0"/>
              </a:rPr>
              <a:t> April 2024)</a:t>
            </a:r>
            <a:endParaRPr lang="en-US" dirty="0"/>
          </a:p>
          <a:p>
            <a:endParaRPr lang="en-IE" sz="1400" dirty="0">
              <a:effectLst/>
              <a:latin typeface="Helvetica Neue" panose="02000503000000020004" pitchFamily="2" charset="0"/>
            </a:endParaRPr>
          </a:p>
          <a:p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7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444-3988-F243-6838-08BF9D411454}"/>
              </a:ext>
            </a:extLst>
          </p:cNvPr>
          <p:cNvSpPr txBox="1"/>
          <p:nvPr/>
        </p:nvSpPr>
        <p:spPr>
          <a:xfrm>
            <a:off x="0" y="0"/>
            <a:ext cx="91440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effectLst/>
                <a:latin typeface="Helvetica Neue" panose="02000503000000020004" pitchFamily="2" charset="0"/>
              </a:rPr>
              <a:t>10.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11. 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Long 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slvees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3"/>
              </a:rPr>
              <a:t>https://images.pexels.com/photos/7139171/pexels-photo-7139171.jpeg?auto=compress&amp;cs=tinysrgb&amp;w=600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(Accessed 17</a:t>
            </a:r>
            <a:r>
              <a:rPr lang="en-IE" sz="1200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April 2024) </a:t>
            </a:r>
          </a:p>
          <a:p>
            <a:r>
              <a:rPr lang="en-IE" sz="1200" dirty="0">
                <a:effectLst/>
                <a:latin typeface="Helvetica Neue" panose="02000503000000020004" pitchFamily="2" charset="0"/>
              </a:rPr>
              <a:t>12. 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13. </a:t>
            </a:r>
            <a:r>
              <a:rPr lang="en-US" sz="1200" dirty="0">
                <a:latin typeface="Helvetica Neue" panose="02000503000000020004" pitchFamily="2" charset="0"/>
              </a:rPr>
              <a:t>short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slvees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4"/>
              </a:rPr>
              <a:t>https://images.pexels.com/photos/7303135/pexels-photo-7303135.jpeg?auto=compress&amp;cs=tinysrgb&amp;w=600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sz="1200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14.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 Gown: Available at</a:t>
            </a:r>
            <a:r>
              <a:rPr lang="en-IE" sz="1200" dirty="0">
                <a:latin typeface="Helvetica Neue" panose="02000503000000020004" pitchFamily="2" charset="0"/>
              </a:rPr>
              <a:t>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5"/>
              </a:rPr>
              <a:t>https://cdn.pixabay.com/photo/2021/04/16/07/10/model-6182791_640.jpg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sz="1200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15. </a:t>
            </a:r>
            <a:r>
              <a:rPr lang="en-US" sz="1200" dirty="0">
                <a:latin typeface="Helvetica Neue" panose="02000503000000020004" pitchFamily="2" charset="0"/>
              </a:rPr>
              <a:t>Classic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6"/>
              </a:rPr>
              <a:t>https://images.pexels.com/photos/1651888/pexels-photo-1651888.jpeg?auto=compress&amp;cs=tinysrgb&amp;w=600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 (Accessed 17</a:t>
            </a:r>
            <a:r>
              <a:rPr lang="en-IE" sz="1200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IE" sz="1200" dirty="0">
                <a:effectLst/>
                <a:latin typeface="Helvetica Neue" panose="02000503000000020004" pitchFamily="2" charset="0"/>
              </a:rPr>
              <a:t>16.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17. </a:t>
            </a:r>
            <a:r>
              <a:rPr lang="en-US" sz="1200" dirty="0">
                <a:latin typeface="Helvetica Neue" panose="02000503000000020004" pitchFamily="2" charset="0"/>
              </a:rPr>
              <a:t>Top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200" dirty="0">
                <a:latin typeface="Helvetica Neue" panose="02000503000000020004" pitchFamily="2" charset="0"/>
                <a:hlinkClick r:id="rId7"/>
              </a:rPr>
              <a:t>h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7"/>
              </a:rPr>
              <a:t>ttps://cdn.pixabay.com/photo/2021/06/19/10/00/boy-6348179_640.jpg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 (Accessed 17</a:t>
            </a:r>
            <a:r>
              <a:rPr lang="en-IE" sz="1200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April 2024) </a:t>
            </a:r>
          </a:p>
          <a:p>
            <a:r>
              <a:rPr lang="en-IE" sz="1200" dirty="0">
                <a:effectLst/>
                <a:latin typeface="Helvetica Neue" panose="02000503000000020004" pitchFamily="2" charset="0"/>
              </a:rPr>
              <a:t>18. 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Long Top: Available at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8"/>
              </a:rPr>
              <a:t>https://images.pexels.com/photos/16951659/pexels-photo-16951659/free-photo-of-a-fashionable-girl-posing-outdoors.jpeg?auto=compress&amp;cs=tinysrgb&amp;w=600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sz="1200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IE" sz="1200" dirty="0">
                <a:effectLst/>
                <a:latin typeface="Helvetica Neue" panose="02000503000000020004" pitchFamily="2" charset="0"/>
              </a:rPr>
              <a:t>19. </a:t>
            </a:r>
            <a:r>
              <a:rPr lang="en-US" sz="1200" dirty="0">
                <a:latin typeface="Helvetica Neue" panose="02000503000000020004" pitchFamily="2" charset="0"/>
              </a:rPr>
              <a:t>Gown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9"/>
              </a:rPr>
              <a:t>https://images.pexels.com/photos/2995309/pexels-photo-2995309.jpeg?auto=compress&amp;cs=tinysrgb&amp;w=600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sz="1200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April 2024)</a:t>
            </a:r>
          </a:p>
          <a:p>
            <a:r>
              <a:rPr lang="en-IE" sz="1200" dirty="0">
                <a:effectLst/>
                <a:latin typeface="Helvetica Neue" panose="02000503000000020004" pitchFamily="2" charset="0"/>
              </a:rPr>
              <a:t>20.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21.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10"/>
              </a:rPr>
              <a:t>ttps://images.pexels.com/photos/6261897/pexels-photo-6261897.jpeg?auto=compress&amp;cs=tinysrgb&amp;w=600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 (Accessed 17</a:t>
            </a:r>
            <a:r>
              <a:rPr lang="en-IE" sz="1200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April 2024)</a:t>
            </a:r>
            <a:endParaRPr lang="en-US" sz="1200" dirty="0"/>
          </a:p>
          <a:p>
            <a:endParaRPr lang="en-IE" sz="1200" dirty="0">
              <a:effectLst/>
              <a:latin typeface="Helvetica Neue" panose="02000503000000020004" pitchFamily="2" charset="0"/>
            </a:endParaRPr>
          </a:p>
          <a:p>
            <a:endParaRPr lang="en-IE" sz="1200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24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1572</Words>
  <Application>Microsoft Macintosh PowerPoint</Application>
  <PresentationFormat>On-screen Show (16:9)</PresentationFormat>
  <Paragraphs>131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 Balarabe Oghumah</cp:lastModifiedBy>
  <cp:revision>3</cp:revision>
  <dcterms:modified xsi:type="dcterms:W3CDTF">2024-04-21T09:46:00Z</dcterms:modified>
</cp:coreProperties>
</file>