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F7A4A-82DD-4B0B-887E-8CED7E71DBCB}" v="103" dt="2020-01-27T14:47:04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CIEBIEN - STUDENT" userId="724f1962-3601-4b55-bc62-c56a87de5229" providerId="ADAL" clId="{5FE2CC10-BE89-4D03-9F4A-F11831D33B6D}"/>
    <pc:docChg chg="undo custSel mod addSld delSld modSld">
      <pc:chgData name="OSKAR CIEBIEN - STUDENT" userId="724f1962-3601-4b55-bc62-c56a87de5229" providerId="ADAL" clId="{5FE2CC10-BE89-4D03-9F4A-F11831D33B6D}" dt="2020-01-24T16:06:09.906" v="1592" actId="15174"/>
      <pc:docMkLst>
        <pc:docMk/>
      </pc:docMkLst>
      <pc:sldChg chg="addSp modSp">
        <pc:chgData name="OSKAR CIEBIEN - STUDENT" userId="724f1962-3601-4b55-bc62-c56a87de5229" providerId="ADAL" clId="{5FE2CC10-BE89-4D03-9F4A-F11831D33B6D}" dt="2020-01-24T16:04:58.558" v="1587" actId="14100"/>
        <pc:sldMkLst>
          <pc:docMk/>
          <pc:sldMk cId="951439223" sldId="256"/>
        </pc:sldMkLst>
        <pc:spChg chg="mod">
          <ac:chgData name="OSKAR CIEBIEN - STUDENT" userId="724f1962-3601-4b55-bc62-c56a87de5229" providerId="ADAL" clId="{5FE2CC10-BE89-4D03-9F4A-F11831D33B6D}" dt="2020-01-24T16:01:57.655" v="1510"/>
          <ac:spMkLst>
            <pc:docMk/>
            <pc:sldMk cId="951439223" sldId="256"/>
            <ac:spMk id="2" creationId="{C2822038-BACA-40B0-BCBC-51AA755D324F}"/>
          </ac:spMkLst>
        </pc:spChg>
        <pc:spChg chg="add mod">
          <ac:chgData name="OSKAR CIEBIEN - STUDENT" userId="724f1962-3601-4b55-bc62-c56a87de5229" providerId="ADAL" clId="{5FE2CC10-BE89-4D03-9F4A-F11831D33B6D}" dt="2020-01-24T16:04:58.558" v="1587" actId="14100"/>
          <ac:spMkLst>
            <pc:docMk/>
            <pc:sldMk cId="951439223" sldId="256"/>
            <ac:spMk id="4" creationId="{19AD0F7D-6039-48DA-8294-29CC572769AF}"/>
          </ac:spMkLst>
        </pc:spChg>
      </pc:sldChg>
      <pc:sldChg chg="modSp">
        <pc:chgData name="OSKAR CIEBIEN - STUDENT" userId="724f1962-3601-4b55-bc62-c56a87de5229" providerId="ADAL" clId="{5FE2CC10-BE89-4D03-9F4A-F11831D33B6D}" dt="2020-01-24T16:02:07.805" v="1513"/>
        <pc:sldMkLst>
          <pc:docMk/>
          <pc:sldMk cId="483321389" sldId="257"/>
        </pc:sldMkLst>
        <pc:spChg chg="mod">
          <ac:chgData name="OSKAR CIEBIEN - STUDENT" userId="724f1962-3601-4b55-bc62-c56a87de5229" providerId="ADAL" clId="{5FE2CC10-BE89-4D03-9F4A-F11831D33B6D}" dt="2020-01-24T16:02:01.006" v="1511"/>
          <ac:spMkLst>
            <pc:docMk/>
            <pc:sldMk cId="483321389" sldId="257"/>
            <ac:spMk id="2" creationId="{004CE0B4-27E4-45A4-9BCB-D65B19D486C8}"/>
          </ac:spMkLst>
        </pc:spChg>
        <pc:spChg chg="mod">
          <ac:chgData name="OSKAR CIEBIEN - STUDENT" userId="724f1962-3601-4b55-bc62-c56a87de5229" providerId="ADAL" clId="{5FE2CC10-BE89-4D03-9F4A-F11831D33B6D}" dt="2020-01-24T16:02:04.697" v="1512"/>
          <ac:spMkLst>
            <pc:docMk/>
            <pc:sldMk cId="483321389" sldId="257"/>
            <ac:spMk id="3" creationId="{6B20F7DE-1136-4A00-A197-16D6E5CE38D0}"/>
          </ac:spMkLst>
        </pc:spChg>
        <pc:spChg chg="mod">
          <ac:chgData name="OSKAR CIEBIEN - STUDENT" userId="724f1962-3601-4b55-bc62-c56a87de5229" providerId="ADAL" clId="{5FE2CC10-BE89-4D03-9F4A-F11831D33B6D}" dt="2020-01-24T16:02:07.805" v="1513"/>
          <ac:spMkLst>
            <pc:docMk/>
            <pc:sldMk cId="483321389" sldId="257"/>
            <ac:spMk id="5" creationId="{6C841638-9F10-4768-AE5A-808A96004099}"/>
          </ac:spMkLst>
        </pc:spChg>
      </pc:sldChg>
      <pc:sldChg chg="modSp add">
        <pc:chgData name="OSKAR CIEBIEN - STUDENT" userId="724f1962-3601-4b55-bc62-c56a87de5229" providerId="ADAL" clId="{5FE2CC10-BE89-4D03-9F4A-F11831D33B6D}" dt="2020-01-24T16:02:12.851" v="1515"/>
        <pc:sldMkLst>
          <pc:docMk/>
          <pc:sldMk cId="903350615" sldId="258"/>
        </pc:sldMkLst>
        <pc:spChg chg="mod">
          <ac:chgData name="OSKAR CIEBIEN - STUDENT" userId="724f1962-3601-4b55-bc62-c56a87de5229" providerId="ADAL" clId="{5FE2CC10-BE89-4D03-9F4A-F11831D33B6D}" dt="2020-01-24T16:02:11.011" v="1514"/>
          <ac:spMkLst>
            <pc:docMk/>
            <pc:sldMk cId="903350615" sldId="258"/>
            <ac:spMk id="2" creationId="{4250DE59-1B85-4812-9024-541D4370BE21}"/>
          </ac:spMkLst>
        </pc:spChg>
        <pc:spChg chg="mod">
          <ac:chgData name="OSKAR CIEBIEN - STUDENT" userId="724f1962-3601-4b55-bc62-c56a87de5229" providerId="ADAL" clId="{5FE2CC10-BE89-4D03-9F4A-F11831D33B6D}" dt="2020-01-24T16:02:12.851" v="1515"/>
          <ac:spMkLst>
            <pc:docMk/>
            <pc:sldMk cId="903350615" sldId="258"/>
            <ac:spMk id="3" creationId="{4D6E0F34-C08F-417B-ACA7-68ACA1229192}"/>
          </ac:spMkLst>
        </pc:spChg>
      </pc:sldChg>
      <pc:sldChg chg="addSp delSp modSp add">
        <pc:chgData name="OSKAR CIEBIEN - STUDENT" userId="724f1962-3601-4b55-bc62-c56a87de5229" providerId="ADAL" clId="{5FE2CC10-BE89-4D03-9F4A-F11831D33B6D}" dt="2020-01-24T16:02:18.113" v="1517"/>
        <pc:sldMkLst>
          <pc:docMk/>
          <pc:sldMk cId="821978603" sldId="259"/>
        </pc:sldMkLst>
        <pc:spChg chg="mod">
          <ac:chgData name="OSKAR CIEBIEN - STUDENT" userId="724f1962-3601-4b55-bc62-c56a87de5229" providerId="ADAL" clId="{5FE2CC10-BE89-4D03-9F4A-F11831D33B6D}" dt="2020-01-24T16:01:50.981" v="1509"/>
          <ac:spMkLst>
            <pc:docMk/>
            <pc:sldMk cId="821978603" sldId="259"/>
            <ac:spMk id="2" creationId="{4F785C8E-08A7-426B-8FE0-61C40E5CE87E}"/>
          </ac:spMkLst>
        </pc:spChg>
        <pc:spChg chg="add del">
          <ac:chgData name="OSKAR CIEBIEN - STUDENT" userId="724f1962-3601-4b55-bc62-c56a87de5229" providerId="ADAL" clId="{5FE2CC10-BE89-4D03-9F4A-F11831D33B6D}" dt="2020-01-24T14:42:27.718" v="420"/>
          <ac:spMkLst>
            <pc:docMk/>
            <pc:sldMk cId="821978603" sldId="259"/>
            <ac:spMk id="3" creationId="{5065D08D-A613-492F-AB83-792BA826BE28}"/>
          </ac:spMkLst>
        </pc:spChg>
        <pc:spChg chg="add del mod">
          <ac:chgData name="OSKAR CIEBIEN - STUDENT" userId="724f1962-3601-4b55-bc62-c56a87de5229" providerId="ADAL" clId="{5FE2CC10-BE89-4D03-9F4A-F11831D33B6D}" dt="2020-01-24T14:42:03.484" v="415"/>
          <ac:spMkLst>
            <pc:docMk/>
            <pc:sldMk cId="821978603" sldId="259"/>
            <ac:spMk id="4" creationId="{C1EEA2C8-7B5A-475B-8888-E67410F7BCBC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5" creationId="{BB4C3FEC-93E9-4524-A348-ADAB8F748001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6" creationId="{5C91367E-239B-446B-BC0C-3B29A8B33796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7" creationId="{E62E0A6D-82D6-4EF8-B54A-943C01D1ABC7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8" creationId="{B3353077-8770-494C-9660-83EFC1E3AFE0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9" creationId="{445390BB-7A42-4423-98F6-0396F7358FF9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10" creationId="{8EFC3EE3-2713-4BBF-892B-47630581C32C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11" creationId="{54B149E9-9848-4417-A54C-A4692FD9EFCA}"/>
          </ac:spMkLst>
        </pc:spChg>
        <pc:spChg chg="add del mod">
          <ac:chgData name="OSKAR CIEBIEN - STUDENT" userId="724f1962-3601-4b55-bc62-c56a87de5229" providerId="ADAL" clId="{5FE2CC10-BE89-4D03-9F4A-F11831D33B6D}" dt="2020-01-24T14:42:22.119" v="419"/>
          <ac:spMkLst>
            <pc:docMk/>
            <pc:sldMk cId="821978603" sldId="259"/>
            <ac:spMk id="12" creationId="{8B9A08AF-B83A-453F-AD55-63A72E1839D3}"/>
          </ac:spMkLst>
        </pc:spChg>
        <pc:spChg chg="add del mod">
          <ac:chgData name="OSKAR CIEBIEN - STUDENT" userId="724f1962-3601-4b55-bc62-c56a87de5229" providerId="ADAL" clId="{5FE2CC10-BE89-4D03-9F4A-F11831D33B6D}" dt="2020-01-24T14:46:12.878" v="553" actId="478"/>
          <ac:spMkLst>
            <pc:docMk/>
            <pc:sldMk cId="821978603" sldId="259"/>
            <ac:spMk id="13" creationId="{E188BE47-9379-4FD4-9D5C-EB909F6C9254}"/>
          </ac:spMkLst>
        </pc:spChg>
        <pc:spChg chg="add del mod">
          <ac:chgData name="OSKAR CIEBIEN - STUDENT" userId="724f1962-3601-4b55-bc62-c56a87de5229" providerId="ADAL" clId="{5FE2CC10-BE89-4D03-9F4A-F11831D33B6D}" dt="2020-01-24T14:46:25.829" v="557" actId="478"/>
          <ac:spMkLst>
            <pc:docMk/>
            <pc:sldMk cId="821978603" sldId="259"/>
            <ac:spMk id="20" creationId="{5040360F-DB86-47C1-AD95-F4CA875973E6}"/>
          </ac:spMkLst>
        </pc:spChg>
        <pc:graphicFrameChg chg="add mod modGraphic">
          <ac:chgData name="OSKAR CIEBIEN - STUDENT" userId="724f1962-3601-4b55-bc62-c56a87de5229" providerId="ADAL" clId="{5FE2CC10-BE89-4D03-9F4A-F11831D33B6D}" dt="2020-01-24T16:02:18.113" v="1517"/>
          <ac:graphicFrameMkLst>
            <pc:docMk/>
            <pc:sldMk cId="821978603" sldId="259"/>
            <ac:graphicFrameMk id="17" creationId="{735F976E-F527-4C6A-B767-988B8968A46A}"/>
          </ac:graphicFrameMkLst>
        </pc:graphicFrameChg>
      </pc:sldChg>
      <pc:sldChg chg="addSp delSp modSp add">
        <pc:chgData name="OSKAR CIEBIEN - STUDENT" userId="724f1962-3601-4b55-bc62-c56a87de5229" providerId="ADAL" clId="{5FE2CC10-BE89-4D03-9F4A-F11831D33B6D}" dt="2020-01-24T16:05:55.466" v="1589" actId="15174"/>
        <pc:sldMkLst>
          <pc:docMk/>
          <pc:sldMk cId="2481058477" sldId="260"/>
        </pc:sldMkLst>
        <pc:spChg chg="mod">
          <ac:chgData name="OSKAR CIEBIEN - STUDENT" userId="724f1962-3601-4b55-bc62-c56a87de5229" providerId="ADAL" clId="{5FE2CC10-BE89-4D03-9F4A-F11831D33B6D}" dt="2020-01-24T16:02:22.127" v="1518"/>
          <ac:spMkLst>
            <pc:docMk/>
            <pc:sldMk cId="2481058477" sldId="260"/>
            <ac:spMk id="2" creationId="{E57AE894-19EB-49ED-90C8-6826F85B5EB5}"/>
          </ac:spMkLst>
        </pc:spChg>
        <pc:spChg chg="del mod">
          <ac:chgData name="OSKAR CIEBIEN - STUDENT" userId="724f1962-3601-4b55-bc62-c56a87de5229" providerId="ADAL" clId="{5FE2CC10-BE89-4D03-9F4A-F11831D33B6D}" dt="2020-01-24T14:50:13.191" v="610" actId="478"/>
          <ac:spMkLst>
            <pc:docMk/>
            <pc:sldMk cId="2481058477" sldId="260"/>
            <ac:spMk id="3" creationId="{9A34921A-A6C3-4EE8-BD83-5276BCBECA77}"/>
          </ac:spMkLst>
        </pc:spChg>
        <pc:graphicFrameChg chg="add mod modGraphic">
          <ac:chgData name="OSKAR CIEBIEN - STUDENT" userId="724f1962-3601-4b55-bc62-c56a87de5229" providerId="ADAL" clId="{5FE2CC10-BE89-4D03-9F4A-F11831D33B6D}" dt="2020-01-24T16:05:46.206" v="1588" actId="15174"/>
          <ac:graphicFrameMkLst>
            <pc:docMk/>
            <pc:sldMk cId="2481058477" sldId="260"/>
            <ac:graphicFrameMk id="4" creationId="{0B0CA21B-53AE-4926-B6CF-0E1880F4F981}"/>
          </ac:graphicFrameMkLst>
        </pc:graphicFrameChg>
        <pc:graphicFrameChg chg="add del mod modGraphic">
          <ac:chgData name="OSKAR CIEBIEN - STUDENT" userId="724f1962-3601-4b55-bc62-c56a87de5229" providerId="ADAL" clId="{5FE2CC10-BE89-4D03-9F4A-F11831D33B6D}" dt="2020-01-24T16:05:55.466" v="1589" actId="15174"/>
          <ac:graphicFrameMkLst>
            <pc:docMk/>
            <pc:sldMk cId="2481058477" sldId="260"/>
            <ac:graphicFrameMk id="5" creationId="{91150C7D-436C-4832-A18F-707730B8A1CF}"/>
          </ac:graphicFrameMkLst>
        </pc:graphicFrameChg>
      </pc:sldChg>
      <pc:sldChg chg="modSp add">
        <pc:chgData name="OSKAR CIEBIEN - STUDENT" userId="724f1962-3601-4b55-bc62-c56a87de5229" providerId="ADAL" clId="{5FE2CC10-BE89-4D03-9F4A-F11831D33B6D}" dt="2020-01-24T16:02:33.911" v="1524"/>
        <pc:sldMkLst>
          <pc:docMk/>
          <pc:sldMk cId="4208010101" sldId="261"/>
        </pc:sldMkLst>
        <pc:spChg chg="mod">
          <ac:chgData name="OSKAR CIEBIEN - STUDENT" userId="724f1962-3601-4b55-bc62-c56a87de5229" providerId="ADAL" clId="{5FE2CC10-BE89-4D03-9F4A-F11831D33B6D}" dt="2020-01-24T16:02:27.843" v="1521"/>
          <ac:spMkLst>
            <pc:docMk/>
            <pc:sldMk cId="4208010101" sldId="261"/>
            <ac:spMk id="2" creationId="{287E72F0-2F4A-445C-A6E8-DFF2E990D0F8}"/>
          </ac:spMkLst>
        </pc:spChg>
        <pc:spChg chg="mod">
          <ac:chgData name="OSKAR CIEBIEN - STUDENT" userId="724f1962-3601-4b55-bc62-c56a87de5229" providerId="ADAL" clId="{5FE2CC10-BE89-4D03-9F4A-F11831D33B6D}" dt="2020-01-24T16:02:33.911" v="1524"/>
          <ac:spMkLst>
            <pc:docMk/>
            <pc:sldMk cId="4208010101" sldId="261"/>
            <ac:spMk id="3" creationId="{04041BB1-AE60-485B-8A00-A04CE93BF040}"/>
          </ac:spMkLst>
        </pc:spChg>
      </pc:sldChg>
      <pc:sldChg chg="modSp add">
        <pc:chgData name="OSKAR CIEBIEN - STUDENT" userId="724f1962-3601-4b55-bc62-c56a87de5229" providerId="ADAL" clId="{5FE2CC10-BE89-4D03-9F4A-F11831D33B6D}" dt="2020-01-24T16:02:45.036" v="1526"/>
        <pc:sldMkLst>
          <pc:docMk/>
          <pc:sldMk cId="2334049922" sldId="262"/>
        </pc:sldMkLst>
        <pc:spChg chg="mod">
          <ac:chgData name="OSKAR CIEBIEN - STUDENT" userId="724f1962-3601-4b55-bc62-c56a87de5229" providerId="ADAL" clId="{5FE2CC10-BE89-4D03-9F4A-F11831D33B6D}" dt="2020-01-24T16:02:45.036" v="1526"/>
          <ac:spMkLst>
            <pc:docMk/>
            <pc:sldMk cId="2334049922" sldId="262"/>
            <ac:spMk id="2" creationId="{59081B95-0AB7-4BD2-AA5B-E58693AE0303}"/>
          </ac:spMkLst>
        </pc:spChg>
        <pc:spChg chg="mod">
          <ac:chgData name="OSKAR CIEBIEN - STUDENT" userId="724f1962-3601-4b55-bc62-c56a87de5229" providerId="ADAL" clId="{5FE2CC10-BE89-4D03-9F4A-F11831D33B6D}" dt="2020-01-24T16:02:43.464" v="1525"/>
          <ac:spMkLst>
            <pc:docMk/>
            <pc:sldMk cId="2334049922" sldId="262"/>
            <ac:spMk id="3" creationId="{45CD4813-4672-4B96-BC69-5E5434B2C907}"/>
          </ac:spMkLst>
        </pc:spChg>
      </pc:sldChg>
      <pc:sldChg chg="modSp add">
        <pc:chgData name="OSKAR CIEBIEN - STUDENT" userId="724f1962-3601-4b55-bc62-c56a87de5229" providerId="ADAL" clId="{5FE2CC10-BE89-4D03-9F4A-F11831D33B6D}" dt="2020-01-24T16:02:50.662" v="1528"/>
        <pc:sldMkLst>
          <pc:docMk/>
          <pc:sldMk cId="3421762238" sldId="263"/>
        </pc:sldMkLst>
        <pc:spChg chg="mod">
          <ac:chgData name="OSKAR CIEBIEN - STUDENT" userId="724f1962-3601-4b55-bc62-c56a87de5229" providerId="ADAL" clId="{5FE2CC10-BE89-4D03-9F4A-F11831D33B6D}" dt="2020-01-24T16:02:48.007" v="1527"/>
          <ac:spMkLst>
            <pc:docMk/>
            <pc:sldMk cId="3421762238" sldId="263"/>
            <ac:spMk id="2" creationId="{D64A7F23-84CC-4723-91FB-7012774D83E3}"/>
          </ac:spMkLst>
        </pc:spChg>
        <pc:spChg chg="mod">
          <ac:chgData name="OSKAR CIEBIEN - STUDENT" userId="724f1962-3601-4b55-bc62-c56a87de5229" providerId="ADAL" clId="{5FE2CC10-BE89-4D03-9F4A-F11831D33B6D}" dt="2020-01-24T16:02:50.662" v="1528"/>
          <ac:spMkLst>
            <pc:docMk/>
            <pc:sldMk cId="3421762238" sldId="263"/>
            <ac:spMk id="3" creationId="{C1104463-F415-4A95-91C9-213792086DEC}"/>
          </ac:spMkLst>
        </pc:spChg>
      </pc:sldChg>
      <pc:sldChg chg="addSp delSp modSp add">
        <pc:chgData name="OSKAR CIEBIEN - STUDENT" userId="724f1962-3601-4b55-bc62-c56a87de5229" providerId="ADAL" clId="{5FE2CC10-BE89-4D03-9F4A-F11831D33B6D}" dt="2020-01-24T16:06:09.906" v="1592" actId="15174"/>
        <pc:sldMkLst>
          <pc:docMk/>
          <pc:sldMk cId="4111543161" sldId="264"/>
        </pc:sldMkLst>
        <pc:spChg chg="mod">
          <ac:chgData name="OSKAR CIEBIEN - STUDENT" userId="724f1962-3601-4b55-bc62-c56a87de5229" providerId="ADAL" clId="{5FE2CC10-BE89-4D03-9F4A-F11831D33B6D}" dt="2020-01-24T16:02:55.577" v="1531"/>
          <ac:spMkLst>
            <pc:docMk/>
            <pc:sldMk cId="4111543161" sldId="264"/>
            <ac:spMk id="2" creationId="{B86973D5-2C31-4A6D-A8AF-0813912774F8}"/>
          </ac:spMkLst>
        </pc:spChg>
        <pc:spChg chg="del mod">
          <ac:chgData name="OSKAR CIEBIEN - STUDENT" userId="724f1962-3601-4b55-bc62-c56a87de5229" providerId="ADAL" clId="{5FE2CC10-BE89-4D03-9F4A-F11831D33B6D}" dt="2020-01-24T15:00:44.835" v="882" actId="478"/>
          <ac:spMkLst>
            <pc:docMk/>
            <pc:sldMk cId="4111543161" sldId="264"/>
            <ac:spMk id="3" creationId="{80BCEA8D-3528-4E3F-8C90-B22849C14D50}"/>
          </ac:spMkLst>
        </pc:spChg>
        <pc:graphicFrameChg chg="add del mod modGraphic">
          <ac:chgData name="OSKAR CIEBIEN - STUDENT" userId="724f1962-3601-4b55-bc62-c56a87de5229" providerId="ADAL" clId="{5FE2CC10-BE89-4D03-9F4A-F11831D33B6D}" dt="2020-01-24T16:06:09.906" v="1592" actId="15174"/>
          <ac:graphicFrameMkLst>
            <pc:docMk/>
            <pc:sldMk cId="4111543161" sldId="264"/>
            <ac:graphicFrameMk id="4" creationId="{BE6322FE-76EB-4D71-A3EC-0036BF46CCD7}"/>
          </ac:graphicFrameMkLst>
        </pc:graphicFrameChg>
      </pc:sldChg>
      <pc:sldChg chg="addSp delSp modSp add mod setBg">
        <pc:chgData name="OSKAR CIEBIEN - STUDENT" userId="724f1962-3601-4b55-bc62-c56a87de5229" providerId="ADAL" clId="{5FE2CC10-BE89-4D03-9F4A-F11831D33B6D}" dt="2020-01-24T16:03:03.760" v="1534"/>
        <pc:sldMkLst>
          <pc:docMk/>
          <pc:sldMk cId="3183157101" sldId="265"/>
        </pc:sldMkLst>
        <pc:spChg chg="mod">
          <ac:chgData name="OSKAR CIEBIEN - STUDENT" userId="724f1962-3601-4b55-bc62-c56a87de5229" providerId="ADAL" clId="{5FE2CC10-BE89-4D03-9F4A-F11831D33B6D}" dt="2020-01-24T16:03:01.996" v="1533"/>
          <ac:spMkLst>
            <pc:docMk/>
            <pc:sldMk cId="3183157101" sldId="265"/>
            <ac:spMk id="2" creationId="{B375F087-46DD-4297-BC8A-30A7524EC06F}"/>
          </ac:spMkLst>
        </pc:spChg>
        <pc:spChg chg="del">
          <ac:chgData name="OSKAR CIEBIEN - STUDENT" userId="724f1962-3601-4b55-bc62-c56a87de5229" providerId="ADAL" clId="{5FE2CC10-BE89-4D03-9F4A-F11831D33B6D}" dt="2020-01-24T15:53:28.247" v="1301"/>
          <ac:spMkLst>
            <pc:docMk/>
            <pc:sldMk cId="3183157101" sldId="265"/>
            <ac:spMk id="3" creationId="{55BF244A-D2F7-4EA3-9EC0-49D6BD2C9EEA}"/>
          </ac:spMkLst>
        </pc:spChg>
        <pc:spChg chg="add">
          <ac:chgData name="OSKAR CIEBIEN - STUDENT" userId="724f1962-3601-4b55-bc62-c56a87de5229" providerId="ADAL" clId="{5FE2CC10-BE89-4D03-9F4A-F11831D33B6D}" dt="2020-01-24T15:53:44.685" v="1303" actId="26606"/>
          <ac:spMkLst>
            <pc:docMk/>
            <pc:sldMk cId="3183157101" sldId="265"/>
            <ac:spMk id="73" creationId="{CF4680D4-DEE2-49EE-AF90-EFEAF50AEC23}"/>
          </ac:spMkLst>
        </pc:spChg>
        <pc:spChg chg="add">
          <ac:chgData name="OSKAR CIEBIEN - STUDENT" userId="724f1962-3601-4b55-bc62-c56a87de5229" providerId="ADAL" clId="{5FE2CC10-BE89-4D03-9F4A-F11831D33B6D}" dt="2020-01-24T15:53:44.685" v="1303" actId="26606"/>
          <ac:spMkLst>
            <pc:docMk/>
            <pc:sldMk cId="3183157101" sldId="265"/>
            <ac:spMk id="75" creationId="{50C52EE1-5085-4960-AD29-A926E62ECC9F}"/>
          </ac:spMkLst>
        </pc:spChg>
        <pc:spChg chg="add">
          <ac:chgData name="OSKAR CIEBIEN - STUDENT" userId="724f1962-3601-4b55-bc62-c56a87de5229" providerId="ADAL" clId="{5FE2CC10-BE89-4D03-9F4A-F11831D33B6D}" dt="2020-01-24T15:53:44.685" v="1303" actId="26606"/>
          <ac:spMkLst>
            <pc:docMk/>
            <pc:sldMk cId="3183157101" sldId="265"/>
            <ac:spMk id="77" creationId="{CD15AA94-C237-4412-B37B-EB317D2B05B7}"/>
          </ac:spMkLst>
        </pc:spChg>
        <pc:spChg chg="add mod">
          <ac:chgData name="OSKAR CIEBIEN - STUDENT" userId="724f1962-3601-4b55-bc62-c56a87de5229" providerId="ADAL" clId="{5FE2CC10-BE89-4D03-9F4A-F11831D33B6D}" dt="2020-01-24T16:03:03.760" v="1534"/>
          <ac:spMkLst>
            <pc:docMk/>
            <pc:sldMk cId="3183157101" sldId="265"/>
            <ac:spMk id="1030" creationId="{62B8F254-0992-444A-B18F-7C731BF1CC32}"/>
          </ac:spMkLst>
        </pc:spChg>
        <pc:picChg chg="add mod">
          <ac:chgData name="OSKAR CIEBIEN - STUDENT" userId="724f1962-3601-4b55-bc62-c56a87de5229" providerId="ADAL" clId="{5FE2CC10-BE89-4D03-9F4A-F11831D33B6D}" dt="2020-01-24T15:53:44.685" v="1303" actId="26606"/>
          <ac:picMkLst>
            <pc:docMk/>
            <pc:sldMk cId="3183157101" sldId="265"/>
            <ac:picMk id="1026" creationId="{F17382B5-EB49-4660-9E61-3DDEB7855E26}"/>
          </ac:picMkLst>
        </pc:picChg>
      </pc:sldChg>
      <pc:sldChg chg="modSp add">
        <pc:chgData name="OSKAR CIEBIEN - STUDENT" userId="724f1962-3601-4b55-bc62-c56a87de5229" providerId="ADAL" clId="{5FE2CC10-BE89-4D03-9F4A-F11831D33B6D}" dt="2020-01-24T16:03:11.318" v="1536"/>
        <pc:sldMkLst>
          <pc:docMk/>
          <pc:sldMk cId="285345125" sldId="266"/>
        </pc:sldMkLst>
        <pc:spChg chg="mod">
          <ac:chgData name="OSKAR CIEBIEN - STUDENT" userId="724f1962-3601-4b55-bc62-c56a87de5229" providerId="ADAL" clId="{5FE2CC10-BE89-4D03-9F4A-F11831D33B6D}" dt="2020-01-24T16:03:09.502" v="1535"/>
          <ac:spMkLst>
            <pc:docMk/>
            <pc:sldMk cId="285345125" sldId="266"/>
            <ac:spMk id="2" creationId="{BDA2F483-0CA5-4DA1-AED4-69C4060A31A7}"/>
          </ac:spMkLst>
        </pc:spChg>
        <pc:spChg chg="mod">
          <ac:chgData name="OSKAR CIEBIEN - STUDENT" userId="724f1962-3601-4b55-bc62-c56a87de5229" providerId="ADAL" clId="{5FE2CC10-BE89-4D03-9F4A-F11831D33B6D}" dt="2020-01-24T16:03:11.318" v="1536"/>
          <ac:spMkLst>
            <pc:docMk/>
            <pc:sldMk cId="285345125" sldId="266"/>
            <ac:spMk id="3" creationId="{2EEFE4BF-93B7-4394-8740-F87542E4DBAF}"/>
          </ac:spMkLst>
        </pc:spChg>
      </pc:sldChg>
      <pc:sldChg chg="modSp add">
        <pc:chgData name="OSKAR CIEBIEN - STUDENT" userId="724f1962-3601-4b55-bc62-c56a87de5229" providerId="ADAL" clId="{5FE2CC10-BE89-4D03-9F4A-F11831D33B6D}" dt="2020-01-24T16:03:23.373" v="1558" actId="20577"/>
        <pc:sldMkLst>
          <pc:docMk/>
          <pc:sldMk cId="2105407627" sldId="267"/>
        </pc:sldMkLst>
        <pc:spChg chg="mod">
          <ac:chgData name="OSKAR CIEBIEN - STUDENT" userId="724f1962-3601-4b55-bc62-c56a87de5229" providerId="ADAL" clId="{5FE2CC10-BE89-4D03-9F4A-F11831D33B6D}" dt="2020-01-24T16:03:23.373" v="1558" actId="20577"/>
          <ac:spMkLst>
            <pc:docMk/>
            <pc:sldMk cId="2105407627" sldId="267"/>
            <ac:spMk id="2" creationId="{EB60DBAB-0B59-4E04-86A5-EC5C034E9E23}"/>
          </ac:spMkLst>
        </pc:spChg>
        <pc:spChg chg="mod">
          <ac:chgData name="OSKAR CIEBIEN - STUDENT" userId="724f1962-3601-4b55-bc62-c56a87de5229" providerId="ADAL" clId="{5FE2CC10-BE89-4D03-9F4A-F11831D33B6D}" dt="2020-01-24T16:03:13.704" v="1537"/>
          <ac:spMkLst>
            <pc:docMk/>
            <pc:sldMk cId="2105407627" sldId="267"/>
            <ac:spMk id="3" creationId="{05B458D9-16F1-44AF-B277-8ED0FA792987}"/>
          </ac:spMkLst>
        </pc:spChg>
      </pc:sldChg>
    </pc:docChg>
  </pc:docChgLst>
  <pc:docChgLst>
    <pc:chgData name="OSKAR CIEBIEN - STUDENT" userId="724f1962-3601-4b55-bc62-c56a87de5229" providerId="ADAL" clId="{6ECF7A4A-82DD-4B0B-887E-8CED7E71DBCB}"/>
    <pc:docChg chg="undo custSel modSld">
      <pc:chgData name="OSKAR CIEBIEN - STUDENT" userId="724f1962-3601-4b55-bc62-c56a87de5229" providerId="ADAL" clId="{6ECF7A4A-82DD-4B0B-887E-8CED7E71DBCB}" dt="2020-01-27T14:51:59.114" v="848" actId="20577"/>
      <pc:docMkLst>
        <pc:docMk/>
      </pc:docMkLst>
      <pc:sldChg chg="modSp">
        <pc:chgData name="OSKAR CIEBIEN - STUDENT" userId="724f1962-3601-4b55-bc62-c56a87de5229" providerId="ADAL" clId="{6ECF7A4A-82DD-4B0B-887E-8CED7E71DBCB}" dt="2020-01-27T14:43:01.541" v="654" actId="1076"/>
        <pc:sldMkLst>
          <pc:docMk/>
          <pc:sldMk cId="951439223" sldId="256"/>
        </pc:sldMkLst>
        <pc:spChg chg="mod">
          <ac:chgData name="OSKAR CIEBIEN - STUDENT" userId="724f1962-3601-4b55-bc62-c56a87de5229" providerId="ADAL" clId="{6ECF7A4A-82DD-4B0B-887E-8CED7E71DBCB}" dt="2020-01-27T14:43:01.541" v="654" actId="1076"/>
          <ac:spMkLst>
            <pc:docMk/>
            <pc:sldMk cId="951439223" sldId="256"/>
            <ac:spMk id="3" creationId="{4B3913A0-BDAB-428A-90D0-F23C1641F4CF}"/>
          </ac:spMkLst>
        </pc:spChg>
        <pc:spChg chg="mod">
          <ac:chgData name="OSKAR CIEBIEN - STUDENT" userId="724f1962-3601-4b55-bc62-c56a87de5229" providerId="ADAL" clId="{6ECF7A4A-82DD-4B0B-887E-8CED7E71DBCB}" dt="2020-01-27T13:51:53.674" v="531" actId="1076"/>
          <ac:spMkLst>
            <pc:docMk/>
            <pc:sldMk cId="951439223" sldId="256"/>
            <ac:spMk id="4" creationId="{19AD0F7D-6039-48DA-8294-29CC572769AF}"/>
          </ac:spMkLst>
        </pc:spChg>
      </pc:sldChg>
      <pc:sldChg chg="modSp">
        <pc:chgData name="OSKAR CIEBIEN - STUDENT" userId="724f1962-3601-4b55-bc62-c56a87de5229" providerId="ADAL" clId="{6ECF7A4A-82DD-4B0B-887E-8CED7E71DBCB}" dt="2020-01-27T14:48:55.517" v="764" actId="1076"/>
        <pc:sldMkLst>
          <pc:docMk/>
          <pc:sldMk cId="483321389" sldId="257"/>
        </pc:sldMkLst>
        <pc:spChg chg="mod">
          <ac:chgData name="OSKAR CIEBIEN - STUDENT" userId="724f1962-3601-4b55-bc62-c56a87de5229" providerId="ADAL" clId="{6ECF7A4A-82DD-4B0B-887E-8CED7E71DBCB}" dt="2020-01-27T14:48:55.517" v="764" actId="1076"/>
          <ac:spMkLst>
            <pc:docMk/>
            <pc:sldMk cId="483321389" sldId="257"/>
            <ac:spMk id="3" creationId="{6B20F7DE-1136-4A00-A197-16D6E5CE38D0}"/>
          </ac:spMkLst>
        </pc:spChg>
      </pc:sldChg>
      <pc:sldChg chg="modSp">
        <pc:chgData name="OSKAR CIEBIEN - STUDENT" userId="724f1962-3601-4b55-bc62-c56a87de5229" providerId="ADAL" clId="{6ECF7A4A-82DD-4B0B-887E-8CED7E71DBCB}" dt="2020-01-27T14:48:36.744" v="759" actId="27636"/>
        <pc:sldMkLst>
          <pc:docMk/>
          <pc:sldMk cId="903350615" sldId="258"/>
        </pc:sldMkLst>
        <pc:spChg chg="mod">
          <ac:chgData name="OSKAR CIEBIEN - STUDENT" userId="724f1962-3601-4b55-bc62-c56a87de5229" providerId="ADAL" clId="{6ECF7A4A-82DD-4B0B-887E-8CED7E71DBCB}" dt="2020-01-27T14:48:36.744" v="759" actId="27636"/>
          <ac:spMkLst>
            <pc:docMk/>
            <pc:sldMk cId="903350615" sldId="258"/>
            <ac:spMk id="3" creationId="{4D6E0F34-C08F-417B-ACA7-68ACA1229192}"/>
          </ac:spMkLst>
        </pc:spChg>
      </pc:sldChg>
      <pc:sldChg chg="modSp">
        <pc:chgData name="OSKAR CIEBIEN - STUDENT" userId="724f1962-3601-4b55-bc62-c56a87de5229" providerId="ADAL" clId="{6ECF7A4A-82DD-4B0B-887E-8CED7E71DBCB}" dt="2020-01-27T14:49:39.770" v="777" actId="14734"/>
        <pc:sldMkLst>
          <pc:docMk/>
          <pc:sldMk cId="821978603" sldId="259"/>
        </pc:sldMkLst>
        <pc:graphicFrameChg chg="modGraphic">
          <ac:chgData name="OSKAR CIEBIEN - STUDENT" userId="724f1962-3601-4b55-bc62-c56a87de5229" providerId="ADAL" clId="{6ECF7A4A-82DD-4B0B-887E-8CED7E71DBCB}" dt="2020-01-27T14:49:39.770" v="777" actId="14734"/>
          <ac:graphicFrameMkLst>
            <pc:docMk/>
            <pc:sldMk cId="821978603" sldId="259"/>
            <ac:graphicFrameMk id="17" creationId="{735F976E-F527-4C6A-B767-988B8968A46A}"/>
          </ac:graphicFrameMkLst>
        </pc:graphicFrameChg>
      </pc:sldChg>
      <pc:sldChg chg="addSp delSp modSp">
        <pc:chgData name="OSKAR CIEBIEN - STUDENT" userId="724f1962-3601-4b55-bc62-c56a87de5229" providerId="ADAL" clId="{6ECF7A4A-82DD-4B0B-887E-8CED7E71DBCB}" dt="2020-01-27T14:48:08.544" v="745" actId="1035"/>
        <pc:sldMkLst>
          <pc:docMk/>
          <pc:sldMk cId="4208010101" sldId="261"/>
        </pc:sldMkLst>
        <pc:spChg chg="add del">
          <ac:chgData name="OSKAR CIEBIEN - STUDENT" userId="724f1962-3601-4b55-bc62-c56a87de5229" providerId="ADAL" clId="{6ECF7A4A-82DD-4B0B-887E-8CED7E71DBCB}" dt="2020-01-27T13:54:48.462" v="635" actId="478"/>
          <ac:spMkLst>
            <pc:docMk/>
            <pc:sldMk cId="4208010101" sldId="261"/>
            <ac:spMk id="3" creationId="{04041BB1-AE60-485B-8A00-A04CE93BF040}"/>
          </ac:spMkLst>
        </pc:spChg>
        <pc:spChg chg="add mod">
          <ac:chgData name="OSKAR CIEBIEN - STUDENT" userId="724f1962-3601-4b55-bc62-c56a87de5229" providerId="ADAL" clId="{6ECF7A4A-82DD-4B0B-887E-8CED7E71DBCB}" dt="2020-01-27T13:55:50.427" v="651" actId="1076"/>
          <ac:spMkLst>
            <pc:docMk/>
            <pc:sldMk cId="4208010101" sldId="261"/>
            <ac:spMk id="4" creationId="{48FBD59C-9A48-4330-B7B2-4CA10BDCFB32}"/>
          </ac:spMkLst>
        </pc:spChg>
        <pc:spChg chg="add mod">
          <ac:chgData name="OSKAR CIEBIEN - STUDENT" userId="724f1962-3601-4b55-bc62-c56a87de5229" providerId="ADAL" clId="{6ECF7A4A-82DD-4B0B-887E-8CED7E71DBCB}" dt="2020-01-27T13:55:53.302" v="652" actId="1076"/>
          <ac:spMkLst>
            <pc:docMk/>
            <pc:sldMk cId="4208010101" sldId="261"/>
            <ac:spMk id="5" creationId="{11C3F9D1-6E5A-4930-8D8E-B6184C55E7C6}"/>
          </ac:spMkLst>
        </pc:spChg>
        <pc:spChg chg="add mod">
          <ac:chgData name="OSKAR CIEBIEN - STUDENT" userId="724f1962-3601-4b55-bc62-c56a87de5229" providerId="ADAL" clId="{6ECF7A4A-82DD-4B0B-887E-8CED7E71DBCB}" dt="2020-01-27T13:53:48.918" v="556" actId="20577"/>
          <ac:spMkLst>
            <pc:docMk/>
            <pc:sldMk cId="4208010101" sldId="261"/>
            <ac:spMk id="6" creationId="{79E77974-90AF-4F9E-A422-8F18890A6A0C}"/>
          </ac:spMkLst>
        </pc:spChg>
        <pc:spChg chg="add del">
          <ac:chgData name="OSKAR CIEBIEN - STUDENT" userId="724f1962-3601-4b55-bc62-c56a87de5229" providerId="ADAL" clId="{6ECF7A4A-82DD-4B0B-887E-8CED7E71DBCB}" dt="2020-01-27T13:53:48.168" v="555"/>
          <ac:spMkLst>
            <pc:docMk/>
            <pc:sldMk cId="4208010101" sldId="261"/>
            <ac:spMk id="7" creationId="{1E97BD68-43E1-4FA3-AB23-C33EE483BE06}"/>
          </ac:spMkLst>
        </pc:spChg>
        <pc:spChg chg="add mod">
          <ac:chgData name="OSKAR CIEBIEN - STUDENT" userId="724f1962-3601-4b55-bc62-c56a87de5229" providerId="ADAL" clId="{6ECF7A4A-82DD-4B0B-887E-8CED7E71DBCB}" dt="2020-01-27T13:55:05.320" v="640" actId="1076"/>
          <ac:spMkLst>
            <pc:docMk/>
            <pc:sldMk cId="4208010101" sldId="261"/>
            <ac:spMk id="8" creationId="{3DCF703C-627E-4FE7-8696-F029A9CA36F1}"/>
          </ac:spMkLst>
        </pc:spChg>
        <pc:spChg chg="add del">
          <ac:chgData name="OSKAR CIEBIEN - STUDENT" userId="724f1962-3601-4b55-bc62-c56a87de5229" providerId="ADAL" clId="{6ECF7A4A-82DD-4B0B-887E-8CED7E71DBCB}" dt="2020-01-27T13:53:55.668" v="560"/>
          <ac:spMkLst>
            <pc:docMk/>
            <pc:sldMk cId="4208010101" sldId="261"/>
            <ac:spMk id="9" creationId="{C344DAEA-5C02-4BA5-9323-91C297A9C20B}"/>
          </ac:spMkLst>
        </pc:spChg>
        <pc:spChg chg="add mod">
          <ac:chgData name="OSKAR CIEBIEN - STUDENT" userId="724f1962-3601-4b55-bc62-c56a87de5229" providerId="ADAL" clId="{6ECF7A4A-82DD-4B0B-887E-8CED7E71DBCB}" dt="2020-01-27T13:55:43.053" v="649" actId="1076"/>
          <ac:spMkLst>
            <pc:docMk/>
            <pc:sldMk cId="4208010101" sldId="261"/>
            <ac:spMk id="10" creationId="{6D43BBD8-F9A6-4627-8A8C-775B92E7BD57}"/>
          </ac:spMkLst>
        </pc:spChg>
        <pc:spChg chg="add mod">
          <ac:chgData name="OSKAR CIEBIEN - STUDENT" userId="724f1962-3601-4b55-bc62-c56a87de5229" providerId="ADAL" clId="{6ECF7A4A-82DD-4B0B-887E-8CED7E71DBCB}" dt="2020-01-27T14:44:07.849" v="657" actId="1076"/>
          <ac:spMkLst>
            <pc:docMk/>
            <pc:sldMk cId="4208010101" sldId="261"/>
            <ac:spMk id="11" creationId="{54183CD3-2971-48D9-856F-5936FC7A5EAD}"/>
          </ac:spMkLst>
        </pc:spChg>
        <pc:picChg chg="add mod">
          <ac:chgData name="OSKAR CIEBIEN - STUDENT" userId="724f1962-3601-4b55-bc62-c56a87de5229" providerId="ADAL" clId="{6ECF7A4A-82DD-4B0B-887E-8CED7E71DBCB}" dt="2020-01-27T14:48:08.544" v="745" actId="1035"/>
          <ac:picMkLst>
            <pc:docMk/>
            <pc:sldMk cId="4208010101" sldId="261"/>
            <ac:picMk id="12" creationId="{B19FB023-B3F0-44A8-A4DD-F0C0F44506E7}"/>
          </ac:picMkLst>
        </pc:picChg>
        <pc:picChg chg="add mod">
          <ac:chgData name="OSKAR CIEBIEN - STUDENT" userId="724f1962-3601-4b55-bc62-c56a87de5229" providerId="ADAL" clId="{6ECF7A4A-82DD-4B0B-887E-8CED7E71DBCB}" dt="2020-01-27T14:46:59.609" v="728"/>
          <ac:picMkLst>
            <pc:docMk/>
            <pc:sldMk cId="4208010101" sldId="261"/>
            <ac:picMk id="13" creationId="{3E0D5977-2323-4702-9D88-AD773F4787CD}"/>
          </ac:picMkLst>
        </pc:picChg>
        <pc:picChg chg="add del mod">
          <ac:chgData name="OSKAR CIEBIEN - STUDENT" userId="724f1962-3601-4b55-bc62-c56a87de5229" providerId="ADAL" clId="{6ECF7A4A-82DD-4B0B-887E-8CED7E71DBCB}" dt="2020-01-27T13:55:22.507" v="644" actId="478"/>
          <ac:picMkLst>
            <pc:docMk/>
            <pc:sldMk cId="4208010101" sldId="261"/>
            <ac:picMk id="13" creationId="{76679E4F-BBB0-4E7E-BC00-496C6FD02F66}"/>
          </ac:picMkLst>
        </pc:picChg>
        <pc:picChg chg="add mod">
          <ac:chgData name="OSKAR CIEBIEN - STUDENT" userId="724f1962-3601-4b55-bc62-c56a87de5229" providerId="ADAL" clId="{6ECF7A4A-82DD-4B0B-887E-8CED7E71DBCB}" dt="2020-01-27T14:46:49.436" v="726"/>
          <ac:picMkLst>
            <pc:docMk/>
            <pc:sldMk cId="4208010101" sldId="261"/>
            <ac:picMk id="14" creationId="{0DD27B2C-C3DE-431A-9DC6-7CDF51097755}"/>
          </ac:picMkLst>
        </pc:picChg>
      </pc:sldChg>
      <pc:sldChg chg="modSp">
        <pc:chgData name="OSKAR CIEBIEN - STUDENT" userId="724f1962-3601-4b55-bc62-c56a87de5229" providerId="ADAL" clId="{6ECF7A4A-82DD-4B0B-887E-8CED7E71DBCB}" dt="2020-01-27T13:33:38.493" v="114" actId="20577"/>
        <pc:sldMkLst>
          <pc:docMk/>
          <pc:sldMk cId="2334049922" sldId="262"/>
        </pc:sldMkLst>
        <pc:spChg chg="mod">
          <ac:chgData name="OSKAR CIEBIEN - STUDENT" userId="724f1962-3601-4b55-bc62-c56a87de5229" providerId="ADAL" clId="{6ECF7A4A-82DD-4B0B-887E-8CED7E71DBCB}" dt="2020-01-27T13:33:38.493" v="114" actId="20577"/>
          <ac:spMkLst>
            <pc:docMk/>
            <pc:sldMk cId="2334049922" sldId="262"/>
            <ac:spMk id="3" creationId="{45CD4813-4672-4B96-BC69-5E5434B2C907}"/>
          </ac:spMkLst>
        </pc:spChg>
      </pc:sldChg>
      <pc:sldChg chg="modSp">
        <pc:chgData name="OSKAR CIEBIEN - STUDENT" userId="724f1962-3601-4b55-bc62-c56a87de5229" providerId="ADAL" clId="{6ECF7A4A-82DD-4B0B-887E-8CED7E71DBCB}" dt="2020-01-27T14:51:15.157" v="810" actId="20577"/>
        <pc:sldMkLst>
          <pc:docMk/>
          <pc:sldMk cId="3421762238" sldId="263"/>
        </pc:sldMkLst>
        <pc:spChg chg="mod">
          <ac:chgData name="OSKAR CIEBIEN - STUDENT" userId="724f1962-3601-4b55-bc62-c56a87de5229" providerId="ADAL" clId="{6ECF7A4A-82DD-4B0B-887E-8CED7E71DBCB}" dt="2020-01-27T14:51:15.157" v="810" actId="20577"/>
          <ac:spMkLst>
            <pc:docMk/>
            <pc:sldMk cId="3421762238" sldId="263"/>
            <ac:spMk id="3" creationId="{C1104463-F415-4A95-91C9-213792086DEC}"/>
          </ac:spMkLst>
        </pc:spChg>
      </pc:sldChg>
      <pc:sldChg chg="modSp">
        <pc:chgData name="OSKAR CIEBIEN - STUDENT" userId="724f1962-3601-4b55-bc62-c56a87de5229" providerId="ADAL" clId="{6ECF7A4A-82DD-4B0B-887E-8CED7E71DBCB}" dt="2020-01-27T14:51:34.504" v="814" actId="1076"/>
        <pc:sldMkLst>
          <pc:docMk/>
          <pc:sldMk cId="4111543161" sldId="264"/>
        </pc:sldMkLst>
        <pc:graphicFrameChg chg="mod modGraphic">
          <ac:chgData name="OSKAR CIEBIEN - STUDENT" userId="724f1962-3601-4b55-bc62-c56a87de5229" providerId="ADAL" clId="{6ECF7A4A-82DD-4B0B-887E-8CED7E71DBCB}" dt="2020-01-27T14:51:34.504" v="814" actId="1076"/>
          <ac:graphicFrameMkLst>
            <pc:docMk/>
            <pc:sldMk cId="4111543161" sldId="264"/>
            <ac:graphicFrameMk id="4" creationId="{BE6322FE-76EB-4D71-A3EC-0036BF46CCD7}"/>
          </ac:graphicFrameMkLst>
        </pc:graphicFrameChg>
      </pc:sldChg>
      <pc:sldChg chg="modSp">
        <pc:chgData name="OSKAR CIEBIEN - STUDENT" userId="724f1962-3601-4b55-bc62-c56a87de5229" providerId="ADAL" clId="{6ECF7A4A-82DD-4B0B-887E-8CED7E71DBCB}" dt="2020-01-27T14:51:59.114" v="848" actId="20577"/>
        <pc:sldMkLst>
          <pc:docMk/>
          <pc:sldMk cId="3183157101" sldId="265"/>
        </pc:sldMkLst>
        <pc:spChg chg="mod">
          <ac:chgData name="OSKAR CIEBIEN - STUDENT" userId="724f1962-3601-4b55-bc62-c56a87de5229" providerId="ADAL" clId="{6ECF7A4A-82DD-4B0B-887E-8CED7E71DBCB}" dt="2020-01-27T14:51:59.114" v="848" actId="20577"/>
          <ac:spMkLst>
            <pc:docMk/>
            <pc:sldMk cId="3183157101" sldId="265"/>
            <ac:spMk id="1030" creationId="{62B8F254-0992-444A-B18F-7C731BF1CC32}"/>
          </ac:spMkLst>
        </pc:spChg>
      </pc:sldChg>
      <pc:sldChg chg="addSp delSp modSp">
        <pc:chgData name="OSKAR CIEBIEN - STUDENT" userId="724f1962-3601-4b55-bc62-c56a87de5229" providerId="ADAL" clId="{6ECF7A4A-82DD-4B0B-887E-8CED7E71DBCB}" dt="2020-01-27T13:48:40.839" v="438" actId="1076"/>
        <pc:sldMkLst>
          <pc:docMk/>
          <pc:sldMk cId="285345125" sldId="266"/>
        </pc:sldMkLst>
        <pc:spChg chg="mod">
          <ac:chgData name="OSKAR CIEBIEN - STUDENT" userId="724f1962-3601-4b55-bc62-c56a87de5229" providerId="ADAL" clId="{6ECF7A4A-82DD-4B0B-887E-8CED7E71DBCB}" dt="2020-01-27T13:38:57.415" v="286" actId="1076"/>
          <ac:spMkLst>
            <pc:docMk/>
            <pc:sldMk cId="285345125" sldId="266"/>
            <ac:spMk id="2" creationId="{BDA2F483-0CA5-4DA1-AED4-69C4060A31A7}"/>
          </ac:spMkLst>
        </pc:spChg>
        <pc:spChg chg="del">
          <ac:chgData name="OSKAR CIEBIEN - STUDENT" userId="724f1962-3601-4b55-bc62-c56a87de5229" providerId="ADAL" clId="{6ECF7A4A-82DD-4B0B-887E-8CED7E71DBCB}" dt="2020-01-27T13:37:25.482" v="265" actId="478"/>
          <ac:spMkLst>
            <pc:docMk/>
            <pc:sldMk cId="285345125" sldId="266"/>
            <ac:spMk id="3" creationId="{2EEFE4BF-93B7-4394-8740-F87542E4DBAF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5" creationId="{31BA2540-219E-4251-973B-F8550259BB64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4" creationId="{09605CF7-1B22-45BF-9440-1493533B8778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5" creationId="{496924E0-6B5F-42A8-9B4D-E6C8CE2586F9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6" creationId="{1C1DF5D1-9C57-47A3-8D9A-DC56C4CE91A8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7" creationId="{2A7F0B8C-77BF-4FCB-A904-4ABB00530DFB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8" creationId="{0E87CA2A-C961-4551-874B-2DBFF3239D0E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69" creationId="{173C5522-A1ED-42B6-BE94-1424BD32B1EC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70" creationId="{9AFC409D-6F67-4652-BACD-01C4255C9889}"/>
          </ac:spMkLst>
        </pc:spChg>
        <pc:spChg chg="add del mod">
          <ac:chgData name="OSKAR CIEBIEN - STUDENT" userId="724f1962-3601-4b55-bc62-c56a87de5229" providerId="ADAL" clId="{6ECF7A4A-82DD-4B0B-887E-8CED7E71DBCB}" dt="2020-01-27T13:37:58.246" v="273"/>
          <ac:spMkLst>
            <pc:docMk/>
            <pc:sldMk cId="285345125" sldId="266"/>
            <ac:spMk id="71" creationId="{D9E70729-EA7A-4F50-AC88-35339B5EA438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73" creationId="{AFECA3F4-7ACD-4374-9D39-59F4435F272D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2" creationId="{435EE45F-0348-482E-9AD2-593B8AFE3097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3" creationId="{D43F95E4-A975-473A-9EBB-E8AD4B566504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4" creationId="{9E4688AA-CD9E-446C-A863-F36783099DDA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5" creationId="{C0B9CA67-49DC-4507-8BBA-1BB34A7E5F95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6" creationId="{E06DF5D1-8D54-4382-B8AA-6AFAF948B826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7" creationId="{65F20BF9-4E07-4333-A8A4-F0D3CE4AB8E7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8" creationId="{FF45F811-A89E-49E3-A188-446C3687884B}"/>
          </ac:spMkLst>
        </pc:spChg>
        <pc:spChg chg="add mod">
          <ac:chgData name="OSKAR CIEBIEN - STUDENT" userId="724f1962-3601-4b55-bc62-c56a87de5229" providerId="ADAL" clId="{6ECF7A4A-82DD-4B0B-887E-8CED7E71DBCB}" dt="2020-01-27T13:37:56.981" v="271" actId="571"/>
          <ac:spMkLst>
            <pc:docMk/>
            <pc:sldMk cId="285345125" sldId="266"/>
            <ac:spMk id="139" creationId="{88C887AE-F317-41DB-8B81-3CB880AB24F3}"/>
          </ac:spMkLst>
        </pc:spChg>
        <pc:spChg chg="add del mod">
          <ac:chgData name="OSKAR CIEBIEN - STUDENT" userId="724f1962-3601-4b55-bc62-c56a87de5229" providerId="ADAL" clId="{6ECF7A4A-82DD-4B0B-887E-8CED7E71DBCB}" dt="2020-01-27T13:41:03.362" v="326" actId="478"/>
          <ac:spMkLst>
            <pc:docMk/>
            <pc:sldMk cId="285345125" sldId="266"/>
            <ac:spMk id="149" creationId="{66D1AA65-B973-4B8B-A580-481D56D23DD0}"/>
          </ac:spMkLst>
        </pc:spChg>
        <pc:spChg chg="add del mod">
          <ac:chgData name="OSKAR CIEBIEN - STUDENT" userId="724f1962-3601-4b55-bc62-c56a87de5229" providerId="ADAL" clId="{6ECF7A4A-82DD-4B0B-887E-8CED7E71DBCB}" dt="2020-01-27T13:40:04.615" v="305"/>
          <ac:spMkLst>
            <pc:docMk/>
            <pc:sldMk cId="285345125" sldId="266"/>
            <ac:spMk id="157" creationId="{33F2CF75-D241-40B6-AB2A-B86721045F88}"/>
          </ac:spMkLst>
        </pc:spChg>
        <pc:spChg chg="add mod">
          <ac:chgData name="OSKAR CIEBIEN - STUDENT" userId="724f1962-3601-4b55-bc62-c56a87de5229" providerId="ADAL" clId="{6ECF7A4A-82DD-4B0B-887E-8CED7E71DBCB}" dt="2020-01-27T13:43:07.262" v="340" actId="1076"/>
          <ac:spMkLst>
            <pc:docMk/>
            <pc:sldMk cId="285345125" sldId="266"/>
            <ac:spMk id="165" creationId="{EB520455-FA4B-4551-A722-D613FA39F649}"/>
          </ac:spMkLst>
        </pc:spChg>
        <pc:spChg chg="add mod">
          <ac:chgData name="OSKAR CIEBIEN - STUDENT" userId="724f1962-3601-4b55-bc62-c56a87de5229" providerId="ADAL" clId="{6ECF7A4A-82DD-4B0B-887E-8CED7E71DBCB}" dt="2020-01-27T13:43:31.292" v="342" actId="1076"/>
          <ac:spMkLst>
            <pc:docMk/>
            <pc:sldMk cId="285345125" sldId="266"/>
            <ac:spMk id="173" creationId="{A2B4D212-E813-49DA-8929-58FD354EA56B}"/>
          </ac:spMkLst>
        </pc:spChg>
        <pc:spChg chg="add mod">
          <ac:chgData name="OSKAR CIEBIEN - STUDENT" userId="724f1962-3601-4b55-bc62-c56a87de5229" providerId="ADAL" clId="{6ECF7A4A-82DD-4B0B-887E-8CED7E71DBCB}" dt="2020-01-27T13:43:46.479" v="343" actId="1076"/>
          <ac:spMkLst>
            <pc:docMk/>
            <pc:sldMk cId="285345125" sldId="266"/>
            <ac:spMk id="181" creationId="{EEE9816E-55C0-4EF8-85C9-D6EC4EC25831}"/>
          </ac:spMkLst>
        </pc:spChg>
        <pc:spChg chg="add del mod">
          <ac:chgData name="OSKAR CIEBIEN - STUDENT" userId="724f1962-3601-4b55-bc62-c56a87de5229" providerId="ADAL" clId="{6ECF7A4A-82DD-4B0B-887E-8CED7E71DBCB}" dt="2020-01-27T13:43:58.978" v="345" actId="478"/>
          <ac:spMkLst>
            <pc:docMk/>
            <pc:sldMk cId="285345125" sldId="266"/>
            <ac:spMk id="189" creationId="{3641F123-83F6-419E-9577-E650A9258804}"/>
          </ac:spMkLst>
        </pc:spChg>
        <pc:spChg chg="add mod">
          <ac:chgData name="OSKAR CIEBIEN - STUDENT" userId="724f1962-3601-4b55-bc62-c56a87de5229" providerId="ADAL" clId="{6ECF7A4A-82DD-4B0B-887E-8CED7E71DBCB}" dt="2020-01-27T13:41:17.392" v="328" actId="1076"/>
          <ac:spMkLst>
            <pc:docMk/>
            <pc:sldMk cId="285345125" sldId="266"/>
            <ac:spMk id="197" creationId="{41F014C8-C27A-4889-96DB-A31E8C47BC06}"/>
          </ac:spMkLst>
        </pc:spChg>
        <pc:spChg chg="add mod">
          <ac:chgData name="OSKAR CIEBIEN - STUDENT" userId="724f1962-3601-4b55-bc62-c56a87de5229" providerId="ADAL" clId="{6ECF7A4A-82DD-4B0B-887E-8CED7E71DBCB}" dt="2020-01-27T13:44:22.008" v="348" actId="1076"/>
          <ac:spMkLst>
            <pc:docMk/>
            <pc:sldMk cId="285345125" sldId="266"/>
            <ac:spMk id="205" creationId="{1012BD77-BB17-4471-9AF1-5A9DBD2C837A}"/>
          </ac:spMkLst>
        </pc:spChg>
        <pc:spChg chg="add mod">
          <ac:chgData name="OSKAR CIEBIEN - STUDENT" userId="724f1962-3601-4b55-bc62-c56a87de5229" providerId="ADAL" clId="{6ECF7A4A-82DD-4B0B-887E-8CED7E71DBCB}" dt="2020-01-27T13:44:28.633" v="349" actId="1076"/>
          <ac:spMkLst>
            <pc:docMk/>
            <pc:sldMk cId="285345125" sldId="266"/>
            <ac:spMk id="213" creationId="{992DA3FA-41E8-457B-9DF8-89AC2008A8D0}"/>
          </ac:spMkLst>
        </pc:spChg>
        <pc:spChg chg="add mod">
          <ac:chgData name="OSKAR CIEBIEN - STUDENT" userId="724f1962-3601-4b55-bc62-c56a87de5229" providerId="ADAL" clId="{6ECF7A4A-82DD-4B0B-887E-8CED7E71DBCB}" dt="2020-01-27T13:48:40.839" v="438" actId="1076"/>
          <ac:spMkLst>
            <pc:docMk/>
            <pc:sldMk cId="285345125" sldId="266"/>
            <ac:spMk id="221" creationId="{7C1377EF-7268-4D86-813A-F8B97175DC97}"/>
          </ac:spMkLst>
        </pc:spChg>
        <pc:spChg chg="add mod">
          <ac:chgData name="OSKAR CIEBIEN - STUDENT" userId="724f1962-3601-4b55-bc62-c56a87de5229" providerId="ADAL" clId="{6ECF7A4A-82DD-4B0B-887E-8CED7E71DBCB}" dt="2020-01-27T13:44:06.900" v="347" actId="1076"/>
          <ac:spMkLst>
            <pc:docMk/>
            <pc:sldMk cId="285345125" sldId="266"/>
            <ac:spMk id="222" creationId="{234566A8-DE32-4622-AA8F-F509954C234A}"/>
          </ac:spMkLst>
        </pc:s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7" creationId="{58896191-6C29-420C-86B4-4AFA3EA54FDC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15" creationId="{525821BE-4C2D-4765-996D-B0D79F0B40C4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22" creationId="{FFA76391-D943-408D-A112-3BC21B2BD915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29" creationId="{E05F0448-28B4-4287-AE02-17AF57C5C915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36" creationId="{EE79FBBA-9843-4529-AC0F-F85C8EF3634F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43" creationId="{EA41FDD7-79C5-48FB-97F9-92455D15EA54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50" creationId="{4948B1D1-6D62-44CC-B74B-73A34C8A1BDC}"/>
          </ac:grpSpMkLst>
        </pc:grpChg>
        <pc:grpChg chg="add del mod">
          <ac:chgData name="OSKAR CIEBIEN - STUDENT" userId="724f1962-3601-4b55-bc62-c56a87de5229" providerId="ADAL" clId="{6ECF7A4A-82DD-4B0B-887E-8CED7E71DBCB}" dt="2020-01-27T13:37:58.246" v="273"/>
          <ac:grpSpMkLst>
            <pc:docMk/>
            <pc:sldMk cId="285345125" sldId="266"/>
            <ac:grpSpMk id="57" creationId="{B53FD943-4D5B-4CA5-9F4F-BBFDD8E0244D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75" creationId="{F4BFC2F9-D67A-4C65-AC29-E874AA3446F3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83" creationId="{07704836-9DB2-4F4F-886D-FE85B9B401DD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90" creationId="{D9642033-1563-4FA8-B467-1AD0CADF6A26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97" creationId="{AE35F868-2F88-4F41-B737-AE2031E76421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104" creationId="{CD2C07AB-1ED1-444D-AC1D-B062822BFAC0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111" creationId="{AE86E692-0E77-43BF-B6C3-E70D2AF75EA1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118" creationId="{C68C7965-3DD1-4D16-B235-B0F09F82AD56}"/>
          </ac:grpSpMkLst>
        </pc:grpChg>
        <pc:grpChg chg="add mod">
          <ac:chgData name="OSKAR CIEBIEN - STUDENT" userId="724f1962-3601-4b55-bc62-c56a87de5229" providerId="ADAL" clId="{6ECF7A4A-82DD-4B0B-887E-8CED7E71DBCB}" dt="2020-01-27T13:37:56.981" v="271" actId="571"/>
          <ac:grpSpMkLst>
            <pc:docMk/>
            <pc:sldMk cId="285345125" sldId="266"/>
            <ac:grpSpMk id="125" creationId="{6020F373-DC61-4781-86B2-80DAD1017027}"/>
          </ac:grpSpMkLst>
        </pc:grpChg>
        <pc:grpChg chg="add mod">
          <ac:chgData name="OSKAR CIEBIEN - STUDENT" userId="724f1962-3601-4b55-bc62-c56a87de5229" providerId="ADAL" clId="{6ECF7A4A-82DD-4B0B-887E-8CED7E71DBCB}" dt="2020-01-27T13:40:44.988" v="319" actId="1076"/>
          <ac:grpSpMkLst>
            <pc:docMk/>
            <pc:sldMk cId="285345125" sldId="266"/>
            <ac:grpSpMk id="142" creationId="{0710FCC4-9512-4852-8970-8F9C13C72718}"/>
          </ac:grpSpMkLst>
        </pc:grpChg>
        <pc:grpChg chg="add del mod">
          <ac:chgData name="OSKAR CIEBIEN - STUDENT" userId="724f1962-3601-4b55-bc62-c56a87de5229" providerId="ADAL" clId="{6ECF7A4A-82DD-4B0B-887E-8CED7E71DBCB}" dt="2020-01-27T13:40:04.615" v="305"/>
          <ac:grpSpMkLst>
            <pc:docMk/>
            <pc:sldMk cId="285345125" sldId="266"/>
            <ac:grpSpMk id="150" creationId="{7BB23E88-A043-4D39-99AC-7765C8DAF3F7}"/>
          </ac:grpSpMkLst>
        </pc:grpChg>
        <pc:grpChg chg="add mod">
          <ac:chgData name="OSKAR CIEBIEN - STUDENT" userId="724f1962-3601-4b55-bc62-c56a87de5229" providerId="ADAL" clId="{6ECF7A4A-82DD-4B0B-887E-8CED7E71DBCB}" dt="2020-01-27T13:40:26.192" v="310" actId="1076"/>
          <ac:grpSpMkLst>
            <pc:docMk/>
            <pc:sldMk cId="285345125" sldId="266"/>
            <ac:grpSpMk id="158" creationId="{B5023588-C71B-4BCE-AD1D-2F3550EF91C5}"/>
          </ac:grpSpMkLst>
        </pc:grpChg>
        <pc:grpChg chg="add mod">
          <ac:chgData name="OSKAR CIEBIEN - STUDENT" userId="724f1962-3601-4b55-bc62-c56a87de5229" providerId="ADAL" clId="{6ECF7A4A-82DD-4B0B-887E-8CED7E71DBCB}" dt="2020-01-27T13:40:30.020" v="312" actId="1076"/>
          <ac:grpSpMkLst>
            <pc:docMk/>
            <pc:sldMk cId="285345125" sldId="266"/>
            <ac:grpSpMk id="166" creationId="{35523F98-4137-4A5C-A478-D6A3438D848C}"/>
          </ac:grpSpMkLst>
        </pc:grpChg>
        <pc:grpChg chg="add mod">
          <ac:chgData name="OSKAR CIEBIEN - STUDENT" userId="724f1962-3601-4b55-bc62-c56a87de5229" providerId="ADAL" clId="{6ECF7A4A-82DD-4B0B-887E-8CED7E71DBCB}" dt="2020-01-27T13:40:37.660" v="315" actId="1076"/>
          <ac:grpSpMkLst>
            <pc:docMk/>
            <pc:sldMk cId="285345125" sldId="266"/>
            <ac:grpSpMk id="174" creationId="{AE2647A8-9EBE-4D4B-B0E8-D7F8C0990CF5}"/>
          </ac:grpSpMkLst>
        </pc:grpChg>
        <pc:grpChg chg="add del mod">
          <ac:chgData name="OSKAR CIEBIEN - STUDENT" userId="724f1962-3601-4b55-bc62-c56a87de5229" providerId="ADAL" clId="{6ECF7A4A-82DD-4B0B-887E-8CED7E71DBCB}" dt="2020-01-27T13:43:56.931" v="344" actId="478"/>
          <ac:grpSpMkLst>
            <pc:docMk/>
            <pc:sldMk cId="285345125" sldId="266"/>
            <ac:grpSpMk id="182" creationId="{6D10A89C-2899-4CA3-8C54-168E761C4F37}"/>
          </ac:grpSpMkLst>
        </pc:grpChg>
        <pc:grpChg chg="add mod">
          <ac:chgData name="OSKAR CIEBIEN - STUDENT" userId="724f1962-3601-4b55-bc62-c56a87de5229" providerId="ADAL" clId="{6ECF7A4A-82DD-4B0B-887E-8CED7E71DBCB}" dt="2020-01-27T13:41:20.111" v="329" actId="1076"/>
          <ac:grpSpMkLst>
            <pc:docMk/>
            <pc:sldMk cId="285345125" sldId="266"/>
            <ac:grpSpMk id="190" creationId="{CBE43369-E6AF-42E3-A899-7D551017D815}"/>
          </ac:grpSpMkLst>
        </pc:grpChg>
        <pc:grpChg chg="add mod">
          <ac:chgData name="OSKAR CIEBIEN - STUDENT" userId="724f1962-3601-4b55-bc62-c56a87de5229" providerId="ADAL" clId="{6ECF7A4A-82DD-4B0B-887E-8CED7E71DBCB}" dt="2020-01-27T13:40:50.566" v="321" actId="1076"/>
          <ac:grpSpMkLst>
            <pc:docMk/>
            <pc:sldMk cId="285345125" sldId="266"/>
            <ac:grpSpMk id="198" creationId="{7BA2CEF6-2D51-4C9A-B5D9-7B67083C845F}"/>
          </ac:grpSpMkLst>
        </pc:grpChg>
        <pc:grpChg chg="add mod">
          <ac:chgData name="OSKAR CIEBIEN - STUDENT" userId="724f1962-3601-4b55-bc62-c56a87de5229" providerId="ADAL" clId="{6ECF7A4A-82DD-4B0B-887E-8CED7E71DBCB}" dt="2020-01-27T13:40:54.347" v="323" actId="1076"/>
          <ac:grpSpMkLst>
            <pc:docMk/>
            <pc:sldMk cId="285345125" sldId="266"/>
            <ac:grpSpMk id="206" creationId="{5B3E0150-937A-4B6B-AAE9-5F015B4716EB}"/>
          </ac:grpSpMkLst>
        </pc:grpChg>
        <pc:grpChg chg="add mod">
          <ac:chgData name="OSKAR CIEBIEN - STUDENT" userId="724f1962-3601-4b55-bc62-c56a87de5229" providerId="ADAL" clId="{6ECF7A4A-82DD-4B0B-887E-8CED7E71DBCB}" dt="2020-01-27T13:40:59.050" v="325" actId="1076"/>
          <ac:grpSpMkLst>
            <pc:docMk/>
            <pc:sldMk cId="285345125" sldId="266"/>
            <ac:grpSpMk id="214" creationId="{F69C6A6E-CAAC-425D-B5A3-82DA9C44FA09}"/>
          </ac:grpSpMkLst>
        </pc:grpChg>
        <pc:graphicFrameChg chg="add del mod modGraphic">
          <ac:chgData name="OSKAR CIEBIEN - STUDENT" userId="724f1962-3601-4b55-bc62-c56a87de5229" providerId="ADAL" clId="{6ECF7A4A-82DD-4B0B-887E-8CED7E71DBCB}" dt="2020-01-27T13:37:58.246" v="273"/>
          <ac:graphicFrameMkLst>
            <pc:docMk/>
            <pc:sldMk cId="285345125" sldId="266"/>
            <ac:graphicFrameMk id="6" creationId="{8DA49BAC-F18C-4C63-82D1-87D196FAFE8D}"/>
          </ac:graphicFrameMkLst>
        </pc:graphicFrameChg>
        <pc:graphicFrameChg chg="add del mod modGraphic">
          <ac:chgData name="OSKAR CIEBIEN - STUDENT" userId="724f1962-3601-4b55-bc62-c56a87de5229" providerId="ADAL" clId="{6ECF7A4A-82DD-4B0B-887E-8CED7E71DBCB}" dt="2020-01-27T13:37:58.246" v="273"/>
          <ac:graphicFrameMkLst>
            <pc:docMk/>
            <pc:sldMk cId="285345125" sldId="266"/>
            <ac:graphicFrameMk id="14" creationId="{E98ECCD7-4632-4203-A0B9-E956A002697B}"/>
          </ac:graphicFrameMkLst>
        </pc:graphicFrameChg>
        <pc:graphicFrameChg chg="add mod modGraphic">
          <ac:chgData name="OSKAR CIEBIEN - STUDENT" userId="724f1962-3601-4b55-bc62-c56a87de5229" providerId="ADAL" clId="{6ECF7A4A-82DD-4B0B-887E-8CED7E71DBCB}" dt="2020-01-27T13:37:56.981" v="271" actId="571"/>
          <ac:graphicFrameMkLst>
            <pc:docMk/>
            <pc:sldMk cId="285345125" sldId="266"/>
            <ac:graphicFrameMk id="74" creationId="{0336B6F3-029A-44C8-BDE5-32AD2415EC1A}"/>
          </ac:graphicFrameMkLst>
        </pc:graphicFrameChg>
        <pc:graphicFrameChg chg="add mod modGraphic">
          <ac:chgData name="OSKAR CIEBIEN - STUDENT" userId="724f1962-3601-4b55-bc62-c56a87de5229" providerId="ADAL" clId="{6ECF7A4A-82DD-4B0B-887E-8CED7E71DBCB}" dt="2020-01-27T13:37:56.981" v="271" actId="571"/>
          <ac:graphicFrameMkLst>
            <pc:docMk/>
            <pc:sldMk cId="285345125" sldId="266"/>
            <ac:graphicFrameMk id="82" creationId="{83915721-2879-471C-B7AF-7E381A036861}"/>
          </ac:graphicFrameMkLst>
        </pc:graphicFrameChg>
        <pc:graphicFrameChg chg="add mod modGraphic">
          <ac:chgData name="OSKAR CIEBIEN - STUDENT" userId="724f1962-3601-4b55-bc62-c56a87de5229" providerId="ADAL" clId="{6ECF7A4A-82DD-4B0B-887E-8CED7E71DBCB}" dt="2020-01-27T13:47:59.654" v="392" actId="114"/>
          <ac:graphicFrameMkLst>
            <pc:docMk/>
            <pc:sldMk cId="285345125" sldId="266"/>
            <ac:graphicFrameMk id="140" creationId="{70F06F52-CB60-4A31-9269-499CFAF92770}"/>
          </ac:graphicFrameMkLst>
        </pc:graphicFrameChg>
        <pc:graphicFrameChg chg="add mod modGraphic">
          <ac:chgData name="OSKAR CIEBIEN - STUDENT" userId="724f1962-3601-4b55-bc62-c56a87de5229" providerId="ADAL" clId="{6ECF7A4A-82DD-4B0B-887E-8CED7E71DBCB}" dt="2020-01-27T13:48:25.199" v="437" actId="20577"/>
          <ac:graphicFrameMkLst>
            <pc:docMk/>
            <pc:sldMk cId="285345125" sldId="266"/>
            <ac:graphicFrameMk id="141" creationId="{7D2A5C63-F4B7-4387-B172-C05F2ADFBA1D}"/>
          </ac:graphicFrameMkLst>
        </pc:graphicFrameChg>
        <pc:picChg chg="add del mod">
          <ac:chgData name="OSKAR CIEBIEN - STUDENT" userId="724f1962-3601-4b55-bc62-c56a87de5229" providerId="ADAL" clId="{6ECF7A4A-82DD-4B0B-887E-8CED7E71DBCB}" dt="2020-01-27T13:37:58.246" v="273"/>
          <ac:picMkLst>
            <pc:docMk/>
            <pc:sldMk cId="285345125" sldId="266"/>
            <ac:picMk id="4" creationId="{BE05CBC0-794C-4BE6-BD9A-07CA7F090385}"/>
          </ac:picMkLst>
        </pc:picChg>
        <pc:picChg chg="add mod">
          <ac:chgData name="OSKAR CIEBIEN - STUDENT" userId="724f1962-3601-4b55-bc62-c56a87de5229" providerId="ADAL" clId="{6ECF7A4A-82DD-4B0B-887E-8CED7E71DBCB}" dt="2020-01-27T13:37:56.981" v="271" actId="571"/>
          <ac:picMkLst>
            <pc:docMk/>
            <pc:sldMk cId="285345125" sldId="266"/>
            <ac:picMk id="72" creationId="{83012FBC-DED9-4E77-95DD-F2CB5296EC73}"/>
          </ac:picMkLst>
        </pc:picChg>
      </pc:sldChg>
      <pc:sldChg chg="addSp delSp modSp">
        <pc:chgData name="OSKAR CIEBIEN - STUDENT" userId="724f1962-3601-4b55-bc62-c56a87de5229" providerId="ADAL" clId="{6ECF7A4A-82DD-4B0B-887E-8CED7E71DBCB}" dt="2020-01-27T13:50:35.068" v="470" actId="20577"/>
        <pc:sldMkLst>
          <pc:docMk/>
          <pc:sldMk cId="2105407627" sldId="267"/>
        </pc:sldMkLst>
        <pc:spChg chg="del">
          <ac:chgData name="OSKAR CIEBIEN - STUDENT" userId="724f1962-3601-4b55-bc62-c56a87de5229" providerId="ADAL" clId="{6ECF7A4A-82DD-4B0B-887E-8CED7E71DBCB}" dt="2020-01-27T13:49:17.478" v="439" actId="478"/>
          <ac:spMkLst>
            <pc:docMk/>
            <pc:sldMk cId="2105407627" sldId="267"/>
            <ac:spMk id="3" creationId="{05B458D9-16F1-44AF-B277-8ED0FA792987}"/>
          </ac:spMkLst>
        </pc:spChg>
        <pc:spChg chg="add mod">
          <ac:chgData name="OSKAR CIEBIEN - STUDENT" userId="724f1962-3601-4b55-bc62-c56a87de5229" providerId="ADAL" clId="{6ECF7A4A-82DD-4B0B-887E-8CED7E71DBCB}" dt="2020-01-27T13:49:59.773" v="455" actId="1076"/>
          <ac:spMkLst>
            <pc:docMk/>
            <pc:sldMk cId="2105407627" sldId="267"/>
            <ac:spMk id="4" creationId="{93720D99-C7A0-434B-BE3C-E69C7885FE24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5" creationId="{568F9124-4D49-413F-8D34-B85400E58F1F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6" creationId="{2CC7DBB4-1835-4203-BCA0-08CC40A00DCB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7" creationId="{26C14218-6110-4247-94EE-77F656B18258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8" creationId="{33DE06E8-BEA0-490C-8846-9842A2478766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9" creationId="{9F684229-231C-420C-A7BA-5AAD4EC1A871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10" creationId="{0196191F-1171-4B6F-B257-09899E9EE77E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11" creationId="{1FFB3229-ACA5-422A-B570-536624166AD1}"/>
          </ac:spMkLst>
        </pc:spChg>
        <pc:spChg chg="add mod">
          <ac:chgData name="OSKAR CIEBIEN - STUDENT" userId="724f1962-3601-4b55-bc62-c56a87de5229" providerId="ADAL" clId="{6ECF7A4A-82DD-4B0B-887E-8CED7E71DBCB}" dt="2020-01-27T13:50:09.507" v="459" actId="20577"/>
          <ac:spMkLst>
            <pc:docMk/>
            <pc:sldMk cId="2105407627" sldId="267"/>
            <ac:spMk id="12" creationId="{94B29EAA-8B17-45C2-B889-F8C5440C4F5F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13" creationId="{8B205A10-62F1-4626-8B8F-18EF7E5F5E56}"/>
          </ac:spMkLst>
        </pc:spChg>
        <pc:spChg chg="add mod">
          <ac:chgData name="OSKAR CIEBIEN - STUDENT" userId="724f1962-3601-4b55-bc62-c56a87de5229" providerId="ADAL" clId="{6ECF7A4A-82DD-4B0B-887E-8CED7E71DBCB}" dt="2020-01-27T13:49:23.540" v="441" actId="1076"/>
          <ac:spMkLst>
            <pc:docMk/>
            <pc:sldMk cId="2105407627" sldId="267"/>
            <ac:spMk id="14" creationId="{5BA2DB04-BD1C-4A1E-948E-5C185ABBB006}"/>
          </ac:spMkLst>
        </pc:spChg>
        <pc:spChg chg="add mod">
          <ac:chgData name="OSKAR CIEBIEN - STUDENT" userId="724f1962-3601-4b55-bc62-c56a87de5229" providerId="ADAL" clId="{6ECF7A4A-82DD-4B0B-887E-8CED7E71DBCB}" dt="2020-01-27T13:50:35.068" v="470" actId="20577"/>
          <ac:spMkLst>
            <pc:docMk/>
            <pc:sldMk cId="2105407627" sldId="267"/>
            <ac:spMk id="16" creationId="{E527D7F4-20BA-4F41-9AF0-724A97AE1149}"/>
          </ac:spMkLst>
        </pc:spChg>
        <pc:picChg chg="add mod">
          <ac:chgData name="OSKAR CIEBIEN - STUDENT" userId="724f1962-3601-4b55-bc62-c56a87de5229" providerId="ADAL" clId="{6ECF7A4A-82DD-4B0B-887E-8CED7E71DBCB}" dt="2020-01-27T13:49:23.540" v="441" actId="1076"/>
          <ac:picMkLst>
            <pc:docMk/>
            <pc:sldMk cId="2105407627" sldId="267"/>
            <ac:picMk id="15" creationId="{1D1CC4E3-64B4-47E9-8182-A14DE3C1C3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2038-BACA-40B0-BCBC-51AA755D3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agile inception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13A0-BDAB-428A-90D0-F23C1641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188" y="4192604"/>
            <a:ext cx="6859623" cy="682611"/>
          </a:xfrm>
        </p:spPr>
        <p:txBody>
          <a:bodyPr>
            <a:normAutofit/>
          </a:bodyPr>
          <a:lstStyle/>
          <a:p>
            <a:r>
              <a:rPr lang="en-IE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Worth To Buy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0F7D-6039-48DA-8294-29CC572769AF}"/>
              </a:ext>
            </a:extLst>
          </p:cNvPr>
          <p:cNvSpPr txBox="1"/>
          <p:nvPr/>
        </p:nvSpPr>
        <p:spPr>
          <a:xfrm>
            <a:off x="1600200" y="5035155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RAID: Shadow Legends</a:t>
            </a:r>
          </a:p>
          <a:p>
            <a:pPr algn="ctr"/>
            <a:r>
              <a:rPr lang="en-I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I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Nord VPN</a:t>
            </a:r>
          </a:p>
        </p:txBody>
      </p:sp>
    </p:spTree>
    <p:extLst>
      <p:ext uri="{BB962C8B-B14F-4D97-AF65-F5344CB8AC3E}">
        <p14:creationId xmlns:p14="http://schemas.microsoft.com/office/powerpoint/2010/main" val="95143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F087-46DD-4297-BC8A-30A7524E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big?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2B8F254-0992-444A-B18F-7C731BF1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Planned Construction - ¬ 2 months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– 1 week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– 2 weeks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ding icon">
            <a:extLst>
              <a:ext uri="{FF2B5EF4-FFF2-40B4-BE49-F238E27FC236}">
                <a16:creationId xmlns:a16="http://schemas.microsoft.com/office/drawing/2014/main" id="{F17382B5-EB49-4660-9E61-3DDEB785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364" y="1592741"/>
            <a:ext cx="3355848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5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F483-0CA5-4DA1-AED4-69C4060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776"/>
            <a:ext cx="7729728" cy="1188720"/>
          </a:xfrm>
        </p:spPr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 sliders</a:t>
            </a:r>
          </a:p>
        </p:txBody>
      </p:sp>
      <p:graphicFrame>
        <p:nvGraphicFramePr>
          <p:cNvPr id="140" name="Table 140">
            <a:extLst>
              <a:ext uri="{FF2B5EF4-FFF2-40B4-BE49-F238E27FC236}">
                <a16:creationId xmlns:a16="http://schemas.microsoft.com/office/drawing/2014/main" id="{70F06F52-CB60-4A31-9269-499CFAF92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000034"/>
              </p:ext>
            </p:extLst>
          </p:nvPr>
        </p:nvGraphicFramePr>
        <p:xfrm>
          <a:off x="2231136" y="1836929"/>
          <a:ext cx="7729728" cy="2372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649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uFill>
                            <a:solidFill>
                              <a:srgbClr val="FFFFFF"/>
                            </a:solidFill>
                          </a:uFill>
                        </a:defRPr>
                      </a:pPr>
                      <a:r>
                        <a:rPr lang="en-IE" sz="2800" b="1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Sliders</a:t>
                      </a:r>
                      <a:endParaRPr sz="28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The classic four</a:t>
                      </a:r>
                      <a:endParaRPr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4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Feature completeness (scope)</a:t>
                      </a:r>
                    </a:p>
                  </a:txBody>
                  <a:tcPr marL="88900" marR="88900" marT="88900" marB="889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57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Stay within budget (budget)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3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Deliver project on time (time)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80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High quality, low defects (quality)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1" name="Table 148">
            <a:extLst>
              <a:ext uri="{FF2B5EF4-FFF2-40B4-BE49-F238E27FC236}">
                <a16:creationId xmlns:a16="http://schemas.microsoft.com/office/drawing/2014/main" id="{7D2A5C63-F4B7-4387-B172-C05F2ADFB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16490"/>
              </p:ext>
            </p:extLst>
          </p:nvPr>
        </p:nvGraphicFramePr>
        <p:xfrm>
          <a:off x="2231136" y="4342794"/>
          <a:ext cx="7729728" cy="2372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210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uFill>
                            <a:solidFill>
                              <a:srgbClr val="FFFFFF"/>
                            </a:solidFill>
                          </a:uFill>
                        </a:defRPr>
                      </a:pPr>
                      <a:r>
                        <a:rPr lang="en-IE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Sliders</a:t>
                      </a:r>
                      <a:endParaRPr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Other important things</a:t>
                      </a:r>
                      <a:endParaRPr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8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Ease of use</a:t>
                      </a:r>
                    </a:p>
                  </a:txBody>
                  <a:tcPr marL="88900" marR="88900" marT="88900" marB="889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69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Don’t make me think!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21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Detailed audits (log everything)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93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Moderated Website</a:t>
                      </a:r>
                      <a:endParaRPr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" name="Group 147">
            <a:extLst>
              <a:ext uri="{FF2B5EF4-FFF2-40B4-BE49-F238E27FC236}">
                <a16:creationId xmlns:a16="http://schemas.microsoft.com/office/drawing/2014/main" id="{0710FCC4-9512-4852-8970-8F9C13C72718}"/>
              </a:ext>
            </a:extLst>
          </p:cNvPr>
          <p:cNvGrpSpPr/>
          <p:nvPr/>
        </p:nvGrpSpPr>
        <p:grpSpPr>
          <a:xfrm>
            <a:off x="2461800" y="4971012"/>
            <a:ext cx="2518554" cy="274638"/>
            <a:chOff x="-84832" y="0"/>
            <a:chExt cx="2518552" cy="274637"/>
          </a:xfrm>
        </p:grpSpPr>
        <p:sp>
          <p:nvSpPr>
            <p:cNvPr id="143" name="Shape 141">
              <a:extLst>
                <a:ext uri="{FF2B5EF4-FFF2-40B4-BE49-F238E27FC236}">
                  <a16:creationId xmlns:a16="http://schemas.microsoft.com/office/drawing/2014/main" id="{ECB84ACA-2777-4455-BD99-BEA87B5A590E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144" name="Shape 142">
              <a:extLst>
                <a:ext uri="{FF2B5EF4-FFF2-40B4-BE49-F238E27FC236}">
                  <a16:creationId xmlns:a16="http://schemas.microsoft.com/office/drawing/2014/main" id="{F1C16240-218E-4A30-BEF7-FF6F87CEF3A5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" name="Shape 143">
              <a:extLst>
                <a:ext uri="{FF2B5EF4-FFF2-40B4-BE49-F238E27FC236}">
                  <a16:creationId xmlns:a16="http://schemas.microsoft.com/office/drawing/2014/main" id="{CB80A6BB-F96B-49A2-8C01-2D9E81960D73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146" name="Shape 144">
              <a:extLst>
                <a:ext uri="{FF2B5EF4-FFF2-40B4-BE49-F238E27FC236}">
                  <a16:creationId xmlns:a16="http://schemas.microsoft.com/office/drawing/2014/main" id="{5D69EBF9-1BFA-43EB-8A0D-1AD931F8A8AB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" name="Shape 145">
              <a:extLst>
                <a:ext uri="{FF2B5EF4-FFF2-40B4-BE49-F238E27FC236}">
                  <a16:creationId xmlns:a16="http://schemas.microsoft.com/office/drawing/2014/main" id="{810F29CE-DF1A-40FA-8279-E5D38B8FDCFC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" name="Shape 146">
              <a:extLst>
                <a:ext uri="{FF2B5EF4-FFF2-40B4-BE49-F238E27FC236}">
                  <a16:creationId xmlns:a16="http://schemas.microsoft.com/office/drawing/2014/main" id="{AE9EC868-ECD0-427B-A2D3-6FD88AC16482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8" name="Group 147">
            <a:extLst>
              <a:ext uri="{FF2B5EF4-FFF2-40B4-BE49-F238E27FC236}">
                <a16:creationId xmlns:a16="http://schemas.microsoft.com/office/drawing/2014/main" id="{B5023588-C71B-4BCE-AD1D-2F3550EF91C5}"/>
              </a:ext>
            </a:extLst>
          </p:cNvPr>
          <p:cNvGrpSpPr/>
          <p:nvPr/>
        </p:nvGrpSpPr>
        <p:grpSpPr>
          <a:xfrm>
            <a:off x="2461800" y="2984120"/>
            <a:ext cx="2518554" cy="274638"/>
            <a:chOff x="-84832" y="0"/>
            <a:chExt cx="2518552" cy="274637"/>
          </a:xfrm>
        </p:grpSpPr>
        <p:sp>
          <p:nvSpPr>
            <p:cNvPr id="159" name="Shape 141">
              <a:extLst>
                <a:ext uri="{FF2B5EF4-FFF2-40B4-BE49-F238E27FC236}">
                  <a16:creationId xmlns:a16="http://schemas.microsoft.com/office/drawing/2014/main" id="{99FD2B01-EB7F-463C-91F4-C882999E8188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160" name="Shape 142">
              <a:extLst>
                <a:ext uri="{FF2B5EF4-FFF2-40B4-BE49-F238E27FC236}">
                  <a16:creationId xmlns:a16="http://schemas.microsoft.com/office/drawing/2014/main" id="{9C417958-C389-4944-81DB-2511DB3567DB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Shape 143">
              <a:extLst>
                <a:ext uri="{FF2B5EF4-FFF2-40B4-BE49-F238E27FC236}">
                  <a16:creationId xmlns:a16="http://schemas.microsoft.com/office/drawing/2014/main" id="{5689CA57-7A04-43A0-9182-E013B94A94F2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162" name="Shape 144">
              <a:extLst>
                <a:ext uri="{FF2B5EF4-FFF2-40B4-BE49-F238E27FC236}">
                  <a16:creationId xmlns:a16="http://schemas.microsoft.com/office/drawing/2014/main" id="{7DC64E6C-12D3-47F5-8D0F-5BAA529A8335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45">
              <a:extLst>
                <a:ext uri="{FF2B5EF4-FFF2-40B4-BE49-F238E27FC236}">
                  <a16:creationId xmlns:a16="http://schemas.microsoft.com/office/drawing/2014/main" id="{3A6C2D44-C2DF-4E4A-9EF9-4A4D2836CEE8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Shape 146">
              <a:extLst>
                <a:ext uri="{FF2B5EF4-FFF2-40B4-BE49-F238E27FC236}">
                  <a16:creationId xmlns:a16="http://schemas.microsoft.com/office/drawing/2014/main" id="{C023CC16-9FB7-43AD-A43D-0F89865202A9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65" name="Shape 198">
            <a:extLst>
              <a:ext uri="{FF2B5EF4-FFF2-40B4-BE49-F238E27FC236}">
                <a16:creationId xmlns:a16="http://schemas.microsoft.com/office/drawing/2014/main" id="{EB520455-FA4B-4551-A722-D613FA39F649}"/>
              </a:ext>
            </a:extLst>
          </p:cNvPr>
          <p:cNvSpPr/>
          <p:nvPr/>
        </p:nvSpPr>
        <p:spPr>
          <a:xfrm>
            <a:off x="3105610" y="2951929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66" name="Group 147">
            <a:extLst>
              <a:ext uri="{FF2B5EF4-FFF2-40B4-BE49-F238E27FC236}">
                <a16:creationId xmlns:a16="http://schemas.microsoft.com/office/drawing/2014/main" id="{35523F98-4137-4A5C-A478-D6A3438D848C}"/>
              </a:ext>
            </a:extLst>
          </p:cNvPr>
          <p:cNvGrpSpPr/>
          <p:nvPr/>
        </p:nvGrpSpPr>
        <p:grpSpPr>
          <a:xfrm>
            <a:off x="2461801" y="3419769"/>
            <a:ext cx="2518554" cy="274638"/>
            <a:chOff x="-84832" y="0"/>
            <a:chExt cx="2518552" cy="274637"/>
          </a:xfrm>
        </p:grpSpPr>
        <p:sp>
          <p:nvSpPr>
            <p:cNvPr id="167" name="Shape 141">
              <a:extLst>
                <a:ext uri="{FF2B5EF4-FFF2-40B4-BE49-F238E27FC236}">
                  <a16:creationId xmlns:a16="http://schemas.microsoft.com/office/drawing/2014/main" id="{FC6E95B9-57FB-4C68-9527-C483B900CBA4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168" name="Shape 142">
              <a:extLst>
                <a:ext uri="{FF2B5EF4-FFF2-40B4-BE49-F238E27FC236}">
                  <a16:creationId xmlns:a16="http://schemas.microsoft.com/office/drawing/2014/main" id="{65310BF4-9FD3-4F0A-AFCD-4826A7F32BBF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Shape 143">
              <a:extLst>
                <a:ext uri="{FF2B5EF4-FFF2-40B4-BE49-F238E27FC236}">
                  <a16:creationId xmlns:a16="http://schemas.microsoft.com/office/drawing/2014/main" id="{45C0619A-900E-42D7-A697-075ABE649967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170" name="Shape 144">
              <a:extLst>
                <a:ext uri="{FF2B5EF4-FFF2-40B4-BE49-F238E27FC236}">
                  <a16:creationId xmlns:a16="http://schemas.microsoft.com/office/drawing/2014/main" id="{5662CC95-75D4-4B1B-930F-96F6451960A1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Shape 145">
              <a:extLst>
                <a:ext uri="{FF2B5EF4-FFF2-40B4-BE49-F238E27FC236}">
                  <a16:creationId xmlns:a16="http://schemas.microsoft.com/office/drawing/2014/main" id="{BB291F23-746D-426F-AAD6-6BD9359D6CB4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Shape 146">
              <a:extLst>
                <a:ext uri="{FF2B5EF4-FFF2-40B4-BE49-F238E27FC236}">
                  <a16:creationId xmlns:a16="http://schemas.microsoft.com/office/drawing/2014/main" id="{2F8B6C01-B89D-424F-BD8E-E3211EB6217D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73" name="Shape 198">
            <a:extLst>
              <a:ext uri="{FF2B5EF4-FFF2-40B4-BE49-F238E27FC236}">
                <a16:creationId xmlns:a16="http://schemas.microsoft.com/office/drawing/2014/main" id="{A2B4D212-E813-49DA-8929-58FD354EA56B}"/>
              </a:ext>
            </a:extLst>
          </p:cNvPr>
          <p:cNvSpPr/>
          <p:nvPr/>
        </p:nvSpPr>
        <p:spPr>
          <a:xfrm>
            <a:off x="3832257" y="3375643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74" name="Group 147">
            <a:extLst>
              <a:ext uri="{FF2B5EF4-FFF2-40B4-BE49-F238E27FC236}">
                <a16:creationId xmlns:a16="http://schemas.microsoft.com/office/drawing/2014/main" id="{AE2647A8-9EBE-4D4B-B0E8-D7F8C0990CF5}"/>
              </a:ext>
            </a:extLst>
          </p:cNvPr>
          <p:cNvGrpSpPr/>
          <p:nvPr/>
        </p:nvGrpSpPr>
        <p:grpSpPr>
          <a:xfrm>
            <a:off x="2461799" y="3875838"/>
            <a:ext cx="2518554" cy="274638"/>
            <a:chOff x="-84832" y="0"/>
            <a:chExt cx="2518552" cy="274637"/>
          </a:xfrm>
        </p:grpSpPr>
        <p:sp>
          <p:nvSpPr>
            <p:cNvPr id="175" name="Shape 141">
              <a:extLst>
                <a:ext uri="{FF2B5EF4-FFF2-40B4-BE49-F238E27FC236}">
                  <a16:creationId xmlns:a16="http://schemas.microsoft.com/office/drawing/2014/main" id="{2B4D901D-2231-4AFB-A569-61550C0FBDCE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176" name="Shape 142">
              <a:extLst>
                <a:ext uri="{FF2B5EF4-FFF2-40B4-BE49-F238E27FC236}">
                  <a16:creationId xmlns:a16="http://schemas.microsoft.com/office/drawing/2014/main" id="{5281ECBD-BCB4-47BD-9BD9-C0B137D0D9CF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Shape 143">
              <a:extLst>
                <a:ext uri="{FF2B5EF4-FFF2-40B4-BE49-F238E27FC236}">
                  <a16:creationId xmlns:a16="http://schemas.microsoft.com/office/drawing/2014/main" id="{5B836E7F-A4CC-439D-A8E6-F593902A86D9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178" name="Shape 144">
              <a:extLst>
                <a:ext uri="{FF2B5EF4-FFF2-40B4-BE49-F238E27FC236}">
                  <a16:creationId xmlns:a16="http://schemas.microsoft.com/office/drawing/2014/main" id="{C4CA189B-0FD0-42EA-9458-230860FF9B47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45">
              <a:extLst>
                <a:ext uri="{FF2B5EF4-FFF2-40B4-BE49-F238E27FC236}">
                  <a16:creationId xmlns:a16="http://schemas.microsoft.com/office/drawing/2014/main" id="{7E51BD28-7B52-4A91-9AEC-C31F61BC6A89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Shape 146">
              <a:extLst>
                <a:ext uri="{FF2B5EF4-FFF2-40B4-BE49-F238E27FC236}">
                  <a16:creationId xmlns:a16="http://schemas.microsoft.com/office/drawing/2014/main" id="{D6EB0081-C76F-4720-9FFF-BA95EB25CBDA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81" name="Shape 198">
            <a:extLst>
              <a:ext uri="{FF2B5EF4-FFF2-40B4-BE49-F238E27FC236}">
                <a16:creationId xmlns:a16="http://schemas.microsoft.com/office/drawing/2014/main" id="{EEE9816E-55C0-4EF8-85C9-D6EC4EC25831}"/>
              </a:ext>
            </a:extLst>
          </p:cNvPr>
          <p:cNvSpPr/>
          <p:nvPr/>
        </p:nvSpPr>
        <p:spPr>
          <a:xfrm>
            <a:off x="3642841" y="3857792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90" name="Group 147">
            <a:extLst>
              <a:ext uri="{FF2B5EF4-FFF2-40B4-BE49-F238E27FC236}">
                <a16:creationId xmlns:a16="http://schemas.microsoft.com/office/drawing/2014/main" id="{CBE43369-E6AF-42E3-A899-7D551017D815}"/>
              </a:ext>
            </a:extLst>
          </p:cNvPr>
          <p:cNvGrpSpPr/>
          <p:nvPr/>
        </p:nvGrpSpPr>
        <p:grpSpPr>
          <a:xfrm>
            <a:off x="2461795" y="2439746"/>
            <a:ext cx="2518554" cy="274638"/>
            <a:chOff x="-84832" y="0"/>
            <a:chExt cx="2518552" cy="274637"/>
          </a:xfrm>
        </p:grpSpPr>
        <p:sp>
          <p:nvSpPr>
            <p:cNvPr id="191" name="Shape 141">
              <a:extLst>
                <a:ext uri="{FF2B5EF4-FFF2-40B4-BE49-F238E27FC236}">
                  <a16:creationId xmlns:a16="http://schemas.microsoft.com/office/drawing/2014/main" id="{4EDCB295-71EF-4107-BCBE-FA3B745B6D82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192" name="Shape 142">
              <a:extLst>
                <a:ext uri="{FF2B5EF4-FFF2-40B4-BE49-F238E27FC236}">
                  <a16:creationId xmlns:a16="http://schemas.microsoft.com/office/drawing/2014/main" id="{ACECBD2E-824B-4B46-A4C6-ED0A59A17F9C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Shape 143">
              <a:extLst>
                <a:ext uri="{FF2B5EF4-FFF2-40B4-BE49-F238E27FC236}">
                  <a16:creationId xmlns:a16="http://schemas.microsoft.com/office/drawing/2014/main" id="{98652FCB-A18E-4652-A7B0-596CA3E038A9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194" name="Shape 144">
              <a:extLst>
                <a:ext uri="{FF2B5EF4-FFF2-40B4-BE49-F238E27FC236}">
                  <a16:creationId xmlns:a16="http://schemas.microsoft.com/office/drawing/2014/main" id="{33C88336-C604-45C9-9CBD-ACEEA0F50346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Shape 145">
              <a:extLst>
                <a:ext uri="{FF2B5EF4-FFF2-40B4-BE49-F238E27FC236}">
                  <a16:creationId xmlns:a16="http://schemas.microsoft.com/office/drawing/2014/main" id="{0971779F-7A26-49CA-915B-8EF36486A5E2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Shape 146">
              <a:extLst>
                <a:ext uri="{FF2B5EF4-FFF2-40B4-BE49-F238E27FC236}">
                  <a16:creationId xmlns:a16="http://schemas.microsoft.com/office/drawing/2014/main" id="{2A77C6B0-8C70-491D-A0B8-67FDC2D3ACF4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97" name="Shape 198">
            <a:extLst>
              <a:ext uri="{FF2B5EF4-FFF2-40B4-BE49-F238E27FC236}">
                <a16:creationId xmlns:a16="http://schemas.microsoft.com/office/drawing/2014/main" id="{41F014C8-C27A-4889-96DB-A31E8C47BC06}"/>
              </a:ext>
            </a:extLst>
          </p:cNvPr>
          <p:cNvSpPr/>
          <p:nvPr/>
        </p:nvSpPr>
        <p:spPr>
          <a:xfrm>
            <a:off x="4169916" y="2453823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98" name="Group 147">
            <a:extLst>
              <a:ext uri="{FF2B5EF4-FFF2-40B4-BE49-F238E27FC236}">
                <a16:creationId xmlns:a16="http://schemas.microsoft.com/office/drawing/2014/main" id="{7BA2CEF6-2D51-4C9A-B5D9-7B67083C845F}"/>
              </a:ext>
            </a:extLst>
          </p:cNvPr>
          <p:cNvGrpSpPr/>
          <p:nvPr/>
        </p:nvGrpSpPr>
        <p:grpSpPr>
          <a:xfrm>
            <a:off x="2461798" y="5459473"/>
            <a:ext cx="2518554" cy="274638"/>
            <a:chOff x="-84832" y="0"/>
            <a:chExt cx="2518552" cy="274637"/>
          </a:xfrm>
        </p:grpSpPr>
        <p:sp>
          <p:nvSpPr>
            <p:cNvPr id="199" name="Shape 141">
              <a:extLst>
                <a:ext uri="{FF2B5EF4-FFF2-40B4-BE49-F238E27FC236}">
                  <a16:creationId xmlns:a16="http://schemas.microsoft.com/office/drawing/2014/main" id="{2A6D3175-6DEC-4BB0-998E-00BD4465E20A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200" name="Shape 142">
              <a:extLst>
                <a:ext uri="{FF2B5EF4-FFF2-40B4-BE49-F238E27FC236}">
                  <a16:creationId xmlns:a16="http://schemas.microsoft.com/office/drawing/2014/main" id="{A370085A-F229-47A3-BF3E-BBE2874B7702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" name="Shape 143">
              <a:extLst>
                <a:ext uri="{FF2B5EF4-FFF2-40B4-BE49-F238E27FC236}">
                  <a16:creationId xmlns:a16="http://schemas.microsoft.com/office/drawing/2014/main" id="{22E71580-0586-4922-856A-3CBFF40DEE9C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202" name="Shape 144">
              <a:extLst>
                <a:ext uri="{FF2B5EF4-FFF2-40B4-BE49-F238E27FC236}">
                  <a16:creationId xmlns:a16="http://schemas.microsoft.com/office/drawing/2014/main" id="{50B8102A-8DDA-4648-89BD-39551C4735DB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Shape 145">
              <a:extLst>
                <a:ext uri="{FF2B5EF4-FFF2-40B4-BE49-F238E27FC236}">
                  <a16:creationId xmlns:a16="http://schemas.microsoft.com/office/drawing/2014/main" id="{B3CE6A15-8F2A-4DAB-8ED1-3BD8D40DBC4A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Shape 146">
              <a:extLst>
                <a:ext uri="{FF2B5EF4-FFF2-40B4-BE49-F238E27FC236}">
                  <a16:creationId xmlns:a16="http://schemas.microsoft.com/office/drawing/2014/main" id="{6B8C26D5-E88E-407D-A88C-80B13A92368D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05" name="Shape 198">
            <a:extLst>
              <a:ext uri="{FF2B5EF4-FFF2-40B4-BE49-F238E27FC236}">
                <a16:creationId xmlns:a16="http://schemas.microsoft.com/office/drawing/2014/main" id="{1012BD77-BB17-4471-9AF1-5A9DBD2C837A}"/>
              </a:ext>
            </a:extLst>
          </p:cNvPr>
          <p:cNvSpPr/>
          <p:nvPr/>
        </p:nvSpPr>
        <p:spPr>
          <a:xfrm>
            <a:off x="3669280" y="5458201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06" name="Group 147">
            <a:extLst>
              <a:ext uri="{FF2B5EF4-FFF2-40B4-BE49-F238E27FC236}">
                <a16:creationId xmlns:a16="http://schemas.microsoft.com/office/drawing/2014/main" id="{5B3E0150-937A-4B6B-AAE9-5F015B4716EB}"/>
              </a:ext>
            </a:extLst>
          </p:cNvPr>
          <p:cNvGrpSpPr/>
          <p:nvPr/>
        </p:nvGrpSpPr>
        <p:grpSpPr>
          <a:xfrm>
            <a:off x="2461797" y="5923714"/>
            <a:ext cx="2518554" cy="274638"/>
            <a:chOff x="-84832" y="0"/>
            <a:chExt cx="2518552" cy="274637"/>
          </a:xfrm>
        </p:grpSpPr>
        <p:sp>
          <p:nvSpPr>
            <p:cNvPr id="207" name="Shape 141">
              <a:extLst>
                <a:ext uri="{FF2B5EF4-FFF2-40B4-BE49-F238E27FC236}">
                  <a16:creationId xmlns:a16="http://schemas.microsoft.com/office/drawing/2014/main" id="{03034CE2-6633-4EAF-B2F3-2D2D27505982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208" name="Shape 142">
              <a:extLst>
                <a:ext uri="{FF2B5EF4-FFF2-40B4-BE49-F238E27FC236}">
                  <a16:creationId xmlns:a16="http://schemas.microsoft.com/office/drawing/2014/main" id="{13523B25-9744-4CD4-9F05-76786260E915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Shape 143">
              <a:extLst>
                <a:ext uri="{FF2B5EF4-FFF2-40B4-BE49-F238E27FC236}">
                  <a16:creationId xmlns:a16="http://schemas.microsoft.com/office/drawing/2014/main" id="{00A77EA3-C567-403F-BB53-570748E1ADB6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210" name="Shape 144">
              <a:extLst>
                <a:ext uri="{FF2B5EF4-FFF2-40B4-BE49-F238E27FC236}">
                  <a16:creationId xmlns:a16="http://schemas.microsoft.com/office/drawing/2014/main" id="{2038CB49-2C2D-4DF4-ADBE-67FEFBE62137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Shape 145">
              <a:extLst>
                <a:ext uri="{FF2B5EF4-FFF2-40B4-BE49-F238E27FC236}">
                  <a16:creationId xmlns:a16="http://schemas.microsoft.com/office/drawing/2014/main" id="{C4AB471F-8BC5-48C4-9C38-98059DA109CF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Shape 146">
              <a:extLst>
                <a:ext uri="{FF2B5EF4-FFF2-40B4-BE49-F238E27FC236}">
                  <a16:creationId xmlns:a16="http://schemas.microsoft.com/office/drawing/2014/main" id="{E8F8E8AA-D856-479E-B104-3089A764DCAE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13" name="Shape 198">
            <a:extLst>
              <a:ext uri="{FF2B5EF4-FFF2-40B4-BE49-F238E27FC236}">
                <a16:creationId xmlns:a16="http://schemas.microsoft.com/office/drawing/2014/main" id="{992DA3FA-41E8-457B-9DF8-89AC2008A8D0}"/>
              </a:ext>
            </a:extLst>
          </p:cNvPr>
          <p:cNvSpPr/>
          <p:nvPr/>
        </p:nvSpPr>
        <p:spPr>
          <a:xfrm>
            <a:off x="3492548" y="5917812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14" name="Group 147">
            <a:extLst>
              <a:ext uri="{FF2B5EF4-FFF2-40B4-BE49-F238E27FC236}">
                <a16:creationId xmlns:a16="http://schemas.microsoft.com/office/drawing/2014/main" id="{F69C6A6E-CAAC-425D-B5A3-82DA9C44FA09}"/>
              </a:ext>
            </a:extLst>
          </p:cNvPr>
          <p:cNvGrpSpPr/>
          <p:nvPr/>
        </p:nvGrpSpPr>
        <p:grpSpPr>
          <a:xfrm>
            <a:off x="2461796" y="6338135"/>
            <a:ext cx="2518554" cy="274638"/>
            <a:chOff x="-84832" y="0"/>
            <a:chExt cx="2518552" cy="274637"/>
          </a:xfrm>
        </p:grpSpPr>
        <p:sp>
          <p:nvSpPr>
            <p:cNvPr id="215" name="Shape 141">
              <a:extLst>
                <a:ext uri="{FF2B5EF4-FFF2-40B4-BE49-F238E27FC236}">
                  <a16:creationId xmlns:a16="http://schemas.microsoft.com/office/drawing/2014/main" id="{75637C0D-78E1-4A85-AA80-6C1026A76FE1}"/>
                </a:ext>
              </a:extLst>
            </p:cNvPr>
            <p:cNvSpPr/>
            <p:nvPr/>
          </p:nvSpPr>
          <p:spPr>
            <a:xfrm>
              <a:off x="-84833" y="0"/>
              <a:ext cx="463651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OFF</a:t>
              </a:r>
            </a:p>
          </p:txBody>
        </p:sp>
        <p:sp>
          <p:nvSpPr>
            <p:cNvPr id="216" name="Shape 142">
              <a:extLst>
                <a:ext uri="{FF2B5EF4-FFF2-40B4-BE49-F238E27FC236}">
                  <a16:creationId xmlns:a16="http://schemas.microsoft.com/office/drawing/2014/main" id="{015C2D3F-8C7A-40A1-A710-353817CC16C7}"/>
                </a:ext>
              </a:extLst>
            </p:cNvPr>
            <p:cNvSpPr/>
            <p:nvPr/>
          </p:nvSpPr>
          <p:spPr>
            <a:xfrm>
              <a:off x="366117" y="138112"/>
              <a:ext cx="168878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Shape 143">
              <a:extLst>
                <a:ext uri="{FF2B5EF4-FFF2-40B4-BE49-F238E27FC236}">
                  <a16:creationId xmlns:a16="http://schemas.microsoft.com/office/drawing/2014/main" id="{F34FFBB6-814A-468B-8135-C1163749404F}"/>
                </a:ext>
              </a:extLst>
            </p:cNvPr>
            <p:cNvSpPr/>
            <p:nvPr/>
          </p:nvSpPr>
          <p:spPr>
            <a:xfrm>
              <a:off x="2054903" y="0"/>
              <a:ext cx="378818" cy="266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buClr>
                  <a:srgbClr val="6095C9"/>
                </a:buClr>
                <a:defRPr b="1"/>
              </a:lvl1pPr>
            </a:lstStyle>
            <a:p>
              <a:pPr lvl="0">
                <a:defRPr b="0">
                  <a:uFillTx/>
                </a:defRPr>
              </a:pPr>
              <a:r>
                <a:rPr b="1">
                  <a:uFill>
                    <a:solidFill/>
                  </a:uFill>
                </a:rPr>
                <a:t>ON</a:t>
              </a:r>
            </a:p>
          </p:txBody>
        </p:sp>
        <p:sp>
          <p:nvSpPr>
            <p:cNvPr id="218" name="Shape 144">
              <a:extLst>
                <a:ext uri="{FF2B5EF4-FFF2-40B4-BE49-F238E27FC236}">
                  <a16:creationId xmlns:a16="http://schemas.microsoft.com/office/drawing/2014/main" id="{8CC8D8A0-85D3-4FFA-8164-C8BAB74C3CC2}"/>
                </a:ext>
              </a:extLst>
            </p:cNvPr>
            <p:cNvSpPr/>
            <p:nvPr/>
          </p:nvSpPr>
          <p:spPr>
            <a:xfrm>
              <a:off x="121051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Shape 145">
              <a:extLst>
                <a:ext uri="{FF2B5EF4-FFF2-40B4-BE49-F238E27FC236}">
                  <a16:creationId xmlns:a16="http://schemas.microsoft.com/office/drawing/2014/main" id="{BEBB5CB7-584E-4710-9A1C-582167469C55}"/>
                </a:ext>
              </a:extLst>
            </p:cNvPr>
            <p:cNvSpPr/>
            <p:nvPr/>
          </p:nvSpPr>
          <p:spPr>
            <a:xfrm>
              <a:off x="858680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Shape 146">
              <a:extLst>
                <a:ext uri="{FF2B5EF4-FFF2-40B4-BE49-F238E27FC236}">
                  <a16:creationId xmlns:a16="http://schemas.microsoft.com/office/drawing/2014/main" id="{AC3F73B3-D879-4F22-9E87-E01D289E5C84}"/>
                </a:ext>
              </a:extLst>
            </p:cNvPr>
            <p:cNvSpPr/>
            <p:nvPr/>
          </p:nvSpPr>
          <p:spPr>
            <a:xfrm>
              <a:off x="1562341" y="0"/>
              <a:ext cx="1" cy="2746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21" name="Shape 198">
            <a:extLst>
              <a:ext uri="{FF2B5EF4-FFF2-40B4-BE49-F238E27FC236}">
                <a16:creationId xmlns:a16="http://schemas.microsoft.com/office/drawing/2014/main" id="{7C1377EF-7268-4D86-813A-F8B97175DC97}"/>
              </a:ext>
            </a:extLst>
          </p:cNvPr>
          <p:cNvSpPr/>
          <p:nvPr/>
        </p:nvSpPr>
        <p:spPr>
          <a:xfrm>
            <a:off x="4169916" y="6338576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Shape 198">
            <a:extLst>
              <a:ext uri="{FF2B5EF4-FFF2-40B4-BE49-F238E27FC236}">
                <a16:creationId xmlns:a16="http://schemas.microsoft.com/office/drawing/2014/main" id="{234566A8-DE32-4622-AA8F-F509954C234A}"/>
              </a:ext>
            </a:extLst>
          </p:cNvPr>
          <p:cNvSpPr/>
          <p:nvPr/>
        </p:nvSpPr>
        <p:spPr>
          <a:xfrm>
            <a:off x="3843719" y="4972563"/>
            <a:ext cx="228594" cy="30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29292"/>
          </a:solidFill>
          <a:ln w="25400">
            <a:solidFill>
              <a:srgbClr val="0E0E0E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4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DBAB-0B59-4E04-86A5-EC5C034E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release</a:t>
            </a:r>
          </a:p>
        </p:txBody>
      </p:sp>
      <p:sp>
        <p:nvSpPr>
          <p:cNvPr id="4" name="Shape 211">
            <a:extLst>
              <a:ext uri="{FF2B5EF4-FFF2-40B4-BE49-F238E27FC236}">
                <a16:creationId xmlns:a16="http://schemas.microsoft.com/office/drawing/2014/main" id="{93720D99-C7A0-434B-BE3C-E69C7885FE24}"/>
              </a:ext>
            </a:extLst>
          </p:cNvPr>
          <p:cNvSpPr/>
          <p:nvPr/>
        </p:nvSpPr>
        <p:spPr>
          <a:xfrm>
            <a:off x="3009899" y="4219869"/>
            <a:ext cx="6172201" cy="685800"/>
          </a:xfrm>
          <a:prstGeom prst="chevron">
            <a:avLst>
              <a:gd name="adj" fmla="val 50000"/>
            </a:avLst>
          </a:prstGeom>
          <a:solidFill>
            <a:srgbClr val="6095C9"/>
          </a:solidFill>
          <a:ln w="25400">
            <a:solidFill>
              <a:srgbClr val="49729C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212">
            <a:extLst>
              <a:ext uri="{FF2B5EF4-FFF2-40B4-BE49-F238E27FC236}">
                <a16:creationId xmlns:a16="http://schemas.microsoft.com/office/drawing/2014/main" id="{568F9124-4D49-413F-8D34-B85400E58F1F}"/>
              </a:ext>
            </a:extLst>
          </p:cNvPr>
          <p:cNvSpPr/>
          <p:nvPr/>
        </p:nvSpPr>
        <p:spPr>
          <a:xfrm rot="5400000">
            <a:off x="4857337" y="3939208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213">
            <a:extLst>
              <a:ext uri="{FF2B5EF4-FFF2-40B4-BE49-F238E27FC236}">
                <a16:creationId xmlns:a16="http://schemas.microsoft.com/office/drawing/2014/main" id="{2CC7DBB4-1835-4203-BCA0-08CC40A00DCB}"/>
              </a:ext>
            </a:extLst>
          </p:cNvPr>
          <p:cNvSpPr/>
          <p:nvPr/>
        </p:nvSpPr>
        <p:spPr>
          <a:xfrm rot="5400000">
            <a:off x="6838537" y="3939208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214">
            <a:extLst>
              <a:ext uri="{FF2B5EF4-FFF2-40B4-BE49-F238E27FC236}">
                <a16:creationId xmlns:a16="http://schemas.microsoft.com/office/drawing/2014/main" id="{26C14218-6110-4247-94EE-77F656B18258}"/>
              </a:ext>
            </a:extLst>
          </p:cNvPr>
          <p:cNvSpPr/>
          <p:nvPr/>
        </p:nvSpPr>
        <p:spPr>
          <a:xfrm rot="5400000">
            <a:off x="8819736" y="3939208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215">
            <a:extLst>
              <a:ext uri="{FF2B5EF4-FFF2-40B4-BE49-F238E27FC236}">
                <a16:creationId xmlns:a16="http://schemas.microsoft.com/office/drawing/2014/main" id="{33DE06E8-BEA0-490C-8846-9842A2478766}"/>
              </a:ext>
            </a:extLst>
          </p:cNvPr>
          <p:cNvSpPr/>
          <p:nvPr/>
        </p:nvSpPr>
        <p:spPr>
          <a:xfrm>
            <a:off x="8438736" y="2796208"/>
            <a:ext cx="1928913" cy="673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000" b="1"/>
            </a:lvl1pPr>
          </a:lstStyle>
          <a:p>
            <a:pPr lvl="0">
              <a:defRPr sz="1800" b="0">
                <a:uFillTx/>
              </a:defRPr>
            </a:pPr>
            <a:r>
              <a:rPr sz="4000" b="1">
                <a:uFill>
                  <a:solidFill/>
                </a:uFill>
              </a:rPr>
              <a:t>Ship it!</a:t>
            </a:r>
          </a:p>
        </p:txBody>
      </p:sp>
      <p:sp>
        <p:nvSpPr>
          <p:cNvPr id="9" name="Shape 216">
            <a:extLst>
              <a:ext uri="{FF2B5EF4-FFF2-40B4-BE49-F238E27FC236}">
                <a16:creationId xmlns:a16="http://schemas.microsoft.com/office/drawing/2014/main" id="{9F684229-231C-420C-A7BA-5AAD4EC1A871}"/>
              </a:ext>
            </a:extLst>
          </p:cNvPr>
          <p:cNvSpPr/>
          <p:nvPr/>
        </p:nvSpPr>
        <p:spPr>
          <a:xfrm>
            <a:off x="3028536" y="3634408"/>
            <a:ext cx="2294038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Construction</a:t>
            </a:r>
          </a:p>
        </p:txBody>
      </p:sp>
      <p:sp>
        <p:nvSpPr>
          <p:cNvPr id="10" name="Shape 217">
            <a:extLst>
              <a:ext uri="{FF2B5EF4-FFF2-40B4-BE49-F238E27FC236}">
                <a16:creationId xmlns:a16="http://schemas.microsoft.com/office/drawing/2014/main" id="{0196191F-1171-4B6F-B257-09899E9EE77E}"/>
              </a:ext>
            </a:extLst>
          </p:cNvPr>
          <p:cNvSpPr/>
          <p:nvPr/>
        </p:nvSpPr>
        <p:spPr>
          <a:xfrm>
            <a:off x="5847291" y="3634408"/>
            <a:ext cx="768327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UAT</a:t>
            </a:r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1FFB3229-ACA5-422A-B570-536624166AD1}"/>
              </a:ext>
            </a:extLst>
          </p:cNvPr>
          <p:cNvSpPr/>
          <p:nvPr/>
        </p:nvSpPr>
        <p:spPr>
          <a:xfrm>
            <a:off x="7600536" y="3644587"/>
            <a:ext cx="1504530" cy="495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Training</a:t>
            </a:r>
          </a:p>
        </p:txBody>
      </p:sp>
      <p:sp>
        <p:nvSpPr>
          <p:cNvPr id="12" name="Shape 219">
            <a:extLst>
              <a:ext uri="{FF2B5EF4-FFF2-40B4-BE49-F238E27FC236}">
                <a16:creationId xmlns:a16="http://schemas.microsoft.com/office/drawing/2014/main" id="{94B29EAA-8B17-45C2-B889-F8C5440C4F5F}"/>
              </a:ext>
            </a:extLst>
          </p:cNvPr>
          <p:cNvSpPr/>
          <p:nvPr/>
        </p:nvSpPr>
        <p:spPr>
          <a:xfrm>
            <a:off x="3409536" y="4320208"/>
            <a:ext cx="1559722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~</a:t>
            </a:r>
            <a:r>
              <a:rPr lang="en-IE"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4</a:t>
            </a:r>
            <a:r>
              <a:rPr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months</a:t>
            </a:r>
          </a:p>
        </p:txBody>
      </p:sp>
      <p:sp>
        <p:nvSpPr>
          <p:cNvPr id="13" name="Shape 220">
            <a:extLst>
              <a:ext uri="{FF2B5EF4-FFF2-40B4-BE49-F238E27FC236}">
                <a16:creationId xmlns:a16="http://schemas.microsoft.com/office/drawing/2014/main" id="{8B205A10-62F1-4626-8B8F-18EF7E5F5E56}"/>
              </a:ext>
            </a:extLst>
          </p:cNvPr>
          <p:cNvSpPr/>
          <p:nvPr/>
        </p:nvSpPr>
        <p:spPr>
          <a:xfrm>
            <a:off x="5735235" y="4320208"/>
            <a:ext cx="1017837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1 </a:t>
            </a:r>
            <a:r>
              <a:rPr sz="28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wk</a:t>
            </a:r>
            <a:endParaRPr sz="28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5BA2DB04-BD1C-4A1E-948E-5C185ABBB006}"/>
              </a:ext>
            </a:extLst>
          </p:cNvPr>
          <p:cNvSpPr/>
          <p:nvPr/>
        </p:nvSpPr>
        <p:spPr>
          <a:xfrm>
            <a:off x="7716436" y="4320208"/>
            <a:ext cx="1017836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FFFF"/>
              </a:buClr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1 wk</a:t>
            </a:r>
          </a:p>
        </p:txBody>
      </p:sp>
      <p:pic>
        <p:nvPicPr>
          <p:cNvPr id="15" name="image10.png">
            <a:extLst>
              <a:ext uri="{FF2B5EF4-FFF2-40B4-BE49-F238E27FC236}">
                <a16:creationId xmlns:a16="http://schemas.microsoft.com/office/drawing/2014/main" id="{1D1CC4E3-64B4-47E9-8182-A14DE3C1C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8861" y="4167808"/>
            <a:ext cx="1057276" cy="800100"/>
          </a:xfrm>
          <a:prstGeom prst="rect">
            <a:avLst/>
          </a:prstGeom>
          <a:ln w="12700">
            <a:round/>
          </a:ln>
        </p:spPr>
      </p:pic>
      <p:sp>
        <p:nvSpPr>
          <p:cNvPr id="16" name="Shape 223">
            <a:extLst>
              <a:ext uri="{FF2B5EF4-FFF2-40B4-BE49-F238E27FC236}">
                <a16:creationId xmlns:a16="http://schemas.microsoft.com/office/drawing/2014/main" id="{E527D7F4-20BA-4F41-9AF0-724A97AE1149}"/>
              </a:ext>
            </a:extLst>
          </p:cNvPr>
          <p:cNvSpPr/>
          <p:nvPr/>
        </p:nvSpPr>
        <p:spPr>
          <a:xfrm>
            <a:off x="3245795" y="4948646"/>
            <a:ext cx="5408660" cy="63094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000" b="1"/>
            </a:lvl1pPr>
          </a:lstStyle>
          <a:p>
            <a:pPr lvl="0">
              <a:defRPr sz="1800" b="0">
                <a:uFillTx/>
              </a:defRPr>
            </a:pPr>
            <a:r>
              <a:rPr lang="en-IE" sz="3600" b="1" dirty="0">
                <a:uFill>
                  <a:solidFill/>
                </a:uFill>
              </a:rPr>
              <a:t>5 </a:t>
            </a:r>
            <a:r>
              <a:rPr sz="3600" b="1" dirty="0">
                <a:uFill>
                  <a:solidFill/>
                </a:uFill>
              </a:rPr>
              <a:t>people, </a:t>
            </a:r>
            <a:r>
              <a:rPr lang="en-IE" sz="3600" b="1" dirty="0">
                <a:uFill>
                  <a:solidFill/>
                </a:uFill>
              </a:rPr>
              <a:t>4 </a:t>
            </a:r>
            <a:r>
              <a:rPr sz="3600" b="1" dirty="0">
                <a:uFill>
                  <a:solidFill/>
                </a:uFill>
              </a:rPr>
              <a:t>months, </a:t>
            </a:r>
            <a:r>
              <a:rPr lang="en-IE" sz="3600" b="1" dirty="0">
                <a:uFill>
                  <a:solidFill/>
                </a:uFill>
              </a:rPr>
              <a:t>€200</a:t>
            </a:r>
            <a:endParaRPr sz="3600" b="1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0540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0B4-27E4-45A4-9BCB-D65B19D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7DE-1136-4A00-A197-16D6E5C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473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free!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platform for people to connect.</a:t>
            </a:r>
          </a:p>
          <a:p>
            <a:pPr>
              <a:lnSpc>
                <a:spcPct val="150000"/>
              </a:lnSpc>
            </a:pP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Informative and unbiased.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A209F746-BB28-4AA4-8302-CDC13B1920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1287" y="4247206"/>
            <a:ext cx="8569426" cy="17539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33">
            <a:extLst>
              <a:ext uri="{FF2B5EF4-FFF2-40B4-BE49-F238E27FC236}">
                <a16:creationId xmlns:a16="http://schemas.microsoft.com/office/drawing/2014/main" id="{6C841638-9F10-4768-AE5A-808A96004099}"/>
              </a:ext>
            </a:extLst>
          </p:cNvPr>
          <p:cNvSpPr/>
          <p:nvPr/>
        </p:nvSpPr>
        <p:spPr>
          <a:xfrm>
            <a:off x="4510759" y="4777921"/>
            <a:ext cx="3170482" cy="69249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uFillTx/>
              </a:defRPr>
            </a:pPr>
            <a:r>
              <a:rPr lang="en-IE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/>
                </a:uFill>
              </a:rPr>
              <a:t>Social Platform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833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DE59-1B85-4812-9024-541D4370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0F34-C08F-417B-ACA7-68ACA122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2384"/>
            <a:ext cx="7729728" cy="3988904"/>
          </a:xfrm>
        </p:spPr>
        <p:txBody>
          <a:bodyPr>
            <a:normAutofit lnSpcReduction="10000"/>
          </a:bodyPr>
          <a:lstStyle/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here for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gaming community</a:t>
            </a:r>
            <a:r>
              <a:rPr lang="en-IE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in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of good games 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with other people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Worth To Buy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 and a Review Website in one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valuable information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our target audience and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connects people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Unlike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review websites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project is </a:t>
            </a:r>
            <a:r>
              <a:rPr lang="en-IE" sz="24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unbiased and friendly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35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5C8E-08A7-426B-8FE0-61C40E5C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box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35F976E-F527-4C6A-B767-988B8968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79910"/>
              </p:ext>
            </p:extLst>
          </p:nvPr>
        </p:nvGraphicFramePr>
        <p:xfrm>
          <a:off x="2231136" y="2638044"/>
          <a:ext cx="7729728" cy="2941121"/>
        </p:xfrm>
        <a:graphic>
          <a:graphicData uri="http://schemas.openxmlformats.org/drawingml/2006/table">
            <a:tbl>
              <a:tblPr firstCol="1" lastRow="1" la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3859271">
                  <a:extLst>
                    <a:ext uri="{9D8B030D-6E8A-4147-A177-3AD203B41FA5}">
                      <a16:colId xmlns:a16="http://schemas.microsoft.com/office/drawing/2014/main" val="2339629752"/>
                    </a:ext>
                  </a:extLst>
                </a:gridCol>
                <a:gridCol w="3870457">
                  <a:extLst>
                    <a:ext uri="{9D8B030D-6E8A-4147-A177-3AD203B41FA5}">
                      <a16:colId xmlns:a16="http://schemas.microsoft.com/office/drawing/2014/main" val="602644428"/>
                    </a:ext>
                  </a:extLst>
                </a:gridCol>
              </a:tblGrid>
              <a:tr h="1053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 with 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Provide honest game reviews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38117227"/>
                  </a:ext>
                </a:extLst>
              </a:tr>
              <a:tr h="1888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 our forums to state your own opinions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E" sz="20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 friendly website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223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7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E894-19EB-49ED-90C8-6826F85B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E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</a:t>
            </a:r>
          </a:p>
        </p:txBody>
      </p:sp>
      <p:graphicFrame>
        <p:nvGraphicFramePr>
          <p:cNvPr id="4" name="Table 59">
            <a:extLst>
              <a:ext uri="{FF2B5EF4-FFF2-40B4-BE49-F238E27FC236}">
                <a16:creationId xmlns:a16="http://schemas.microsoft.com/office/drawing/2014/main" id="{0B0CA21B-53AE-4926-B6CF-0E1880F4F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774091"/>
              </p:ext>
            </p:extLst>
          </p:nvPr>
        </p:nvGraphicFramePr>
        <p:xfrm>
          <a:off x="2231136" y="2267151"/>
          <a:ext cx="7729728" cy="231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6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10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</a:t>
                      </a:r>
                    </a:p>
                  </a:txBody>
                  <a:tcPr marL="38100" marR="38100" marT="38100" marB="381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OUT</a:t>
                      </a:r>
                    </a:p>
                  </a:txBody>
                  <a:tcPr marL="38100" marR="38100" marT="38100" marB="381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2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Social platform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Deterrents to cyber bullying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2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Reviews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 information help desk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2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 friendly website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2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Simple Design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2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60">
            <a:extLst>
              <a:ext uri="{FF2B5EF4-FFF2-40B4-BE49-F238E27FC236}">
                <a16:creationId xmlns:a16="http://schemas.microsoft.com/office/drawing/2014/main" id="{91150C7D-436C-4832-A18F-707730B8A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619375"/>
              </p:ext>
            </p:extLst>
          </p:nvPr>
        </p:nvGraphicFramePr>
        <p:xfrm>
          <a:off x="2231136" y="4697370"/>
          <a:ext cx="7729728" cy="1615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72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28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UNRESOLVED</a:t>
                      </a:r>
                    </a:p>
                  </a:txBody>
                  <a:tcPr marL="38100" marR="38100" marT="38100" marB="381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88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88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88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72F0-2F4A-445C-A6E8-DFF2E99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project community</a:t>
            </a:r>
          </a:p>
        </p:txBody>
      </p:sp>
      <p:sp>
        <p:nvSpPr>
          <p:cNvPr id="4" name="Shape 66">
            <a:extLst>
              <a:ext uri="{FF2B5EF4-FFF2-40B4-BE49-F238E27FC236}">
                <a16:creationId xmlns:a16="http://schemas.microsoft.com/office/drawing/2014/main" id="{48FBD59C-9A48-4330-B7B2-4CA10BDCFB32}"/>
              </a:ext>
            </a:extLst>
          </p:cNvPr>
          <p:cNvSpPr/>
          <p:nvPr/>
        </p:nvSpPr>
        <p:spPr>
          <a:xfrm>
            <a:off x="4419600" y="3292321"/>
            <a:ext cx="3352800" cy="106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8729B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67">
            <a:extLst>
              <a:ext uri="{FF2B5EF4-FFF2-40B4-BE49-F238E27FC236}">
                <a16:creationId xmlns:a16="http://schemas.microsoft.com/office/drawing/2014/main" id="{11C3F9D1-6E5A-4930-8D8E-B6184C55E7C6}"/>
              </a:ext>
            </a:extLst>
          </p:cNvPr>
          <p:cNvSpPr/>
          <p:nvPr/>
        </p:nvSpPr>
        <p:spPr>
          <a:xfrm>
            <a:off x="4926817" y="3571328"/>
            <a:ext cx="2713534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Your core team</a:t>
            </a: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79E77974-90AF-4F9E-A422-8F18890A6A0C}"/>
              </a:ext>
            </a:extLst>
          </p:cNvPr>
          <p:cNvSpPr/>
          <p:nvPr/>
        </p:nvSpPr>
        <p:spPr>
          <a:xfrm>
            <a:off x="7926952" y="4388678"/>
            <a:ext cx="77009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3DCF703C-627E-4FE7-8696-F029A9CA36F1}"/>
              </a:ext>
            </a:extLst>
          </p:cNvPr>
          <p:cNvSpPr/>
          <p:nvPr/>
        </p:nvSpPr>
        <p:spPr>
          <a:xfrm>
            <a:off x="1199184" y="4637484"/>
            <a:ext cx="2975879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IE" sz="2800" dirty="0">
                <a:uFill>
                  <a:solidFill/>
                </a:uFill>
              </a:rPr>
              <a:t>Management Group</a:t>
            </a:r>
            <a:endParaRPr sz="2800" dirty="0">
              <a:uFill>
                <a:solidFill/>
              </a:uFill>
            </a:endParaRPr>
          </a:p>
        </p:txBody>
      </p:sp>
      <p:sp>
        <p:nvSpPr>
          <p:cNvPr id="10" name="Shape 69">
            <a:extLst>
              <a:ext uri="{FF2B5EF4-FFF2-40B4-BE49-F238E27FC236}">
                <a16:creationId xmlns:a16="http://schemas.microsoft.com/office/drawing/2014/main" id="{6D43BBD8-F9A6-4627-8A8C-775B92E7BD57}"/>
              </a:ext>
            </a:extLst>
          </p:cNvPr>
          <p:cNvSpPr/>
          <p:nvPr/>
        </p:nvSpPr>
        <p:spPr>
          <a:xfrm>
            <a:off x="8810937" y="4638831"/>
            <a:ext cx="2138214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IE" sz="2800" dirty="0">
                <a:uFill>
                  <a:solidFill/>
                </a:uFill>
              </a:rPr>
              <a:t>Testing Group</a:t>
            </a:r>
            <a:endParaRPr sz="2800" dirty="0">
              <a:uFill>
                <a:solidFill/>
              </a:uFill>
            </a:endParaRPr>
          </a:p>
        </p:txBody>
      </p:sp>
      <p:sp>
        <p:nvSpPr>
          <p:cNvPr id="11" name="Shape 70">
            <a:extLst>
              <a:ext uri="{FF2B5EF4-FFF2-40B4-BE49-F238E27FC236}">
                <a16:creationId xmlns:a16="http://schemas.microsoft.com/office/drawing/2014/main" id="{54183CD3-2971-48D9-856F-5936FC7A5EAD}"/>
              </a:ext>
            </a:extLst>
          </p:cNvPr>
          <p:cNvSpPr/>
          <p:nvPr/>
        </p:nvSpPr>
        <p:spPr>
          <a:xfrm>
            <a:off x="4387199" y="6196487"/>
            <a:ext cx="3792770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lang="en-IE" sz="2800" dirty="0">
                <a:uFill>
                  <a:solidFill/>
                </a:uFill>
              </a:rPr>
              <a:t>Gamers &amp; Forum Posters</a:t>
            </a:r>
            <a:endParaRPr sz="2800" dirty="0">
              <a:uFill>
                <a:solidFill/>
              </a:uFill>
            </a:endParaRPr>
          </a:p>
        </p:txBody>
      </p:sp>
      <p:pic>
        <p:nvPicPr>
          <p:cNvPr id="12" name="image4.png">
            <a:extLst>
              <a:ext uri="{FF2B5EF4-FFF2-40B4-BE49-F238E27FC236}">
                <a16:creationId xmlns:a16="http://schemas.microsoft.com/office/drawing/2014/main" id="{B19FB023-B3F0-44A8-A4DD-F0C0F44506E7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4700" y="2899753"/>
            <a:ext cx="1304848" cy="1634700"/>
          </a:xfrm>
          <a:prstGeom prst="rect">
            <a:avLst/>
          </a:prstGeom>
          <a:ln w="12700">
            <a:miter lim="400000"/>
          </a:ln>
          <a:effectLst>
            <a:glow rad="228600">
              <a:srgbClr val="00B050">
                <a:alpha val="40000"/>
              </a:srgbClr>
            </a:glow>
          </a:effectLst>
        </p:spPr>
      </p:pic>
      <p:pic>
        <p:nvPicPr>
          <p:cNvPr id="14" name="image4.png">
            <a:extLst>
              <a:ext uri="{FF2B5EF4-FFF2-40B4-BE49-F238E27FC236}">
                <a16:creationId xmlns:a16="http://schemas.microsoft.com/office/drawing/2014/main" id="{0DD27B2C-C3DE-431A-9DC6-7CDF5109775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7620" y="2774135"/>
            <a:ext cx="1304848" cy="1634700"/>
          </a:xfrm>
          <a:prstGeom prst="rect">
            <a:avLst/>
          </a:prstGeom>
          <a:ln w="12700">
            <a:miter lim="400000"/>
          </a:ln>
          <a:effectLst>
            <a:glow rad="139700">
              <a:srgbClr val="FF0000">
                <a:alpha val="40000"/>
              </a:srgbClr>
            </a:glow>
          </a:effectLst>
        </p:spPr>
      </p:pic>
      <p:pic>
        <p:nvPicPr>
          <p:cNvPr id="13" name="image4.png">
            <a:extLst>
              <a:ext uri="{FF2B5EF4-FFF2-40B4-BE49-F238E27FC236}">
                <a16:creationId xmlns:a16="http://schemas.microsoft.com/office/drawing/2014/main" id="{3E0D5977-2323-4702-9D88-AD773F4787CD}"/>
              </a:ext>
            </a:extLst>
          </p:cNvPr>
          <p:cNvPicPr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1160" y="4549256"/>
            <a:ext cx="1304848" cy="1634700"/>
          </a:xfrm>
          <a:prstGeom prst="rect">
            <a:avLst/>
          </a:prstGeom>
          <a:noFill/>
          <a:ln w="12700">
            <a:noFill/>
            <a:miter lim="400000"/>
          </a:ln>
          <a:effectLst>
            <a:glow rad="139700">
              <a:srgbClr val="0070C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0801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1B95-0AB7-4BD2-AA5B-E58693AE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4813-4672-4B96-BC69-5E5434B2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446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E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</a:p>
          <a:p>
            <a:pPr>
              <a:lnSpc>
                <a:spcPct val="150000"/>
              </a:lnSpc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JavaScript</a:t>
            </a:r>
          </a:p>
          <a:p>
            <a:pPr>
              <a:lnSpc>
                <a:spcPct val="150000"/>
              </a:lnSpc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pPr>
              <a:lnSpc>
                <a:spcPct val="150000"/>
              </a:lnSpc>
            </a:pP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pPr>
              <a:lnSpc>
                <a:spcPct val="150000"/>
              </a:lnSpc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</a:p>
          <a:p>
            <a:pPr>
              <a:lnSpc>
                <a:spcPct val="150000"/>
              </a:lnSpc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members</a:t>
            </a:r>
          </a:p>
        </p:txBody>
      </p:sp>
    </p:spTree>
    <p:extLst>
      <p:ext uri="{BB962C8B-B14F-4D97-AF65-F5344CB8AC3E}">
        <p14:creationId xmlns:p14="http://schemas.microsoft.com/office/powerpoint/2010/main" val="23340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7F23-84CC-4723-91FB-7012774D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keeps us up at 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4463-F415-4A95-91C9-21379208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815765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the project will cost. </a:t>
            </a:r>
          </a:p>
          <a:p>
            <a:pPr>
              <a:lnSpc>
                <a:spcPct val="300000"/>
              </a:lnSpc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fulfilling it by the deadline.</a:t>
            </a:r>
          </a:p>
          <a:p>
            <a:pPr>
              <a:lnSpc>
                <a:spcPct val="300000"/>
              </a:lnSpc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Loosing supporters/community.</a:t>
            </a:r>
            <a:endParaRPr lang="en-I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76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73D5-2C31-4A6D-A8AF-08139127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a-team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114">
            <a:extLst>
              <a:ext uri="{FF2B5EF4-FFF2-40B4-BE49-F238E27FC236}">
                <a16:creationId xmlns:a16="http://schemas.microsoft.com/office/drawing/2014/main" id="{BE6322FE-76EB-4D71-A3EC-0036BF46C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830587"/>
              </p:ext>
            </p:extLst>
          </p:nvPr>
        </p:nvGraphicFramePr>
        <p:xfrm>
          <a:off x="2231136" y="2369589"/>
          <a:ext cx="7729728" cy="40577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9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4115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#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Role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Competencies/Expectations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779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Product Owner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Clr>
                          <a:srgbClr val="000000"/>
                        </a:buClr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Assigns jobs to the rest of the team.</a:t>
                      </a:r>
                    </a:p>
                  </a:txBody>
                  <a:tcPr marL="38100" marR="38100" marT="38100" marB="38100" horzOverflow="overflow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1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Scrum Master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buClr>
                          <a:srgbClr val="000000"/>
                        </a:buClr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Responsible for managing the team. Making sure everyone has things to do.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0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1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Tester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buClr>
                          <a:srgbClr val="000000"/>
                        </a:buClr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Fill>
                            <a:solidFill/>
                          </a:uFill>
                        </a:rPr>
                        <a:t>Tests the website’s features to make sure everything is set up as planned.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Fill>
                          <a:solidFill/>
                        </a:uFill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60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 Engineer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HTML, CSS, JavaScript, Bootstrap.</a:t>
                      </a:r>
                    </a:p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r>
                        <a:rPr lang="en-I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Design + Build the website.</a:t>
                      </a:r>
                      <a:endParaRPr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431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350B245ADDA4C84D2A3BA33EA6D8A" ma:contentTypeVersion="10" ma:contentTypeDescription="Create a new document." ma:contentTypeScope="" ma:versionID="7e7c1be919d3c3ffc5a515c711202b93">
  <xsd:schema xmlns:xsd="http://www.w3.org/2001/XMLSchema" xmlns:xs="http://www.w3.org/2001/XMLSchema" xmlns:p="http://schemas.microsoft.com/office/2006/metadata/properties" xmlns:ns3="58c82af2-401d-4f66-8dc6-99e554edfb71" xmlns:ns4="2c622248-e68d-4026-ba1d-127c9fad49d1" targetNamespace="http://schemas.microsoft.com/office/2006/metadata/properties" ma:root="true" ma:fieldsID="13743fe66c3141f78cd8ef7dab698dc0" ns3:_="" ns4:_="">
    <xsd:import namespace="58c82af2-401d-4f66-8dc6-99e554edfb71"/>
    <xsd:import namespace="2c622248-e68d-4026-ba1d-127c9fad49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2af2-401d-4f66-8dc6-99e554edf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22248-e68d-4026-ba1d-127c9fad49d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A7CD75-3B72-46FF-825D-BC6AE96763BC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c622248-e68d-4026-ba1d-127c9fad49d1"/>
    <ds:schemaRef ds:uri="58c82af2-401d-4f66-8dc6-99e554edfb7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6AD9D6-C285-4D87-9ED2-F7FFF6808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82af2-401d-4f66-8dc6-99e554edfb71"/>
    <ds:schemaRef ds:uri="2c622248-e68d-4026-ba1d-127c9fad49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F37F7-55DB-4D65-BDC1-48F80E62C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388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Helvetica</vt:lpstr>
      <vt:lpstr>Parcel</vt:lpstr>
      <vt:lpstr>The agile inception deck</vt:lpstr>
      <vt:lpstr>Why are we here?</vt:lpstr>
      <vt:lpstr>The elevator pitch</vt:lpstr>
      <vt:lpstr>Product box</vt:lpstr>
      <vt:lpstr>The not list</vt:lpstr>
      <vt:lpstr>Our project community</vt:lpstr>
      <vt:lpstr>Technical solution</vt:lpstr>
      <vt:lpstr>What keeps us up at night</vt:lpstr>
      <vt:lpstr>The a-team</vt:lpstr>
      <vt:lpstr>How big?</vt:lpstr>
      <vt:lpstr>Trade-off sliders</vt:lpstr>
      <vt:lpstr>The first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agile inception deck</dc:title>
  <dc:creator>OSKAR CIEBIEN - STUDENT</dc:creator>
  <cp:lastModifiedBy>OSKAR CIEBIEN - STUDENT</cp:lastModifiedBy>
  <cp:revision>1</cp:revision>
  <dcterms:created xsi:type="dcterms:W3CDTF">2020-01-24T15:53:44Z</dcterms:created>
  <dcterms:modified xsi:type="dcterms:W3CDTF">2020-01-27T14:52:04Z</dcterms:modified>
</cp:coreProperties>
</file>