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13"/>
  </p:notesMasterIdLst>
  <p:handoutMasterIdLst>
    <p:handoutMasterId r:id="rId14"/>
  </p:handoutMasterIdLst>
  <p:sldIdLst>
    <p:sldId id="868" r:id="rId4"/>
    <p:sldId id="908" r:id="rId5"/>
    <p:sldId id="896" r:id="rId6"/>
    <p:sldId id="916" r:id="rId7"/>
    <p:sldId id="925" r:id="rId8"/>
    <p:sldId id="926" r:id="rId9"/>
    <p:sldId id="922" r:id="rId10"/>
    <p:sldId id="883" r:id="rId11"/>
    <p:sldId id="927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8"/>
            <p14:sldId id="908"/>
            <p14:sldId id="896"/>
            <p14:sldId id="916"/>
            <p14:sldId id="925"/>
            <p14:sldId id="926"/>
            <p14:sldId id="922"/>
            <p14:sldId id="883"/>
            <p14:sldId id="927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85" d="100"/>
          <a:sy n="85" d="100"/>
        </p:scale>
        <p:origin x="48" y="115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xmlns="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xmlns="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xmlns="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xmlns="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xmlns="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xmlns="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xmlns="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xmlns="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xmlns="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xmlns="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Lysyi.pavlos@e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599" y="1717218"/>
            <a:ext cx="4114799" cy="2852737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xmlns="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515309" y="1431333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0" b="1" dirty="0" smtClean="0">
                <a:solidFill>
                  <a:schemeClr val="accent1"/>
                </a:solidFill>
              </a:rPr>
              <a:t>4nn</a:t>
            </a:r>
            <a:endParaRPr lang="en-US" sz="12000" b="1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26272" y="135864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5930806" y="3727302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6FC26898-E904-4C22-89FF-4127E9576DBA}"/>
              </a:ext>
            </a:extLst>
          </p:cNvPr>
          <p:cNvSpPr/>
          <p:nvPr/>
        </p:nvSpPr>
        <p:spPr>
          <a:xfrm>
            <a:off x="5942507" y="5818678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Sasha </a:t>
            </a:r>
            <a:r>
              <a:rPr lang="en-US" dirty="0" err="1" smtClean="0">
                <a:solidFill>
                  <a:schemeClr val="tx1"/>
                </a:solidFill>
              </a:rPr>
              <a:t>Bondarchuk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7614344" y="1174347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BFAFB51-FEB5-4F3F-89D2-42B90E4EF0A5}"/>
              </a:ext>
            </a:extLst>
          </p:cNvPr>
          <p:cNvSpPr/>
          <p:nvPr/>
        </p:nvSpPr>
        <p:spPr>
          <a:xfrm>
            <a:off x="7669283" y="3290054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Bogdan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Tkatchuk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9412210" y="369927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0FB8785A-379E-464F-B03E-34B8FD7C9827}"/>
              </a:ext>
            </a:extLst>
          </p:cNvPr>
          <p:cNvSpPr/>
          <p:nvPr/>
        </p:nvSpPr>
        <p:spPr>
          <a:xfrm>
            <a:off x="9406199" y="5818678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Kostya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Ganaga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88"/>
            <a:ext cx="10515600" cy="1325563"/>
          </a:xfrm>
        </p:spPr>
        <p:txBody>
          <a:bodyPr/>
          <a:lstStyle/>
          <a:p>
            <a:r>
              <a:rPr lang="en-US" dirty="0" smtClean="0"/>
              <a:t>Let my </a:t>
            </a:r>
            <a:r>
              <a:rPr lang="en-US" dirty="0"/>
              <a:t>i</a:t>
            </a:r>
            <a:r>
              <a:rPr lang="en-US" dirty="0" smtClean="0"/>
              <a:t>ntroduce my </a:t>
            </a:r>
            <a:r>
              <a:rPr lang="en-US" dirty="0" smtClean="0">
                <a:solidFill>
                  <a:schemeClr val="accent1"/>
                </a:solidFill>
              </a:rPr>
              <a:t>team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B784FCD-2511-4DCF-A8CA-8E2667D16F5E}"/>
              </a:ext>
            </a:extLst>
          </p:cNvPr>
          <p:cNvSpPr/>
          <p:nvPr/>
        </p:nvSpPr>
        <p:spPr>
          <a:xfrm>
            <a:off x="4226272" y="3428142"/>
            <a:ext cx="2353722" cy="792946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Pasha </a:t>
            </a:r>
            <a:r>
              <a:rPr lang="en-US" dirty="0" err="1" smtClean="0">
                <a:solidFill>
                  <a:schemeClr val="tx1"/>
                </a:solidFill>
              </a:rPr>
              <a:t>Lysyi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04/07/2021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200" y="3302533"/>
            <a:ext cx="4114800" cy="702531"/>
          </a:xfrm>
        </p:spPr>
        <p:txBody>
          <a:bodyPr>
            <a:normAutofit/>
          </a:bodyPr>
          <a:lstStyle/>
          <a:p>
            <a:r>
              <a:rPr lang="en-US" dirty="0" smtClean="0"/>
              <a:t>4nn team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743" y="4005064"/>
            <a:ext cx="4114800" cy="1152128"/>
          </a:xfrm>
        </p:spPr>
        <p:txBody>
          <a:bodyPr>
            <a:noAutofit/>
          </a:bodyPr>
          <a:lstStyle/>
          <a:p>
            <a:r>
              <a:rPr lang="en-US" sz="3600" dirty="0" smtClean="0"/>
              <a:t>Approach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49499"/>
          </a:xfrm>
        </p:spPr>
        <p:txBody>
          <a:bodyPr/>
          <a:lstStyle/>
          <a:p>
            <a:r>
              <a:rPr lang="en-US" sz="9000" dirty="0" smtClean="0"/>
              <a:t>Our </a:t>
            </a:r>
            <a:r>
              <a:rPr lang="en-US" sz="9600" dirty="0"/>
              <a:t>Approach </a:t>
            </a:r>
            <a:r>
              <a:rPr lang="en-US" sz="9000" dirty="0" smtClean="0"/>
              <a:t>is…</a:t>
            </a:r>
            <a:endParaRPr lang="en-US" sz="9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76" y="801272"/>
            <a:ext cx="2808312" cy="476473"/>
          </a:xfrm>
        </p:spPr>
        <p:txBody>
          <a:bodyPr/>
          <a:lstStyle/>
          <a:p>
            <a:r>
              <a:rPr lang="en-US" sz="2000" dirty="0" smtClean="0"/>
              <a:t>Create Graph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29431"/>
            <a:ext cx="3096344" cy="20966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 txBox="1">
            <a:spLocks/>
          </p:cNvSpPr>
          <p:nvPr/>
        </p:nvSpPr>
        <p:spPr>
          <a:xfrm>
            <a:off x="192021" y="2668498"/>
            <a:ext cx="2808312" cy="476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Conducted Analytics</a:t>
            </a:r>
            <a:endParaRPr lang="en-US" sz="2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 txBox="1">
            <a:spLocks/>
          </p:cNvSpPr>
          <p:nvPr/>
        </p:nvSpPr>
        <p:spPr>
          <a:xfrm>
            <a:off x="3067994" y="2689675"/>
            <a:ext cx="70896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What products are bought the </a:t>
            </a:r>
            <a:r>
              <a:rPr lang="en-US" sz="2000" dirty="0" smtClean="0"/>
              <a:t>most</a:t>
            </a:r>
            <a:r>
              <a:rPr lang="ru-RU" sz="2000" dirty="0" smtClean="0"/>
              <a:t>?</a:t>
            </a:r>
          </a:p>
          <a:p>
            <a:endParaRPr lang="ru-RU" sz="2000" dirty="0" smtClean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 txBox="1">
            <a:spLocks/>
          </p:cNvSpPr>
          <p:nvPr/>
        </p:nvSpPr>
        <p:spPr>
          <a:xfrm>
            <a:off x="259682" y="5876668"/>
            <a:ext cx="2808312" cy="476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Genetic Algorithm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 txBox="1">
            <a:spLocks/>
          </p:cNvSpPr>
          <p:nvPr/>
        </p:nvSpPr>
        <p:spPr>
          <a:xfrm>
            <a:off x="1775520" y="5587931"/>
            <a:ext cx="70896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Run and run……</a:t>
            </a:r>
            <a:endParaRPr lang="en-US" sz="2000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07" y="3504487"/>
            <a:ext cx="2776724" cy="185114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 txBox="1">
            <a:spLocks/>
          </p:cNvSpPr>
          <p:nvPr/>
        </p:nvSpPr>
        <p:spPr>
          <a:xfrm>
            <a:off x="141476" y="4321100"/>
            <a:ext cx="2808312" cy="476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IDD CLOUD</a:t>
            </a:r>
            <a:endParaRPr lang="en-US" sz="2000" dirty="0"/>
          </a:p>
        </p:txBody>
      </p:sp>
      <p:sp>
        <p:nvSpPr>
          <p:cNvPr id="32" name="Нашивка 31"/>
          <p:cNvSpPr/>
          <p:nvPr/>
        </p:nvSpPr>
        <p:spPr>
          <a:xfrm>
            <a:off x="2932671" y="4121960"/>
            <a:ext cx="1028183" cy="90901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 txBox="1">
            <a:spLocks/>
          </p:cNvSpPr>
          <p:nvPr/>
        </p:nvSpPr>
        <p:spPr>
          <a:xfrm>
            <a:off x="3024904" y="4063961"/>
            <a:ext cx="70896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What products are bought in pairs</a:t>
            </a:r>
            <a:r>
              <a:rPr lang="ru-RU" sz="2000" dirty="0" smtClean="0"/>
              <a:t>?)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6" name="Нашивка 35"/>
          <p:cNvSpPr/>
          <p:nvPr/>
        </p:nvSpPr>
        <p:spPr>
          <a:xfrm>
            <a:off x="2949788" y="5660396"/>
            <a:ext cx="1028183" cy="90901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Нашивка 36"/>
          <p:cNvSpPr/>
          <p:nvPr/>
        </p:nvSpPr>
        <p:spPr>
          <a:xfrm>
            <a:off x="2949787" y="2500740"/>
            <a:ext cx="1028183" cy="90901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Нашивка 37"/>
          <p:cNvSpPr/>
          <p:nvPr/>
        </p:nvSpPr>
        <p:spPr>
          <a:xfrm>
            <a:off x="2932670" y="589974"/>
            <a:ext cx="1028183" cy="90901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438" y="1412776"/>
            <a:ext cx="4114799" cy="2852737"/>
          </a:xfrm>
        </p:spPr>
        <p:txBody>
          <a:bodyPr/>
          <a:lstStyle/>
          <a:p>
            <a:r>
              <a:rPr lang="en-US" dirty="0" smtClean="0"/>
              <a:t>2 Stage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7438" y="4337520"/>
            <a:ext cx="4114799" cy="6036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Optimal </a:t>
            </a:r>
            <a:r>
              <a:rPr lang="en-US" dirty="0" err="1" smtClean="0"/>
              <a:t>darkstore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constuction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23" y="626126"/>
            <a:ext cx="6376354" cy="334369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200" y="3140967"/>
            <a:ext cx="4114799" cy="1368153"/>
          </a:xfrm>
        </p:spPr>
        <p:txBody>
          <a:bodyPr>
            <a:normAutofit fontScale="90000"/>
          </a:bodyPr>
          <a:lstStyle/>
          <a:p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Possible implementation</a:t>
            </a:r>
            <a:endParaRPr lang="ru-RU" sz="45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7176120" y="36004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 </a:t>
            </a:r>
            <a:r>
              <a:rPr lang="en-US" dirty="0" smtClean="0">
                <a:solidFill>
                  <a:srgbClr val="FF0000"/>
                </a:solidFill>
              </a:rPr>
              <a:t>Enter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35278E2D-69B5-4633-9471-2C989FF1E0E1}"/>
              </a:ext>
            </a:extLst>
          </p:cNvPr>
          <p:cNvSpPr txBox="1">
            <a:spLocks/>
          </p:cNvSpPr>
          <p:nvPr/>
        </p:nvSpPr>
        <p:spPr>
          <a:xfrm>
            <a:off x="5722387" y="4434639"/>
            <a:ext cx="5631413" cy="476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6"/>
                </a:solidFill>
              </a:rPr>
              <a:t>This storage perform on 7% better than baseline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09" y="960718"/>
            <a:ext cx="9505181" cy="48443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/>
                </a:solidFill>
              </a:rPr>
              <a:t>Time</a:t>
            </a:r>
            <a:r>
              <a:rPr lang="en-US" sz="6000" b="1" dirty="0"/>
              <a:t> is what we want </a:t>
            </a:r>
            <a:r>
              <a:rPr lang="en-US" sz="6000" b="1" dirty="0">
                <a:solidFill>
                  <a:schemeClr val="accent6"/>
                </a:solidFill>
              </a:rPr>
              <a:t>most</a:t>
            </a:r>
            <a:r>
              <a:rPr lang="en-US" sz="6000" b="1" dirty="0"/>
              <a:t>, but what we use </a:t>
            </a:r>
            <a:r>
              <a:rPr lang="en-US" sz="6000" b="1" dirty="0">
                <a:solidFill>
                  <a:schemeClr val="accent6"/>
                </a:solidFill>
              </a:rPr>
              <a:t>worst</a:t>
            </a:r>
            <a:r>
              <a:rPr lang="en-US" sz="6000" b="1" dirty="0" smtClean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+380505612764</a:t>
            </a:r>
            <a:endParaRPr lang="en-US" sz="10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 smtClean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/>
              </a:rPr>
              <a:t>Lysyi.pavlos@email.com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b="1" cap="all" spc="200" dirty="0" smtClean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4NN</a:t>
            </a:r>
            <a:endParaRPr lang="en-US" sz="1000" b="1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4934"/>
            <a:ext cx="4114799" cy="285273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87671"/>
            <a:ext cx="4114799" cy="1500187"/>
          </a:xfrm>
        </p:spPr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xmlns="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4303195" y="639668"/>
            <a:ext cx="1993847" cy="2231123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6000" b="1" dirty="0" smtClean="0">
                <a:solidFill>
                  <a:schemeClr val="accent1"/>
                </a:solidFill>
              </a:rPr>
              <a:t>4</a:t>
            </a:r>
            <a:r>
              <a:rPr lang="en-US" sz="6000" b="1" dirty="0" err="1" smtClean="0">
                <a:solidFill>
                  <a:schemeClr val="accent1"/>
                </a:solidFill>
              </a:rPr>
              <a:t>nn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77674</TotalTime>
  <Words>193</Words>
  <Application>Microsoft Office PowerPoint</Application>
  <PresentationFormat>Широкоэкранный</PresentationFormat>
  <Paragraphs>57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Roboto</vt:lpstr>
      <vt:lpstr>SHOWEET-DARK PRO</vt:lpstr>
      <vt:lpstr>Showeet theme</vt:lpstr>
      <vt:lpstr>showeet</vt:lpstr>
      <vt:lpstr>Welcome!</vt:lpstr>
      <vt:lpstr>Let my introduce my team</vt:lpstr>
      <vt:lpstr>4nn team</vt:lpstr>
      <vt:lpstr>Our Approach is…</vt:lpstr>
      <vt:lpstr>Create Graph</vt:lpstr>
      <vt:lpstr>2 Stage</vt:lpstr>
      <vt:lpstr> Possible implementation</vt:lpstr>
      <vt:lpstr>Презентация PowerPoint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Учетная запись Майкрософт</cp:lastModifiedBy>
  <cp:revision>149</cp:revision>
  <dcterms:created xsi:type="dcterms:W3CDTF">2011-05-09T14:18:21Z</dcterms:created>
  <dcterms:modified xsi:type="dcterms:W3CDTF">2021-11-14T14:55:51Z</dcterms:modified>
  <cp:category>Templates</cp:category>
</cp:coreProperties>
</file>