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</p:sldMasterIdLst>
  <p:notesMasterIdLst>
    <p:notesMasterId r:id="rId13"/>
  </p:notesMasterIdLst>
  <p:sldIdLst>
    <p:sldId id="256" r:id="rId2"/>
    <p:sldId id="258" r:id="rId3"/>
    <p:sldId id="257" r:id="rId4"/>
    <p:sldId id="275" r:id="rId5"/>
    <p:sldId id="308" r:id="rId6"/>
    <p:sldId id="303" r:id="rId7"/>
    <p:sldId id="307" r:id="rId8"/>
    <p:sldId id="274" r:id="rId9"/>
    <p:sldId id="306" r:id="rId10"/>
    <p:sldId id="301" r:id="rId11"/>
    <p:sldId id="261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51">
          <p15:clr>
            <a:srgbClr val="A4A3A4"/>
          </p15:clr>
        </p15:guide>
        <p15:guide id="2" orient="horz" pos="3159">
          <p15:clr>
            <a:srgbClr val="A4A3A4"/>
          </p15:clr>
        </p15:guide>
        <p15:guide id="3" orient="horz" pos="981">
          <p15:clr>
            <a:srgbClr val="A4A3A4"/>
          </p15:clr>
        </p15:guide>
        <p15:guide id="4" pos="3840">
          <p15:clr>
            <a:srgbClr val="A4A3A4"/>
          </p15:clr>
        </p15:guide>
        <p15:guide id="5" pos="575">
          <p15:clr>
            <a:srgbClr val="A4A3A4"/>
          </p15:clr>
        </p15:guide>
        <p15:guide id="6" pos="7105">
          <p15:clr>
            <a:srgbClr val="A4A3A4"/>
          </p15:clr>
        </p15:guide>
        <p15:guide id="7" pos="7408">
          <p15:clr>
            <a:srgbClr val="A4A3A4"/>
          </p15:clr>
        </p15:guide>
        <p15:guide id="8" pos="303">
          <p15:clr>
            <a:srgbClr val="A4A3A4"/>
          </p15:clr>
        </p15:guide>
        <p15:guide id="9" pos="1965">
          <p15:clr>
            <a:srgbClr val="A4A3A4"/>
          </p15:clr>
        </p15:guide>
        <p15:guide id="10" pos="5715">
          <p15:clr>
            <a:srgbClr val="A4A3A4"/>
          </p15:clr>
        </p15:guide>
        <p15:guide id="11" pos="4384">
          <p15:clr>
            <a:srgbClr val="A4A3A4"/>
          </p15:clr>
        </p15:guide>
        <p15:guide id="12" orient="horz" pos="3295">
          <p15:clr>
            <a:srgbClr val="A4A3A4"/>
          </p15:clr>
        </p15:guide>
        <p15:guide id="1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78D1A1-68E4-4F73-A02A-D5057C449BF0}">
  <a:tblStyle styleId="{DC78D1A1-68E4-4F73-A02A-D5057C449BF0}" styleName="Table_0">
    <a:wholeTbl>
      <a:tcTxStyle b="off" i="off">
        <a:font>
          <a:latin typeface="Calibri"/>
          <a:ea typeface="Calibri"/>
          <a:cs typeface="Calibri"/>
        </a:font>
        <a:schemeClr val="lt1"/>
      </a:tcTxStyle>
      <a:tcStyle>
        <a:tcBdr>
          <a:left>
            <a:ln w="9525" cap="flat" cmpd="sng">
              <a:solidFill>
                <a:srgbClr val="BAE8D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BAE8D2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BAE8D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BAE8D2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>
          <a:left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</a:tcBdr>
      </a:tcStyle>
    </a:lastCol>
    <a:firstCol>
      <a:tcTxStyle b="on" i="off"/>
      <a:tcStyle>
        <a:tcBdr>
          <a:right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firstCol>
    <a:lastRow>
      <a:tcTxStyle b="on" i="off"/>
      <a:tcStyle>
        <a:tcBdr>
          <a:top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seCell>
    <a:swCell>
      <a:tcTxStyle/>
      <a:tcStyle>
        <a:tcBdr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swCell>
    <a:firstRow>
      <a:tcTxStyle b="on" i="off"/>
      <a:tcStyle>
        <a:tcBdr>
          <a:bottom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660"/>
  </p:normalViewPr>
  <p:slideViewPr>
    <p:cSldViewPr snapToGrid="0">
      <p:cViewPr varScale="1">
        <p:scale>
          <a:sx n="89" d="100"/>
          <a:sy n="89" d="100"/>
        </p:scale>
        <p:origin x="144" y="77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792001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280" name="Google Shape;28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0731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304" name="Google Shape;3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7655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288" name="Google Shape;28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2838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4" name="Google Shape;46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465" name="Google Shape;465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7248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4" name="Google Shape;45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455" name="Google Shape;455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9512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1" name="Google Shape;34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342" name="Google Shape;34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9388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Photo3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2"/>
          <p:cNvGrpSpPr/>
          <p:nvPr/>
        </p:nvGrpSpPr>
        <p:grpSpPr>
          <a:xfrm flipH="1">
            <a:off x="5094739" y="307643"/>
            <a:ext cx="2002523" cy="2170740"/>
            <a:chOff x="7662863" y="293688"/>
            <a:chExt cx="835025" cy="906463"/>
          </a:xfrm>
        </p:grpSpPr>
        <p:sp>
          <p:nvSpPr>
            <p:cNvPr id="18" name="Google Shape;18;p2"/>
            <p:cNvSpPr/>
            <p:nvPr/>
          </p:nvSpPr>
          <p:spPr>
            <a:xfrm>
              <a:off x="7705726" y="293688"/>
              <a:ext cx="792163" cy="906463"/>
            </a:xfrm>
            <a:custGeom>
              <a:avLst/>
              <a:gdLst/>
              <a:ahLst/>
              <a:cxnLst/>
              <a:rect l="l" t="t" r="r" b="b"/>
              <a:pathLst>
                <a:path w="1541" h="1768" extrusionOk="0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662863" y="895351"/>
              <a:ext cx="314325" cy="300038"/>
            </a:xfrm>
            <a:custGeom>
              <a:avLst/>
              <a:gdLst/>
              <a:ahLst/>
              <a:cxnLst/>
              <a:rect l="l" t="t" r="r" b="b"/>
              <a:pathLst>
                <a:path w="614" h="586" extrusionOk="0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rgbClr val="059B7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4038601" y="1709738"/>
            <a:ext cx="4114799" cy="4604475"/>
          </a:xfrm>
          <a:custGeom>
            <a:avLst/>
            <a:gdLst/>
            <a:ahLst/>
            <a:cxnLst/>
            <a:rect l="l" t="t" r="r" b="b"/>
            <a:pathLst>
              <a:path w="1997375" h="2235069" extrusionOk="0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20000">
                <a:srgbClr val="FFFFFF"/>
              </a:gs>
              <a:gs pos="100000">
                <a:srgbClr val="DAD9D9"/>
              </a:gs>
            </a:gsLst>
            <a:lin ang="2700000" scaled="0"/>
          </a:gradFill>
          <a:ln>
            <a:noFill/>
          </a:ln>
          <a:effectLst>
            <a:outerShdw blurRad="381000" dist="177800" dir="2700000" algn="tl" rotWithShape="0">
              <a:srgbClr val="000000">
                <a:alpha val="49803"/>
              </a:srgbClr>
            </a:outerShdw>
          </a:effectLst>
        </p:spPr>
        <p:txBody>
          <a:bodyPr spcFirstLastPara="1" wrap="square" lIns="51425" tIns="25700" rIns="51425" bIns="2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5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 txBox="1"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 sz="24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2000"/>
              <a:buNone/>
              <a:defRPr sz="2000">
                <a:solidFill>
                  <a:srgbClr val="8A8A8B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800"/>
              <a:buNone/>
              <a:defRPr sz="1800">
                <a:solidFill>
                  <a:srgbClr val="8A8A8B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Photo 0">
  <p:cSld name="Title Slide - Photo 0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3" name="Google Shape;203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Slide">
  <p:cSld name="4_Title Slide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2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9" name="Google Shape;209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4"/>
          <p:cNvSpPr txBox="1">
            <a:spLocks noGrp="1"/>
          </p:cNvSpPr>
          <p:nvPr>
            <p:ph type="body" idx="1"/>
          </p:nvPr>
        </p:nvSpPr>
        <p:spPr>
          <a:xfrm>
            <a:off x="838200" y="2132856"/>
            <a:ext cx="10515600" cy="4044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5" name="Google Shape;21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>
  <p:cSld name="1_Section Header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A8A8B"/>
              </a:buClr>
              <a:buSzPts val="2400"/>
              <a:buNone/>
              <a:defRPr sz="2400">
                <a:solidFill>
                  <a:srgbClr val="8A8A8B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2000"/>
              <a:buNone/>
              <a:defRPr sz="2000">
                <a:solidFill>
                  <a:srgbClr val="8A8A8B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800"/>
              <a:buNone/>
              <a:defRPr sz="1800">
                <a:solidFill>
                  <a:srgbClr val="8A8A8B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9pPr>
          </a:lstStyle>
          <a:p>
            <a:endParaRPr/>
          </a:p>
        </p:txBody>
      </p:sp>
      <p:sp>
        <p:nvSpPr>
          <p:cNvPr id="221" name="Google Shape;22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">
  <p:cSld name="2_Section Header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A8A8B"/>
              </a:buClr>
              <a:buSzPts val="2400"/>
              <a:buNone/>
              <a:defRPr sz="2400">
                <a:solidFill>
                  <a:srgbClr val="8A8A8B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2000"/>
              <a:buNone/>
              <a:defRPr sz="2000">
                <a:solidFill>
                  <a:srgbClr val="8A8A8B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800"/>
              <a:buNone/>
              <a:defRPr sz="1800">
                <a:solidFill>
                  <a:srgbClr val="8A8A8B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33" name="Google Shape;233;p2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4" name="Google Shape;234;p2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35" name="Google Shape;235;p2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6" name="Google Shape;236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itle">
  <p:cSld name="Image and Title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/>
          <p:nvPr/>
        </p:nvSpPr>
        <p:spPr>
          <a:xfrm>
            <a:off x="4223544" y="0"/>
            <a:ext cx="7562056" cy="6721476"/>
          </a:xfrm>
          <a:custGeom>
            <a:avLst/>
            <a:gdLst/>
            <a:ahLst/>
            <a:cxnLst/>
            <a:rect l="l" t="t" r="r" b="b"/>
            <a:pathLst>
              <a:path w="7562056" h="6721476" extrusionOk="0">
                <a:moveTo>
                  <a:pt x="532677" y="0"/>
                </a:moveTo>
                <a:lnTo>
                  <a:pt x="7026902" y="0"/>
                </a:lnTo>
                <a:lnTo>
                  <a:pt x="7134938" y="62320"/>
                </a:lnTo>
                <a:cubicBezTo>
                  <a:pt x="7399958" y="216569"/>
                  <a:pt x="7562056" y="496794"/>
                  <a:pt x="7562056" y="800154"/>
                </a:cubicBezTo>
                <a:lnTo>
                  <a:pt x="7562056" y="4180828"/>
                </a:lnTo>
                <a:cubicBezTo>
                  <a:pt x="7562056" y="4484189"/>
                  <a:pt x="7399958" y="4764413"/>
                  <a:pt x="7134938" y="4916095"/>
                </a:cubicBezTo>
                <a:lnTo>
                  <a:pt x="4206860" y="6607717"/>
                </a:lnTo>
                <a:cubicBezTo>
                  <a:pt x="3941840" y="6759396"/>
                  <a:pt x="3617642" y="6759396"/>
                  <a:pt x="3355196" y="6607717"/>
                </a:cubicBezTo>
                <a:lnTo>
                  <a:pt x="424547" y="4916095"/>
                </a:lnTo>
                <a:cubicBezTo>
                  <a:pt x="162101" y="4764413"/>
                  <a:pt x="0" y="4484189"/>
                  <a:pt x="0" y="4180828"/>
                </a:cubicBezTo>
                <a:lnTo>
                  <a:pt x="0" y="800154"/>
                </a:lnTo>
                <a:cubicBezTo>
                  <a:pt x="0" y="496794"/>
                  <a:pt x="162101" y="216569"/>
                  <a:pt x="424547" y="6232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381000" dist="177800" dir="2700000" algn="tl" rotWithShape="0">
              <a:srgbClr val="000000">
                <a:alpha val="49803"/>
              </a:srgbClr>
            </a:outerShdw>
          </a:effectLst>
        </p:spPr>
        <p:txBody>
          <a:bodyPr spcFirstLastPara="1" wrap="square" lIns="51425" tIns="25700" rIns="51425" bIns="2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5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8"/>
          <p:cNvSpPr txBox="1">
            <a:spLocks noGrp="1"/>
          </p:cNvSpPr>
          <p:nvPr>
            <p:ph type="title"/>
          </p:nvPr>
        </p:nvSpPr>
        <p:spPr>
          <a:xfrm>
            <a:off x="165099" y="1709738"/>
            <a:ext cx="3698654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8"/>
          <p:cNvSpPr txBox="1">
            <a:spLocks noGrp="1"/>
          </p:cNvSpPr>
          <p:nvPr>
            <p:ph type="body" idx="1"/>
          </p:nvPr>
        </p:nvSpPr>
        <p:spPr>
          <a:xfrm>
            <a:off x="165099" y="4589463"/>
            <a:ext cx="3698654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 sz="24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2000"/>
              <a:buNone/>
              <a:defRPr sz="2000">
                <a:solidFill>
                  <a:srgbClr val="8A8A8B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800"/>
              <a:buNone/>
              <a:defRPr sz="1800">
                <a:solidFill>
                  <a:srgbClr val="8A8A8B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9pPr>
          </a:lstStyle>
          <a:p>
            <a:endParaRPr/>
          </a:p>
        </p:txBody>
      </p:sp>
      <p:sp>
        <p:nvSpPr>
          <p:cNvPr id="243" name="Google Shape;243;p28"/>
          <p:cNvSpPr txBox="1">
            <a:spLocks noGrp="1"/>
          </p:cNvSpPr>
          <p:nvPr>
            <p:ph type="dt" idx="10"/>
          </p:nvPr>
        </p:nvSpPr>
        <p:spPr>
          <a:xfrm>
            <a:off x="165098" y="6356350"/>
            <a:ext cx="13223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8"/>
          <p:cNvSpPr txBox="1">
            <a:spLocks noGrp="1"/>
          </p:cNvSpPr>
          <p:nvPr>
            <p:ph type="ftr" idx="11"/>
          </p:nvPr>
        </p:nvSpPr>
        <p:spPr>
          <a:xfrm>
            <a:off x="1703512" y="6356350"/>
            <a:ext cx="38917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6" name="Google Shape;246;p28"/>
          <p:cNvSpPr>
            <a:spLocks noGrp="1"/>
          </p:cNvSpPr>
          <p:nvPr>
            <p:ph type="pic" idx="2"/>
          </p:nvPr>
        </p:nvSpPr>
        <p:spPr>
          <a:xfrm>
            <a:off x="4223544" y="0"/>
            <a:ext cx="7562056" cy="672147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3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54" name="Google Shape;254;p3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55" name="Google Shape;25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3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61" name="Google Shape;261;p3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62" name="Google Shape;26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32"/>
          <p:cNvSpPr txBox="1">
            <a:spLocks noGrp="1"/>
          </p:cNvSpPr>
          <p:nvPr>
            <p:ph type="body" idx="1"/>
          </p:nvPr>
        </p:nvSpPr>
        <p:spPr>
          <a:xfrm rot="5400000">
            <a:off x="4037943" y="-1138895"/>
            <a:ext cx="4116115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8" name="Google Shape;268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3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4" name="Google Shape;274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Photo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5" name="Google Shape;35;p4"/>
          <p:cNvGrpSpPr/>
          <p:nvPr/>
        </p:nvGrpSpPr>
        <p:grpSpPr>
          <a:xfrm flipH="1">
            <a:off x="3215681" y="564127"/>
            <a:ext cx="2002523" cy="2170740"/>
            <a:chOff x="7662863" y="293688"/>
            <a:chExt cx="835025" cy="906463"/>
          </a:xfrm>
        </p:grpSpPr>
        <p:sp>
          <p:nvSpPr>
            <p:cNvPr id="36" name="Google Shape;36;p4"/>
            <p:cNvSpPr/>
            <p:nvPr/>
          </p:nvSpPr>
          <p:spPr>
            <a:xfrm>
              <a:off x="7705726" y="293688"/>
              <a:ext cx="792163" cy="906463"/>
            </a:xfrm>
            <a:custGeom>
              <a:avLst/>
              <a:gdLst/>
              <a:ahLst/>
              <a:cxnLst/>
              <a:rect l="l" t="t" r="r" b="b"/>
              <a:pathLst>
                <a:path w="1541" h="1768" extrusionOk="0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7662863" y="895351"/>
              <a:ext cx="314325" cy="300038"/>
            </a:xfrm>
            <a:custGeom>
              <a:avLst/>
              <a:gdLst/>
              <a:ahLst/>
              <a:cxnLst/>
              <a:rect l="l" t="t" r="r" b="b"/>
              <a:pathLst>
                <a:path w="614" h="586" extrusionOk="0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rgbClr val="059B7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" name="Google Shape;38;p4"/>
          <p:cNvSpPr/>
          <p:nvPr/>
        </p:nvSpPr>
        <p:spPr>
          <a:xfrm>
            <a:off x="4038601" y="1709738"/>
            <a:ext cx="4114799" cy="4604475"/>
          </a:xfrm>
          <a:custGeom>
            <a:avLst/>
            <a:gdLst/>
            <a:ahLst/>
            <a:cxnLst/>
            <a:rect l="l" t="t" r="r" b="b"/>
            <a:pathLst>
              <a:path w="1997375" h="2235069" extrusionOk="0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20000">
                <a:srgbClr val="FFFFFF"/>
              </a:gs>
              <a:gs pos="100000">
                <a:srgbClr val="DAD9D9"/>
              </a:gs>
            </a:gsLst>
            <a:lin ang="2700000" scaled="0"/>
          </a:gradFill>
          <a:ln>
            <a:noFill/>
          </a:ln>
          <a:effectLst>
            <a:outerShdw blurRad="381000" dist="177800" dir="2700000" algn="tl" rotWithShape="0">
              <a:srgbClr val="000000">
                <a:alpha val="49803"/>
              </a:srgbClr>
            </a:outerShdw>
          </a:effectLst>
        </p:spPr>
        <p:txBody>
          <a:bodyPr spcFirstLastPara="1" wrap="square" lIns="51425" tIns="25700" rIns="51425" bIns="2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5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4"/>
          <p:cNvSpPr txBox="1">
            <a:spLocks noGrp="1"/>
          </p:cNvSpPr>
          <p:nvPr>
            <p:ph type="ctrTitle"/>
          </p:nvPr>
        </p:nvSpPr>
        <p:spPr>
          <a:xfrm>
            <a:off x="4038600" y="2247987"/>
            <a:ext cx="41148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subTitle" idx="1"/>
          </p:nvPr>
        </p:nvSpPr>
        <p:spPr>
          <a:xfrm>
            <a:off x="4038600" y="4677724"/>
            <a:ext cx="4114800" cy="839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 sz="2400">
                <a:solidFill>
                  <a:srgbClr val="7F7F7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5"/>
          <p:cNvGrpSpPr/>
          <p:nvPr/>
        </p:nvGrpSpPr>
        <p:grpSpPr>
          <a:xfrm flipH="1">
            <a:off x="10848528" y="5556220"/>
            <a:ext cx="1145277" cy="1241484"/>
            <a:chOff x="7662863" y="293688"/>
            <a:chExt cx="835025" cy="906463"/>
          </a:xfrm>
        </p:grpSpPr>
        <p:sp>
          <p:nvSpPr>
            <p:cNvPr id="43" name="Google Shape;43;p5"/>
            <p:cNvSpPr/>
            <p:nvPr/>
          </p:nvSpPr>
          <p:spPr>
            <a:xfrm>
              <a:off x="7705726" y="293688"/>
              <a:ext cx="792163" cy="906463"/>
            </a:xfrm>
            <a:custGeom>
              <a:avLst/>
              <a:gdLst/>
              <a:ahLst/>
              <a:cxnLst/>
              <a:rect l="l" t="t" r="r" b="b"/>
              <a:pathLst>
                <a:path w="1541" h="1768" extrusionOk="0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7662863" y="895351"/>
              <a:ext cx="314325" cy="300038"/>
            </a:xfrm>
            <a:custGeom>
              <a:avLst/>
              <a:gdLst/>
              <a:ahLst/>
              <a:cxnLst/>
              <a:rect l="l" t="t" r="r" b="b"/>
              <a:pathLst>
                <a:path w="614" h="586" extrusionOk="0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rgbClr val="059B7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Right Photo">
  <p:cSld name="Section Header - Right Photo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>
            <a:spLocks noGrp="1"/>
          </p:cNvSpPr>
          <p:nvPr>
            <p:ph type="pic" idx="2"/>
          </p:nvPr>
        </p:nvSpPr>
        <p:spPr>
          <a:xfrm>
            <a:off x="5807968" y="0"/>
            <a:ext cx="6384033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51" name="Google Shape;51;p6"/>
          <p:cNvGrpSpPr/>
          <p:nvPr/>
        </p:nvGrpSpPr>
        <p:grpSpPr>
          <a:xfrm flipH="1">
            <a:off x="1894339" y="307643"/>
            <a:ext cx="2002523" cy="2170740"/>
            <a:chOff x="7662863" y="293688"/>
            <a:chExt cx="835025" cy="906463"/>
          </a:xfrm>
        </p:grpSpPr>
        <p:sp>
          <p:nvSpPr>
            <p:cNvPr id="52" name="Google Shape;52;p6"/>
            <p:cNvSpPr/>
            <p:nvPr/>
          </p:nvSpPr>
          <p:spPr>
            <a:xfrm>
              <a:off x="7705726" y="293688"/>
              <a:ext cx="792163" cy="906463"/>
            </a:xfrm>
            <a:custGeom>
              <a:avLst/>
              <a:gdLst/>
              <a:ahLst/>
              <a:cxnLst/>
              <a:rect l="l" t="t" r="r" b="b"/>
              <a:pathLst>
                <a:path w="1541" h="1768" extrusionOk="0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7662863" y="895351"/>
              <a:ext cx="314325" cy="300038"/>
            </a:xfrm>
            <a:custGeom>
              <a:avLst/>
              <a:gdLst/>
              <a:ahLst/>
              <a:cxnLst/>
              <a:rect l="l" t="t" r="r" b="b"/>
              <a:pathLst>
                <a:path w="614" h="586" extrusionOk="0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rgbClr val="059B7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" name="Google Shape;54;p6"/>
          <p:cNvSpPr/>
          <p:nvPr/>
        </p:nvSpPr>
        <p:spPr>
          <a:xfrm>
            <a:off x="838201" y="1709738"/>
            <a:ext cx="4114799" cy="4604475"/>
          </a:xfrm>
          <a:custGeom>
            <a:avLst/>
            <a:gdLst/>
            <a:ahLst/>
            <a:cxnLst/>
            <a:rect l="l" t="t" r="r" b="b"/>
            <a:pathLst>
              <a:path w="1997375" h="2235069" extrusionOk="0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20000">
                <a:srgbClr val="FFFFFF"/>
              </a:gs>
              <a:gs pos="100000">
                <a:srgbClr val="DAD9D9"/>
              </a:gs>
            </a:gsLst>
            <a:lin ang="2700000" scaled="0"/>
          </a:gradFill>
          <a:ln>
            <a:noFill/>
          </a:ln>
          <a:effectLst>
            <a:outerShdw blurRad="381000" dist="177800" dir="2700000" algn="tl" rotWithShape="0">
              <a:srgbClr val="000000">
                <a:alpha val="49803"/>
              </a:srgbClr>
            </a:outerShdw>
          </a:effectLst>
        </p:spPr>
        <p:txBody>
          <a:bodyPr spcFirstLastPara="1" wrap="square" lIns="51425" tIns="25700" rIns="51425" bIns="2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5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838200" y="1709738"/>
            <a:ext cx="4114799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1"/>
          </p:nvPr>
        </p:nvSpPr>
        <p:spPr>
          <a:xfrm>
            <a:off x="838200" y="4589463"/>
            <a:ext cx="411479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 sz="24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2000"/>
              <a:buNone/>
              <a:defRPr sz="2000">
                <a:solidFill>
                  <a:srgbClr val="8A8A8B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800"/>
              <a:buNone/>
              <a:defRPr sz="1800">
                <a:solidFill>
                  <a:srgbClr val="8A8A8B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dt" idx="10"/>
          </p:nvPr>
        </p:nvSpPr>
        <p:spPr>
          <a:xfrm>
            <a:off x="165098" y="6356350"/>
            <a:ext cx="13223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ftr" idx="11"/>
          </p:nvPr>
        </p:nvSpPr>
        <p:spPr>
          <a:xfrm>
            <a:off x="1703512" y="6356350"/>
            <a:ext cx="38917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 flipH="1">
            <a:off x="5094739" y="307643"/>
            <a:ext cx="2002523" cy="2170740"/>
            <a:chOff x="7662863" y="293688"/>
            <a:chExt cx="835025" cy="906463"/>
          </a:xfrm>
        </p:grpSpPr>
        <p:sp>
          <p:nvSpPr>
            <p:cNvPr id="71" name="Google Shape;71;p8"/>
            <p:cNvSpPr/>
            <p:nvPr/>
          </p:nvSpPr>
          <p:spPr>
            <a:xfrm>
              <a:off x="7705726" y="293688"/>
              <a:ext cx="792163" cy="906463"/>
            </a:xfrm>
            <a:custGeom>
              <a:avLst/>
              <a:gdLst/>
              <a:ahLst/>
              <a:cxnLst/>
              <a:rect l="l" t="t" r="r" b="b"/>
              <a:pathLst>
                <a:path w="1541" h="1768" extrusionOk="0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7662863" y="895351"/>
              <a:ext cx="314325" cy="300038"/>
            </a:xfrm>
            <a:custGeom>
              <a:avLst/>
              <a:gdLst/>
              <a:ahLst/>
              <a:cxnLst/>
              <a:rect l="l" t="t" r="r" b="b"/>
              <a:pathLst>
                <a:path w="614" h="586" extrusionOk="0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rgbClr val="059B7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Google Shape;73;p8"/>
          <p:cNvSpPr/>
          <p:nvPr/>
        </p:nvSpPr>
        <p:spPr>
          <a:xfrm>
            <a:off x="4038601" y="1709738"/>
            <a:ext cx="4114799" cy="4604475"/>
          </a:xfrm>
          <a:custGeom>
            <a:avLst/>
            <a:gdLst/>
            <a:ahLst/>
            <a:cxnLst/>
            <a:rect l="l" t="t" r="r" b="b"/>
            <a:pathLst>
              <a:path w="1997375" h="2235069" extrusionOk="0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20000">
                <a:srgbClr val="FFFFFF"/>
              </a:gs>
              <a:gs pos="100000">
                <a:srgbClr val="DAD9D9"/>
              </a:gs>
            </a:gsLst>
            <a:lin ang="2700000" scaled="0"/>
          </a:gradFill>
          <a:ln>
            <a:noFill/>
          </a:ln>
          <a:effectLst>
            <a:outerShdw blurRad="381000" dist="177800" dir="2700000" algn="tl" rotWithShape="0">
              <a:srgbClr val="000000">
                <a:alpha val="49803"/>
              </a:srgbClr>
            </a:outerShdw>
          </a:effectLst>
        </p:spPr>
        <p:txBody>
          <a:bodyPr spcFirstLastPara="1" wrap="square" lIns="51425" tIns="25700" rIns="51425" bIns="2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5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8"/>
          <p:cNvSpPr txBox="1"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 sz="24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2000"/>
              <a:buNone/>
              <a:defRPr sz="2000">
                <a:solidFill>
                  <a:srgbClr val="8A8A8B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800"/>
              <a:buNone/>
              <a:defRPr sz="1800">
                <a:solidFill>
                  <a:srgbClr val="8A8A8B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B"/>
              </a:buClr>
              <a:buSzPts val="1600"/>
              <a:buNone/>
              <a:defRPr sz="1600">
                <a:solidFill>
                  <a:srgbClr val="8A8A8B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Photo">
  <p:cSld name="Title Slide - Phot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>
            <a:spLocks noGrp="1"/>
          </p:cNvSpPr>
          <p:nvPr>
            <p:ph type="ctrTitle"/>
          </p:nvPr>
        </p:nvSpPr>
        <p:spPr>
          <a:xfrm>
            <a:off x="2225824" y="661293"/>
            <a:ext cx="774035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9"/>
          <p:cNvSpPr txBox="1">
            <a:spLocks noGrp="1"/>
          </p:cNvSpPr>
          <p:nvPr>
            <p:ph type="subTitle" idx="1"/>
          </p:nvPr>
        </p:nvSpPr>
        <p:spPr>
          <a:xfrm>
            <a:off x="1524000" y="314096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400"/>
              <a:buNone/>
              <a:defRPr sz="24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1" name="Google Shape;18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Photo1 (Light)">
  <p:cSld name="Title Slide - Photo1 (Light)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8" name="Google Shape;188;p20"/>
          <p:cNvGrpSpPr/>
          <p:nvPr/>
        </p:nvGrpSpPr>
        <p:grpSpPr>
          <a:xfrm flipH="1">
            <a:off x="3215681" y="564127"/>
            <a:ext cx="2002523" cy="2170740"/>
            <a:chOff x="7662863" y="293688"/>
            <a:chExt cx="835025" cy="906463"/>
          </a:xfrm>
        </p:grpSpPr>
        <p:sp>
          <p:nvSpPr>
            <p:cNvPr id="189" name="Google Shape;189;p20"/>
            <p:cNvSpPr/>
            <p:nvPr/>
          </p:nvSpPr>
          <p:spPr>
            <a:xfrm>
              <a:off x="7705726" y="293688"/>
              <a:ext cx="792163" cy="906463"/>
            </a:xfrm>
            <a:custGeom>
              <a:avLst/>
              <a:gdLst/>
              <a:ahLst/>
              <a:cxnLst/>
              <a:rect l="l" t="t" r="r" b="b"/>
              <a:pathLst>
                <a:path w="1541" h="1768" extrusionOk="0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0"/>
            <p:cNvSpPr/>
            <p:nvPr/>
          </p:nvSpPr>
          <p:spPr>
            <a:xfrm>
              <a:off x="7662863" y="895351"/>
              <a:ext cx="314325" cy="300038"/>
            </a:xfrm>
            <a:custGeom>
              <a:avLst/>
              <a:gdLst/>
              <a:ahLst/>
              <a:cxnLst/>
              <a:rect l="l" t="t" r="r" b="b"/>
              <a:pathLst>
                <a:path w="614" h="586" extrusionOk="0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rgbClr val="059B7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1" name="Google Shape;191;p20"/>
          <p:cNvSpPr/>
          <p:nvPr/>
        </p:nvSpPr>
        <p:spPr>
          <a:xfrm>
            <a:off x="4038601" y="1709738"/>
            <a:ext cx="4114799" cy="4604475"/>
          </a:xfrm>
          <a:custGeom>
            <a:avLst/>
            <a:gdLst/>
            <a:ahLst/>
            <a:cxnLst/>
            <a:rect l="l" t="t" r="r" b="b"/>
            <a:pathLst>
              <a:path w="1997375" h="2235069" extrusionOk="0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>
            <a:gsLst>
              <a:gs pos="0">
                <a:srgbClr val="4D4D50"/>
              </a:gs>
              <a:gs pos="50000">
                <a:srgbClr val="24242B"/>
              </a:gs>
              <a:gs pos="100000">
                <a:srgbClr val="1F1F25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51425" tIns="25700" rIns="51425" bIns="2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5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0"/>
          <p:cNvSpPr txBox="1">
            <a:spLocks noGrp="1"/>
          </p:cNvSpPr>
          <p:nvPr>
            <p:ph type="ctrTitle"/>
          </p:nvPr>
        </p:nvSpPr>
        <p:spPr>
          <a:xfrm>
            <a:off x="4038600" y="2247987"/>
            <a:ext cx="41148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0"/>
          <p:cNvSpPr txBox="1">
            <a:spLocks noGrp="1"/>
          </p:cNvSpPr>
          <p:nvPr>
            <p:ph type="subTitle" idx="1"/>
          </p:nvPr>
        </p:nvSpPr>
        <p:spPr>
          <a:xfrm>
            <a:off x="4038600" y="4677724"/>
            <a:ext cx="4114800" cy="839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400"/>
              <a:buNone/>
              <a:defRPr sz="2400">
                <a:solidFill>
                  <a:srgbClr val="A5A5A5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solidFill>
          <a:schemeClr val="dk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>
            <a:spLocks noGrp="1"/>
          </p:cNvSpPr>
          <p:nvPr>
            <p:ph type="ctrTitle"/>
          </p:nvPr>
        </p:nvSpPr>
        <p:spPr>
          <a:xfrm>
            <a:off x="2225824" y="661293"/>
            <a:ext cx="774035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1"/>
          <p:cNvSpPr txBox="1">
            <a:spLocks noGrp="1"/>
          </p:cNvSpPr>
          <p:nvPr>
            <p:ph type="subTitle" idx="1"/>
          </p:nvPr>
        </p:nvSpPr>
        <p:spPr>
          <a:xfrm>
            <a:off x="1524000" y="314096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7" name="Google Shape;19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2060847"/>
            <a:ext cx="10515600" cy="411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55556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55556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5556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5556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5556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5556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5556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5556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5556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5556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5556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Copyright Showeet.com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hyperlink" Target="mailto:Lysyi.pavlos@emai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4"/>
          <p:cNvSpPr txBox="1">
            <a:spLocks noGrp="1"/>
          </p:cNvSpPr>
          <p:nvPr>
            <p:ph type="title"/>
          </p:nvPr>
        </p:nvSpPr>
        <p:spPr>
          <a:xfrm>
            <a:off x="4038599" y="1340768"/>
            <a:ext cx="4114799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Welcome!</a:t>
            </a:r>
            <a:endParaRPr/>
          </a:p>
        </p:txBody>
      </p:sp>
      <p:sp>
        <p:nvSpPr>
          <p:cNvPr id="283" name="Google Shape;283;p34"/>
          <p:cNvSpPr txBox="1"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rPr lang="en-US"/>
              <a:t>Thanks for joining us</a:t>
            </a:r>
            <a:endParaRPr/>
          </a:p>
        </p:txBody>
      </p:sp>
      <p:sp>
        <p:nvSpPr>
          <p:cNvPr id="284" name="Google Shape;284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Analysis </a:t>
            </a:r>
            <a:r>
              <a:rPr lang="en-US" dirty="0">
                <a:solidFill>
                  <a:schemeClr val="accent1"/>
                </a:solidFill>
              </a:rPr>
              <a:t>of model results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355" y="1493184"/>
            <a:ext cx="4393002" cy="522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3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3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5174" r="5173"/>
          <a:stretch/>
        </p:blipFill>
        <p:spPr>
          <a:xfrm>
            <a:off x="5807968" y="0"/>
            <a:ext cx="638403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9"/>
          <p:cNvSpPr txBox="1"/>
          <p:nvPr/>
        </p:nvSpPr>
        <p:spPr>
          <a:xfrm>
            <a:off x="8400256" y="1121083"/>
            <a:ext cx="306578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</a:pPr>
            <a:r>
              <a:rPr lang="en-US" sz="10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ru-RU" sz="10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380959417580</a:t>
            </a:r>
            <a:endParaRPr sz="1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</a:pPr>
            <a:r>
              <a:rPr lang="en-US" sz="10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l</a:t>
            </a:r>
            <a:r>
              <a:rPr lang="en-US" sz="1000" u="sng" dirty="0" smtClean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ysyi.pavlos@email.com</a:t>
            </a:r>
            <a:endParaRPr sz="1000" u="sng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39"/>
          <p:cNvSpPr/>
          <p:nvPr/>
        </p:nvSpPr>
        <p:spPr>
          <a:xfrm>
            <a:off x="11640616" y="238935"/>
            <a:ext cx="234485" cy="234485"/>
          </a:xfrm>
          <a:custGeom>
            <a:avLst/>
            <a:gdLst/>
            <a:ahLst/>
            <a:cxnLst/>
            <a:rect l="l" t="t" r="r" b="b"/>
            <a:pathLst>
              <a:path w="279328" h="279328" extrusionOk="0">
                <a:moveTo>
                  <a:pt x="139664" y="0"/>
                </a:moveTo>
                <a:cubicBezTo>
                  <a:pt x="216803" y="0"/>
                  <a:pt x="279328" y="62526"/>
                  <a:pt x="279328" y="139664"/>
                </a:cubicBezTo>
                <a:cubicBezTo>
                  <a:pt x="279328" y="216790"/>
                  <a:pt x="216803" y="279328"/>
                  <a:pt x="139664" y="279328"/>
                </a:cubicBezTo>
                <a:cubicBezTo>
                  <a:pt x="62526" y="279328"/>
                  <a:pt x="0" y="216790"/>
                  <a:pt x="0" y="139664"/>
                </a:cubicBezTo>
                <a:cubicBezTo>
                  <a:pt x="0" y="62526"/>
                  <a:pt x="62526" y="0"/>
                  <a:pt x="139664" y="0"/>
                </a:cubicBezTo>
                <a:close/>
                <a:moveTo>
                  <a:pt x="139664" y="12699"/>
                </a:moveTo>
                <a:cubicBezTo>
                  <a:pt x="69535" y="12699"/>
                  <a:pt x="12699" y="69535"/>
                  <a:pt x="12699" y="139664"/>
                </a:cubicBezTo>
                <a:cubicBezTo>
                  <a:pt x="12699" y="173584"/>
                  <a:pt x="26084" y="204323"/>
                  <a:pt x="47757" y="227109"/>
                </a:cubicBezTo>
                <a:cubicBezTo>
                  <a:pt x="67090" y="210104"/>
                  <a:pt x="76363" y="205578"/>
                  <a:pt x="96032" y="196875"/>
                </a:cubicBezTo>
                <a:cubicBezTo>
                  <a:pt x="111615" y="190008"/>
                  <a:pt x="116038" y="180386"/>
                  <a:pt x="109985" y="166627"/>
                </a:cubicBezTo>
                <a:cubicBezTo>
                  <a:pt x="108615" y="163523"/>
                  <a:pt x="106895" y="160407"/>
                  <a:pt x="105071" y="157122"/>
                </a:cubicBezTo>
                <a:cubicBezTo>
                  <a:pt x="97946" y="144268"/>
                  <a:pt x="88881" y="128271"/>
                  <a:pt x="88881" y="93446"/>
                </a:cubicBezTo>
                <a:cubicBezTo>
                  <a:pt x="88881" y="43645"/>
                  <a:pt x="118844" y="43154"/>
                  <a:pt x="133146" y="42921"/>
                </a:cubicBezTo>
                <a:cubicBezTo>
                  <a:pt x="141048" y="42792"/>
                  <a:pt x="144513" y="41550"/>
                  <a:pt x="147876" y="40360"/>
                </a:cubicBezTo>
                <a:cubicBezTo>
                  <a:pt x="150941" y="39274"/>
                  <a:pt x="154109" y="38162"/>
                  <a:pt x="159178" y="38162"/>
                </a:cubicBezTo>
                <a:cubicBezTo>
                  <a:pt x="165360" y="38162"/>
                  <a:pt x="196603" y="40891"/>
                  <a:pt x="196603" y="95023"/>
                </a:cubicBezTo>
                <a:cubicBezTo>
                  <a:pt x="196603" y="131194"/>
                  <a:pt x="190486" y="141397"/>
                  <a:pt x="182559" y="155544"/>
                </a:cubicBezTo>
                <a:cubicBezTo>
                  <a:pt x="180684" y="158881"/>
                  <a:pt x="178654" y="162515"/>
                  <a:pt x="176507" y="166873"/>
                </a:cubicBezTo>
                <a:cubicBezTo>
                  <a:pt x="173649" y="172653"/>
                  <a:pt x="172989" y="177529"/>
                  <a:pt x="174464" y="181783"/>
                </a:cubicBezTo>
                <a:cubicBezTo>
                  <a:pt x="176610" y="187913"/>
                  <a:pt x="183490" y="193655"/>
                  <a:pt x="195491" y="199319"/>
                </a:cubicBezTo>
                <a:cubicBezTo>
                  <a:pt x="210039" y="206198"/>
                  <a:pt x="224652" y="219117"/>
                  <a:pt x="232230" y="226372"/>
                </a:cubicBezTo>
                <a:cubicBezTo>
                  <a:pt x="253503" y="203664"/>
                  <a:pt x="266629" y="173222"/>
                  <a:pt x="266629" y="139664"/>
                </a:cubicBezTo>
                <a:cubicBezTo>
                  <a:pt x="266629" y="69535"/>
                  <a:pt x="209793" y="12699"/>
                  <a:pt x="139664" y="12699"/>
                </a:cubicBezTo>
                <a:close/>
                <a:moveTo>
                  <a:pt x="159178" y="50861"/>
                </a:moveTo>
                <a:cubicBezTo>
                  <a:pt x="156294" y="50861"/>
                  <a:pt x="154717" y="51404"/>
                  <a:pt x="152117" y="52335"/>
                </a:cubicBezTo>
                <a:cubicBezTo>
                  <a:pt x="148212" y="53719"/>
                  <a:pt x="143337" y="55439"/>
                  <a:pt x="133353" y="55607"/>
                </a:cubicBezTo>
                <a:cubicBezTo>
                  <a:pt x="119283" y="55840"/>
                  <a:pt x="101580" y="56137"/>
                  <a:pt x="101580" y="93446"/>
                </a:cubicBezTo>
                <a:cubicBezTo>
                  <a:pt x="101580" y="124986"/>
                  <a:pt x="109416" y="138785"/>
                  <a:pt x="116180" y="150966"/>
                </a:cubicBezTo>
                <a:cubicBezTo>
                  <a:pt x="118145" y="154523"/>
                  <a:pt x="119995" y="157872"/>
                  <a:pt x="121598" y="161506"/>
                </a:cubicBezTo>
                <a:cubicBezTo>
                  <a:pt x="130495" y="181705"/>
                  <a:pt x="123047" y="198827"/>
                  <a:pt x="101166" y="208487"/>
                </a:cubicBezTo>
                <a:cubicBezTo>
                  <a:pt x="82272" y="216828"/>
                  <a:pt x="74100" y="220928"/>
                  <a:pt x="56991" y="235903"/>
                </a:cubicBezTo>
                <a:cubicBezTo>
                  <a:pt x="79208" y="255016"/>
                  <a:pt x="108059" y="266629"/>
                  <a:pt x="139664" y="266629"/>
                </a:cubicBezTo>
                <a:cubicBezTo>
                  <a:pt x="171632" y="266629"/>
                  <a:pt x="200767" y="254719"/>
                  <a:pt x="223087" y="235217"/>
                </a:cubicBezTo>
                <a:cubicBezTo>
                  <a:pt x="215962" y="228467"/>
                  <a:pt x="202707" y="216790"/>
                  <a:pt x="190047" y="210815"/>
                </a:cubicBezTo>
                <a:cubicBezTo>
                  <a:pt x="174606" y="203509"/>
                  <a:pt x="165851" y="195607"/>
                  <a:pt x="162489" y="185960"/>
                </a:cubicBezTo>
                <a:cubicBezTo>
                  <a:pt x="159864" y="178434"/>
                  <a:pt x="160743" y="170119"/>
                  <a:pt x="165114" y="161260"/>
                </a:cubicBezTo>
                <a:cubicBezTo>
                  <a:pt x="167377" y="156669"/>
                  <a:pt x="169511" y="152855"/>
                  <a:pt x="171489" y="149337"/>
                </a:cubicBezTo>
                <a:cubicBezTo>
                  <a:pt x="178977" y="135953"/>
                  <a:pt x="183904" y="127870"/>
                  <a:pt x="183904" y="95023"/>
                </a:cubicBezTo>
                <a:cubicBezTo>
                  <a:pt x="183904" y="62461"/>
                  <a:pt x="170933" y="50861"/>
                  <a:pt x="159178" y="5086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39"/>
          <p:cNvSpPr/>
          <p:nvPr/>
        </p:nvSpPr>
        <p:spPr>
          <a:xfrm>
            <a:off x="11640616" y="1217692"/>
            <a:ext cx="234485" cy="234485"/>
          </a:xfrm>
          <a:custGeom>
            <a:avLst/>
            <a:gdLst/>
            <a:ahLst/>
            <a:cxnLst/>
            <a:rect l="l" t="t" r="r" b="b"/>
            <a:pathLst>
              <a:path w="279328" h="279328" extrusionOk="0">
                <a:moveTo>
                  <a:pt x="101580" y="209496"/>
                </a:moveTo>
                <a:cubicBezTo>
                  <a:pt x="105084" y="209496"/>
                  <a:pt x="107916" y="212341"/>
                  <a:pt x="107916" y="215846"/>
                </a:cubicBezTo>
                <a:cubicBezTo>
                  <a:pt x="107916" y="217604"/>
                  <a:pt x="107218" y="219195"/>
                  <a:pt x="106067" y="220333"/>
                </a:cubicBezTo>
                <a:lnTo>
                  <a:pt x="87018" y="239382"/>
                </a:lnTo>
                <a:cubicBezTo>
                  <a:pt x="85867" y="240533"/>
                  <a:pt x="84277" y="241244"/>
                  <a:pt x="82531" y="241244"/>
                </a:cubicBezTo>
                <a:cubicBezTo>
                  <a:pt x="79027" y="241244"/>
                  <a:pt x="76182" y="238399"/>
                  <a:pt x="76182" y="234894"/>
                </a:cubicBezTo>
                <a:cubicBezTo>
                  <a:pt x="76182" y="233148"/>
                  <a:pt x="76893" y="231545"/>
                  <a:pt x="78044" y="230407"/>
                </a:cubicBezTo>
                <a:lnTo>
                  <a:pt x="97079" y="211358"/>
                </a:lnTo>
                <a:cubicBezTo>
                  <a:pt x="98230" y="210207"/>
                  <a:pt x="99821" y="209496"/>
                  <a:pt x="101580" y="209496"/>
                </a:cubicBezTo>
                <a:close/>
                <a:moveTo>
                  <a:pt x="95230" y="177748"/>
                </a:moveTo>
                <a:cubicBezTo>
                  <a:pt x="98735" y="177748"/>
                  <a:pt x="101580" y="180606"/>
                  <a:pt x="101580" y="184111"/>
                </a:cubicBezTo>
                <a:cubicBezTo>
                  <a:pt x="101580" y="185857"/>
                  <a:pt x="100868" y="187447"/>
                  <a:pt x="99718" y="188585"/>
                </a:cubicBezTo>
                <a:lnTo>
                  <a:pt x="36235" y="252081"/>
                </a:lnTo>
                <a:cubicBezTo>
                  <a:pt x="35084" y="253232"/>
                  <a:pt x="33493" y="253930"/>
                  <a:pt x="31748" y="253930"/>
                </a:cubicBezTo>
                <a:cubicBezTo>
                  <a:pt x="28243" y="253930"/>
                  <a:pt x="25398" y="251098"/>
                  <a:pt x="25398" y="247580"/>
                </a:cubicBezTo>
                <a:cubicBezTo>
                  <a:pt x="25398" y="245848"/>
                  <a:pt x="26109" y="244257"/>
                  <a:pt x="27247" y="243093"/>
                </a:cubicBezTo>
                <a:lnTo>
                  <a:pt x="90743" y="179611"/>
                </a:lnTo>
                <a:cubicBezTo>
                  <a:pt x="91881" y="178473"/>
                  <a:pt x="93471" y="177748"/>
                  <a:pt x="95230" y="177748"/>
                </a:cubicBezTo>
                <a:close/>
                <a:moveTo>
                  <a:pt x="63483" y="171412"/>
                </a:moveTo>
                <a:cubicBezTo>
                  <a:pt x="66988" y="171412"/>
                  <a:pt x="69833" y="174257"/>
                  <a:pt x="69833" y="177748"/>
                </a:cubicBezTo>
                <a:cubicBezTo>
                  <a:pt x="69833" y="179507"/>
                  <a:pt x="69122" y="181098"/>
                  <a:pt x="67971" y="182249"/>
                </a:cubicBezTo>
                <a:lnTo>
                  <a:pt x="61621" y="188585"/>
                </a:lnTo>
                <a:cubicBezTo>
                  <a:pt x="60470" y="189749"/>
                  <a:pt x="58893" y="190448"/>
                  <a:pt x="57134" y="190448"/>
                </a:cubicBezTo>
                <a:cubicBezTo>
                  <a:pt x="53629" y="190448"/>
                  <a:pt x="50784" y="187603"/>
                  <a:pt x="50784" y="184111"/>
                </a:cubicBezTo>
                <a:cubicBezTo>
                  <a:pt x="50784" y="182352"/>
                  <a:pt x="51496" y="180774"/>
                  <a:pt x="52647" y="179611"/>
                </a:cubicBezTo>
                <a:lnTo>
                  <a:pt x="58996" y="173261"/>
                </a:lnTo>
                <a:cubicBezTo>
                  <a:pt x="60147" y="172123"/>
                  <a:pt x="61738" y="171412"/>
                  <a:pt x="63483" y="171412"/>
                </a:cubicBezTo>
                <a:close/>
                <a:moveTo>
                  <a:pt x="254176" y="34140"/>
                </a:moveTo>
                <a:lnTo>
                  <a:pt x="121728" y="166588"/>
                </a:lnTo>
                <a:lnTo>
                  <a:pt x="158816" y="256646"/>
                </a:lnTo>
                <a:cubicBezTo>
                  <a:pt x="158816" y="256646"/>
                  <a:pt x="254176" y="34140"/>
                  <a:pt x="254176" y="34140"/>
                </a:cubicBezTo>
                <a:close/>
                <a:moveTo>
                  <a:pt x="245188" y="25153"/>
                </a:moveTo>
                <a:lnTo>
                  <a:pt x="22695" y="120525"/>
                </a:lnTo>
                <a:cubicBezTo>
                  <a:pt x="22695" y="120525"/>
                  <a:pt x="112753" y="157601"/>
                  <a:pt x="112753" y="157601"/>
                </a:cubicBezTo>
                <a:close/>
                <a:moveTo>
                  <a:pt x="272978" y="0"/>
                </a:moveTo>
                <a:cubicBezTo>
                  <a:pt x="276483" y="0"/>
                  <a:pt x="279328" y="2845"/>
                  <a:pt x="279328" y="6350"/>
                </a:cubicBezTo>
                <a:cubicBezTo>
                  <a:pt x="279328" y="7332"/>
                  <a:pt x="279043" y="8225"/>
                  <a:pt x="278643" y="9039"/>
                </a:cubicBezTo>
                <a:lnTo>
                  <a:pt x="278720" y="9078"/>
                </a:lnTo>
                <a:lnTo>
                  <a:pt x="164558" y="275423"/>
                </a:lnTo>
                <a:cubicBezTo>
                  <a:pt x="164558" y="275449"/>
                  <a:pt x="164545" y="275462"/>
                  <a:pt x="164532" y="275487"/>
                </a:cubicBezTo>
                <a:lnTo>
                  <a:pt x="164441" y="275707"/>
                </a:lnTo>
                <a:lnTo>
                  <a:pt x="164403" y="275694"/>
                </a:lnTo>
                <a:cubicBezTo>
                  <a:pt x="163381" y="277828"/>
                  <a:pt x="161234" y="279328"/>
                  <a:pt x="158713" y="279328"/>
                </a:cubicBezTo>
                <a:cubicBezTo>
                  <a:pt x="155829" y="279328"/>
                  <a:pt x="153488" y="277375"/>
                  <a:pt x="152712" y="274737"/>
                </a:cubicBezTo>
                <a:lnTo>
                  <a:pt x="152609" y="274776"/>
                </a:lnTo>
                <a:lnTo>
                  <a:pt x="109429" y="169899"/>
                </a:lnTo>
                <a:lnTo>
                  <a:pt x="4565" y="126719"/>
                </a:lnTo>
                <a:lnTo>
                  <a:pt x="4591" y="126616"/>
                </a:lnTo>
                <a:cubicBezTo>
                  <a:pt x="1953" y="125840"/>
                  <a:pt x="0" y="123499"/>
                  <a:pt x="0" y="120615"/>
                </a:cubicBezTo>
                <a:cubicBezTo>
                  <a:pt x="0" y="118094"/>
                  <a:pt x="1500" y="115960"/>
                  <a:pt x="3634" y="114925"/>
                </a:cubicBezTo>
                <a:lnTo>
                  <a:pt x="3621" y="114900"/>
                </a:lnTo>
                <a:lnTo>
                  <a:pt x="3841" y="114796"/>
                </a:lnTo>
                <a:cubicBezTo>
                  <a:pt x="3867" y="114783"/>
                  <a:pt x="3892" y="114770"/>
                  <a:pt x="3905" y="114770"/>
                </a:cubicBezTo>
                <a:lnTo>
                  <a:pt x="270250" y="621"/>
                </a:lnTo>
                <a:lnTo>
                  <a:pt x="270276" y="673"/>
                </a:lnTo>
                <a:cubicBezTo>
                  <a:pt x="271103" y="259"/>
                  <a:pt x="272009" y="0"/>
                  <a:pt x="27297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39"/>
          <p:cNvSpPr/>
          <p:nvPr/>
        </p:nvSpPr>
        <p:spPr>
          <a:xfrm>
            <a:off x="11640616" y="1542062"/>
            <a:ext cx="234485" cy="213168"/>
          </a:xfrm>
          <a:custGeom>
            <a:avLst/>
            <a:gdLst/>
            <a:ahLst/>
            <a:cxnLst/>
            <a:rect l="l" t="t" r="r" b="b"/>
            <a:pathLst>
              <a:path w="279328" h="253935" extrusionOk="0">
                <a:moveTo>
                  <a:pt x="101580" y="76181"/>
                </a:moveTo>
                <a:cubicBezTo>
                  <a:pt x="52568" y="76181"/>
                  <a:pt x="12699" y="108934"/>
                  <a:pt x="12699" y="149187"/>
                </a:cubicBezTo>
                <a:cubicBezTo>
                  <a:pt x="12699" y="168796"/>
                  <a:pt x="22139" y="187230"/>
                  <a:pt x="39300" y="201126"/>
                </a:cubicBezTo>
                <a:cubicBezTo>
                  <a:pt x="43257" y="204324"/>
                  <a:pt x="44925" y="209579"/>
                  <a:pt x="43516" y="214469"/>
                </a:cubicBezTo>
                <a:lnTo>
                  <a:pt x="38239" y="232950"/>
                </a:lnTo>
                <a:lnTo>
                  <a:pt x="71423" y="220183"/>
                </a:lnTo>
                <a:cubicBezTo>
                  <a:pt x="72884" y="219630"/>
                  <a:pt x="74436" y="219348"/>
                  <a:pt x="75988" y="219348"/>
                </a:cubicBezTo>
                <a:cubicBezTo>
                  <a:pt x="76893" y="219348"/>
                  <a:pt x="77811" y="219442"/>
                  <a:pt x="78703" y="219642"/>
                </a:cubicBezTo>
                <a:cubicBezTo>
                  <a:pt x="86437" y="221335"/>
                  <a:pt x="94131" y="222193"/>
                  <a:pt x="101580" y="222193"/>
                </a:cubicBezTo>
                <a:cubicBezTo>
                  <a:pt x="150578" y="222193"/>
                  <a:pt x="190447" y="189440"/>
                  <a:pt x="190447" y="149187"/>
                </a:cubicBezTo>
                <a:cubicBezTo>
                  <a:pt x="190447" y="108934"/>
                  <a:pt x="150578" y="76181"/>
                  <a:pt x="101580" y="76181"/>
                </a:cubicBezTo>
                <a:close/>
                <a:moveTo>
                  <a:pt x="101580" y="63484"/>
                </a:moveTo>
                <a:cubicBezTo>
                  <a:pt x="157665" y="63484"/>
                  <a:pt x="203146" y="101856"/>
                  <a:pt x="203146" y="149187"/>
                </a:cubicBezTo>
                <a:cubicBezTo>
                  <a:pt x="203146" y="196518"/>
                  <a:pt x="157665" y="234890"/>
                  <a:pt x="101580" y="234890"/>
                </a:cubicBezTo>
                <a:cubicBezTo>
                  <a:pt x="92708" y="234890"/>
                  <a:pt x="84173" y="233844"/>
                  <a:pt x="75988" y="232045"/>
                </a:cubicBezTo>
                <a:lnTo>
                  <a:pt x="19049" y="253935"/>
                </a:lnTo>
                <a:lnTo>
                  <a:pt x="31321" y="210990"/>
                </a:lnTo>
                <a:cubicBezTo>
                  <a:pt x="12052" y="195389"/>
                  <a:pt x="0" y="173499"/>
                  <a:pt x="0" y="149187"/>
                </a:cubicBezTo>
                <a:cubicBezTo>
                  <a:pt x="0" y="101856"/>
                  <a:pt x="45481" y="63484"/>
                  <a:pt x="101580" y="63484"/>
                </a:cubicBezTo>
                <a:close/>
                <a:moveTo>
                  <a:pt x="177748" y="0"/>
                </a:moveTo>
                <a:cubicBezTo>
                  <a:pt x="233860" y="0"/>
                  <a:pt x="279328" y="38373"/>
                  <a:pt x="279328" y="85703"/>
                </a:cubicBezTo>
                <a:cubicBezTo>
                  <a:pt x="279328" y="110015"/>
                  <a:pt x="267288" y="131905"/>
                  <a:pt x="248007" y="147506"/>
                </a:cubicBezTo>
                <a:lnTo>
                  <a:pt x="260279" y="190451"/>
                </a:lnTo>
                <a:lnTo>
                  <a:pt x="212225" y="171971"/>
                </a:lnTo>
                <a:cubicBezTo>
                  <a:pt x="213376" y="167856"/>
                  <a:pt x="214320" y="163671"/>
                  <a:pt x="214837" y="159368"/>
                </a:cubicBezTo>
                <a:lnTo>
                  <a:pt x="241089" y="169466"/>
                </a:lnTo>
                <a:lnTo>
                  <a:pt x="235799" y="150986"/>
                </a:lnTo>
                <a:cubicBezTo>
                  <a:pt x="234403" y="146107"/>
                  <a:pt x="236071" y="140840"/>
                  <a:pt x="240028" y="137631"/>
                </a:cubicBezTo>
                <a:cubicBezTo>
                  <a:pt x="257189" y="123746"/>
                  <a:pt x="266629" y="105313"/>
                  <a:pt x="266629" y="85703"/>
                </a:cubicBezTo>
                <a:cubicBezTo>
                  <a:pt x="266629" y="45450"/>
                  <a:pt x="226760" y="12697"/>
                  <a:pt x="177748" y="12697"/>
                </a:cubicBezTo>
                <a:cubicBezTo>
                  <a:pt x="144100" y="12697"/>
                  <a:pt x="114770" y="28145"/>
                  <a:pt x="99679" y="50858"/>
                </a:cubicBezTo>
                <a:cubicBezTo>
                  <a:pt x="94480" y="50928"/>
                  <a:pt x="89385" y="51340"/>
                  <a:pt x="84380" y="51986"/>
                </a:cubicBezTo>
                <a:cubicBezTo>
                  <a:pt x="99899" y="21408"/>
                  <a:pt x="135862" y="0"/>
                  <a:pt x="17774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39"/>
          <p:cNvSpPr/>
          <p:nvPr/>
        </p:nvSpPr>
        <p:spPr>
          <a:xfrm>
            <a:off x="11640616" y="1853918"/>
            <a:ext cx="234485" cy="234485"/>
          </a:xfrm>
          <a:custGeom>
            <a:avLst/>
            <a:gdLst/>
            <a:ahLst/>
            <a:cxnLst/>
            <a:rect l="l" t="t" r="r" b="b"/>
            <a:pathLst>
              <a:path w="279328" h="279328" extrusionOk="0">
                <a:moveTo>
                  <a:pt x="228545" y="0"/>
                </a:moveTo>
                <a:cubicBezTo>
                  <a:pt x="256594" y="0"/>
                  <a:pt x="279328" y="22734"/>
                  <a:pt x="279328" y="50784"/>
                </a:cubicBezTo>
                <a:cubicBezTo>
                  <a:pt x="279328" y="64815"/>
                  <a:pt x="273638" y="77514"/>
                  <a:pt x="264443" y="86695"/>
                </a:cubicBezTo>
                <a:lnTo>
                  <a:pt x="93045" y="258107"/>
                </a:lnTo>
                <a:lnTo>
                  <a:pt x="0" y="279328"/>
                </a:lnTo>
                <a:lnTo>
                  <a:pt x="21221" y="186283"/>
                </a:lnTo>
                <a:lnTo>
                  <a:pt x="192633" y="14885"/>
                </a:lnTo>
                <a:cubicBezTo>
                  <a:pt x="201814" y="5677"/>
                  <a:pt x="214514" y="0"/>
                  <a:pt x="228545" y="0"/>
                </a:cubicBezTo>
                <a:close/>
                <a:moveTo>
                  <a:pt x="228545" y="12699"/>
                </a:moveTo>
                <a:cubicBezTo>
                  <a:pt x="211966" y="12699"/>
                  <a:pt x="201608" y="23859"/>
                  <a:pt x="201608" y="23859"/>
                </a:cubicBezTo>
                <a:lnTo>
                  <a:pt x="187059" y="38408"/>
                </a:lnTo>
                <a:lnTo>
                  <a:pt x="240920" y="92282"/>
                </a:lnTo>
                <a:lnTo>
                  <a:pt x="255469" y="77721"/>
                </a:lnTo>
                <a:cubicBezTo>
                  <a:pt x="262361" y="70828"/>
                  <a:pt x="266629" y="61310"/>
                  <a:pt x="266629" y="50784"/>
                </a:cubicBezTo>
                <a:cubicBezTo>
                  <a:pt x="266629" y="29743"/>
                  <a:pt x="249585" y="12699"/>
                  <a:pt x="228545" y="12699"/>
                </a:cubicBezTo>
                <a:close/>
                <a:moveTo>
                  <a:pt x="178072" y="47395"/>
                </a:moveTo>
                <a:lnTo>
                  <a:pt x="41356" y="184098"/>
                </a:lnTo>
                <a:lnTo>
                  <a:pt x="88881" y="184098"/>
                </a:lnTo>
                <a:cubicBezTo>
                  <a:pt x="92385" y="184098"/>
                  <a:pt x="95230" y="186943"/>
                  <a:pt x="95230" y="190448"/>
                </a:cubicBezTo>
                <a:lnTo>
                  <a:pt x="95230" y="237972"/>
                </a:lnTo>
                <a:cubicBezTo>
                  <a:pt x="95230" y="237972"/>
                  <a:pt x="231933" y="101257"/>
                  <a:pt x="231933" y="101257"/>
                </a:cubicBezTo>
                <a:lnTo>
                  <a:pt x="178072" y="47395"/>
                </a:lnTo>
                <a:close/>
                <a:moveTo>
                  <a:pt x="33080" y="196797"/>
                </a:moveTo>
                <a:lnTo>
                  <a:pt x="22695" y="241244"/>
                </a:lnTo>
                <a:lnTo>
                  <a:pt x="38084" y="241244"/>
                </a:lnTo>
                <a:lnTo>
                  <a:pt x="38084" y="256633"/>
                </a:lnTo>
                <a:lnTo>
                  <a:pt x="82531" y="246248"/>
                </a:lnTo>
                <a:cubicBezTo>
                  <a:pt x="82531" y="246248"/>
                  <a:pt x="82531" y="196797"/>
                  <a:pt x="82531" y="196797"/>
                </a:cubicBezTo>
                <a:lnTo>
                  <a:pt x="33080" y="19679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39"/>
          <p:cNvSpPr/>
          <p:nvPr/>
        </p:nvSpPr>
        <p:spPr>
          <a:xfrm>
            <a:off x="11672593" y="2183158"/>
            <a:ext cx="170533" cy="234461"/>
          </a:xfrm>
          <a:custGeom>
            <a:avLst/>
            <a:gdLst/>
            <a:ahLst/>
            <a:cxnLst/>
            <a:rect l="l" t="t" r="r" b="b"/>
            <a:pathLst>
              <a:path w="203146" h="279300" extrusionOk="0">
                <a:moveTo>
                  <a:pt x="199640" y="631"/>
                </a:moveTo>
                <a:cubicBezTo>
                  <a:pt x="202777" y="2214"/>
                  <a:pt x="204042" y="6015"/>
                  <a:pt x="202474" y="9154"/>
                </a:cubicBezTo>
                <a:cubicBezTo>
                  <a:pt x="195068" y="23970"/>
                  <a:pt x="184451" y="35802"/>
                  <a:pt x="169535" y="41601"/>
                </a:cubicBezTo>
                <a:cubicBezTo>
                  <a:pt x="157349" y="46349"/>
                  <a:pt x="141904" y="49450"/>
                  <a:pt x="117778" y="37398"/>
                </a:cubicBezTo>
                <a:cubicBezTo>
                  <a:pt x="103400" y="30210"/>
                  <a:pt x="97374" y="29367"/>
                  <a:pt x="88305" y="34972"/>
                </a:cubicBezTo>
                <a:cubicBezTo>
                  <a:pt x="82089" y="38812"/>
                  <a:pt x="78415" y="45143"/>
                  <a:pt x="76950" y="51123"/>
                </a:cubicBezTo>
                <a:cubicBezTo>
                  <a:pt x="112176" y="54691"/>
                  <a:pt x="139665" y="84426"/>
                  <a:pt x="139665" y="120583"/>
                </a:cubicBezTo>
                <a:lnTo>
                  <a:pt x="139665" y="209464"/>
                </a:lnTo>
                <a:cubicBezTo>
                  <a:pt x="139665" y="248034"/>
                  <a:pt x="108398" y="279300"/>
                  <a:pt x="69837" y="279300"/>
                </a:cubicBezTo>
                <a:cubicBezTo>
                  <a:pt x="31268" y="279300"/>
                  <a:pt x="0" y="248034"/>
                  <a:pt x="0" y="209464"/>
                </a:cubicBezTo>
                <a:lnTo>
                  <a:pt x="0" y="120583"/>
                </a:lnTo>
                <a:cubicBezTo>
                  <a:pt x="0" y="83985"/>
                  <a:pt x="28188" y="54004"/>
                  <a:pt x="64028" y="51059"/>
                </a:cubicBezTo>
                <a:cubicBezTo>
                  <a:pt x="65832" y="40083"/>
                  <a:pt x="72312" y="29938"/>
                  <a:pt x="81636" y="24165"/>
                </a:cubicBezTo>
                <a:cubicBezTo>
                  <a:pt x="90714" y="18573"/>
                  <a:pt x="103844" y="14966"/>
                  <a:pt x="123455" y="26033"/>
                </a:cubicBezTo>
                <a:cubicBezTo>
                  <a:pt x="157906" y="45467"/>
                  <a:pt x="176865" y="25228"/>
                  <a:pt x="191120" y="3485"/>
                </a:cubicBezTo>
                <a:cubicBezTo>
                  <a:pt x="193047" y="540"/>
                  <a:pt x="196495" y="-926"/>
                  <a:pt x="199640" y="631"/>
                </a:cubicBezTo>
                <a:close/>
                <a:moveTo>
                  <a:pt x="63480" y="63824"/>
                </a:moveTo>
                <a:cubicBezTo>
                  <a:pt x="34914" y="66990"/>
                  <a:pt x="12696" y="91185"/>
                  <a:pt x="12696" y="120583"/>
                </a:cubicBezTo>
                <a:lnTo>
                  <a:pt x="12696" y="126940"/>
                </a:lnTo>
                <a:lnTo>
                  <a:pt x="63480" y="126940"/>
                </a:lnTo>
                <a:lnTo>
                  <a:pt x="63480" y="63824"/>
                </a:lnTo>
                <a:close/>
                <a:moveTo>
                  <a:pt x="76185" y="63824"/>
                </a:moveTo>
                <a:lnTo>
                  <a:pt x="76185" y="126940"/>
                </a:lnTo>
                <a:lnTo>
                  <a:pt x="126969" y="126940"/>
                </a:lnTo>
                <a:lnTo>
                  <a:pt x="126969" y="120583"/>
                </a:lnTo>
                <a:cubicBezTo>
                  <a:pt x="126969" y="91185"/>
                  <a:pt x="104751" y="66990"/>
                  <a:pt x="76185" y="63824"/>
                </a:cubicBezTo>
                <a:close/>
                <a:moveTo>
                  <a:pt x="12696" y="139628"/>
                </a:moveTo>
                <a:lnTo>
                  <a:pt x="12696" y="209464"/>
                </a:lnTo>
                <a:cubicBezTo>
                  <a:pt x="12696" y="241029"/>
                  <a:pt x="38277" y="266599"/>
                  <a:pt x="69837" y="266599"/>
                </a:cubicBezTo>
                <a:cubicBezTo>
                  <a:pt x="101388" y="266599"/>
                  <a:pt x="126969" y="241029"/>
                  <a:pt x="126969" y="209464"/>
                </a:cubicBezTo>
                <a:cubicBezTo>
                  <a:pt x="126969" y="209464"/>
                  <a:pt x="126969" y="139628"/>
                  <a:pt x="126969" y="139628"/>
                </a:cubicBezTo>
                <a:lnTo>
                  <a:pt x="12696" y="13962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39"/>
          <p:cNvSpPr txBox="1"/>
          <p:nvPr/>
        </p:nvSpPr>
        <p:spPr>
          <a:xfrm>
            <a:off x="8400256" y="141016"/>
            <a:ext cx="3065785" cy="627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</a:pPr>
            <a:r>
              <a:rPr lang="en-US" sz="1000" b="1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4NN</a:t>
            </a:r>
            <a:endParaRPr sz="1000" b="1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</a:pPr>
            <a:r>
              <a:rPr lang="en-US" sz="1000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PRESENTATION EXPERT</a:t>
            </a:r>
            <a:endParaRPr sz="1000" u="sng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9"/>
          <p:cNvSpPr txBox="1">
            <a:spLocks noGrp="1"/>
          </p:cNvSpPr>
          <p:nvPr>
            <p:ph type="title"/>
          </p:nvPr>
        </p:nvSpPr>
        <p:spPr>
          <a:xfrm>
            <a:off x="838200" y="1709738"/>
            <a:ext cx="4114799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Thank You!</a:t>
            </a:r>
            <a:endParaRPr/>
          </a:p>
        </p:txBody>
      </p:sp>
      <p:sp>
        <p:nvSpPr>
          <p:cNvPr id="353" name="Google Shape;353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04/07/2021</a:t>
            </a:r>
            <a:endParaRPr/>
          </a:p>
        </p:txBody>
      </p:sp>
      <p:sp>
        <p:nvSpPr>
          <p:cNvPr id="307" name="Google Shape;307;p36"/>
          <p:cNvSpPr txBox="1">
            <a:spLocks noGrp="1"/>
          </p:cNvSpPr>
          <p:nvPr>
            <p:ph type="ctrTitle"/>
          </p:nvPr>
        </p:nvSpPr>
        <p:spPr>
          <a:xfrm>
            <a:off x="4023618" y="3136075"/>
            <a:ext cx="4114800" cy="702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4nn team</a:t>
            </a:r>
            <a:endParaRPr dirty="0"/>
          </a:p>
        </p:txBody>
      </p:sp>
      <p:sp>
        <p:nvSpPr>
          <p:cNvPr id="308" name="Google Shape;308;p36"/>
          <p:cNvSpPr txBox="1">
            <a:spLocks noGrp="1"/>
          </p:cNvSpPr>
          <p:nvPr>
            <p:ph type="subTitle" idx="1"/>
          </p:nvPr>
        </p:nvSpPr>
        <p:spPr>
          <a:xfrm>
            <a:off x="4054743" y="4005064"/>
            <a:ext cx="4114800" cy="1152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SzPts val="3600"/>
            </a:pPr>
            <a:r>
              <a:rPr lang="ru-RU" sz="3600" dirty="0" smtClean="0"/>
              <a:t>ЕТА</a:t>
            </a:r>
            <a:r>
              <a:rPr lang="en-US" sz="3600" dirty="0" smtClean="0"/>
              <a:t> prediction</a:t>
            </a:r>
            <a:endParaRPr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5"/>
          <p:cNvSpPr/>
          <p:nvPr/>
        </p:nvSpPr>
        <p:spPr>
          <a:xfrm>
            <a:off x="515309" y="1431333"/>
            <a:ext cx="4491279" cy="5025759"/>
          </a:xfrm>
          <a:custGeom>
            <a:avLst/>
            <a:gdLst/>
            <a:ahLst/>
            <a:cxnLst/>
            <a:rect l="l" t="t" r="r" b="b"/>
            <a:pathLst>
              <a:path w="1997375" h="2235069" extrusionOk="0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20000">
                <a:srgbClr val="FFFFFF"/>
              </a:gs>
              <a:gs pos="100000">
                <a:srgbClr val="DAD9D9"/>
              </a:gs>
            </a:gsLst>
            <a:lin ang="2700000" scaled="0"/>
          </a:gradFill>
          <a:ln>
            <a:noFill/>
          </a:ln>
          <a:effectLst>
            <a:outerShdw blurRad="381000" dist="177800" dir="2700000" algn="tl" rotWithShape="0">
              <a:srgbClr val="000000">
                <a:alpha val="49803"/>
              </a:srgbClr>
            </a:outerShdw>
          </a:effectLst>
        </p:spPr>
        <p:txBody>
          <a:bodyPr spcFirstLastPara="1" wrap="square" lIns="51425" tIns="25700" rIns="51425" bIns="2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4nn</a:t>
            </a:r>
            <a:endParaRPr sz="120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5"/>
          <p:cNvSpPr/>
          <p:nvPr/>
        </p:nvSpPr>
        <p:spPr>
          <a:xfrm>
            <a:off x="4226272" y="1358649"/>
            <a:ext cx="2353722" cy="2633824"/>
          </a:xfrm>
          <a:custGeom>
            <a:avLst/>
            <a:gdLst/>
            <a:ahLst/>
            <a:cxnLst/>
            <a:rect l="l" t="t" r="r" b="b"/>
            <a:pathLst>
              <a:path w="1997375" h="2235069" extrusionOk="0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381000" dist="177800" dir="2700000" algn="tl" rotWithShape="0">
              <a:srgbClr val="000000">
                <a:alpha val="49803"/>
              </a:srgbClr>
            </a:outerShdw>
          </a:effectLst>
        </p:spPr>
        <p:txBody>
          <a:bodyPr spcFirstLastPara="1" wrap="square" lIns="51425" tIns="25700" rIns="51425" bIns="2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5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35"/>
          <p:cNvSpPr/>
          <p:nvPr/>
        </p:nvSpPr>
        <p:spPr>
          <a:xfrm>
            <a:off x="5933327" y="3695191"/>
            <a:ext cx="2353722" cy="2633824"/>
          </a:xfrm>
          <a:custGeom>
            <a:avLst/>
            <a:gdLst/>
            <a:ahLst/>
            <a:cxnLst/>
            <a:rect l="l" t="t" r="r" b="b"/>
            <a:pathLst>
              <a:path w="1997375" h="2235069" extrusionOk="0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  <a:effectLst>
            <a:outerShdw blurRad="381000" dist="177800" dir="2700000" algn="tl" rotWithShape="0">
              <a:srgbClr val="000000">
                <a:alpha val="49803"/>
              </a:srgbClr>
            </a:outerShdw>
          </a:effectLst>
        </p:spPr>
        <p:txBody>
          <a:bodyPr spcFirstLastPara="1" wrap="square" lIns="51425" tIns="25700" rIns="51425" bIns="2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5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35"/>
          <p:cNvSpPr/>
          <p:nvPr/>
        </p:nvSpPr>
        <p:spPr>
          <a:xfrm>
            <a:off x="5942507" y="5818678"/>
            <a:ext cx="2353722" cy="792088"/>
          </a:xfrm>
          <a:custGeom>
            <a:avLst/>
            <a:gdLst/>
            <a:ahLst/>
            <a:cxnLst/>
            <a:rect l="l" t="t" r="r" b="b"/>
            <a:pathLst>
              <a:path w="2353722" h="792088" extrusionOk="0">
                <a:moveTo>
                  <a:pt x="0" y="0"/>
                </a:moveTo>
                <a:lnTo>
                  <a:pt x="2353722" y="0"/>
                </a:lnTo>
                <a:lnTo>
                  <a:pt x="2353722" y="237744"/>
                </a:lnTo>
                <a:cubicBezTo>
                  <a:pt x="2353722" y="332166"/>
                  <a:pt x="2303269" y="419387"/>
                  <a:pt x="2220780" y="466599"/>
                </a:cubicBezTo>
                <a:lnTo>
                  <a:pt x="1657381" y="792088"/>
                </a:lnTo>
                <a:lnTo>
                  <a:pt x="696036" y="792088"/>
                </a:lnTo>
                <a:lnTo>
                  <a:pt x="132142" y="466599"/>
                </a:lnTo>
                <a:cubicBezTo>
                  <a:pt x="50455" y="419387"/>
                  <a:pt x="0" y="332166"/>
                  <a:pt x="0" y="2377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Sasha Bondarchuk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5"/>
          <p:cNvSpPr/>
          <p:nvPr/>
        </p:nvSpPr>
        <p:spPr>
          <a:xfrm>
            <a:off x="7678463" y="1203808"/>
            <a:ext cx="2353722" cy="2633824"/>
          </a:xfrm>
          <a:custGeom>
            <a:avLst/>
            <a:gdLst/>
            <a:ahLst/>
            <a:cxnLst/>
            <a:rect l="l" t="t" r="r" b="b"/>
            <a:pathLst>
              <a:path w="1997375" h="2235069" extrusionOk="0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  <a:effectLst>
            <a:outerShdw blurRad="381000" dist="177800" dir="2700000" algn="tl" rotWithShape="0">
              <a:srgbClr val="000000">
                <a:alpha val="49803"/>
              </a:srgbClr>
            </a:outerShdw>
          </a:effectLst>
        </p:spPr>
        <p:txBody>
          <a:bodyPr spcFirstLastPara="1" wrap="square" lIns="51425" tIns="25700" rIns="51425" bIns="2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5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35"/>
          <p:cNvSpPr/>
          <p:nvPr/>
        </p:nvSpPr>
        <p:spPr>
          <a:xfrm>
            <a:off x="7678463" y="3351747"/>
            <a:ext cx="2353722" cy="792088"/>
          </a:xfrm>
          <a:custGeom>
            <a:avLst/>
            <a:gdLst/>
            <a:ahLst/>
            <a:cxnLst/>
            <a:rect l="l" t="t" r="r" b="b"/>
            <a:pathLst>
              <a:path w="2353722" h="792088" extrusionOk="0">
                <a:moveTo>
                  <a:pt x="0" y="0"/>
                </a:moveTo>
                <a:lnTo>
                  <a:pt x="2353722" y="0"/>
                </a:lnTo>
                <a:lnTo>
                  <a:pt x="2353722" y="237744"/>
                </a:lnTo>
                <a:cubicBezTo>
                  <a:pt x="2353722" y="332166"/>
                  <a:pt x="2303269" y="419387"/>
                  <a:pt x="2220780" y="466599"/>
                </a:cubicBezTo>
                <a:lnTo>
                  <a:pt x="1657381" y="792088"/>
                </a:lnTo>
                <a:lnTo>
                  <a:pt x="696036" y="792088"/>
                </a:lnTo>
                <a:lnTo>
                  <a:pt x="132142" y="466599"/>
                </a:lnTo>
                <a:cubicBezTo>
                  <a:pt x="50455" y="419387"/>
                  <a:pt x="0" y="332166"/>
                  <a:pt x="0" y="2377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Alim Bektimirov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35"/>
          <p:cNvSpPr/>
          <p:nvPr/>
        </p:nvSpPr>
        <p:spPr>
          <a:xfrm>
            <a:off x="9376338" y="3633498"/>
            <a:ext cx="2353722" cy="2633824"/>
          </a:xfrm>
          <a:custGeom>
            <a:avLst/>
            <a:gdLst/>
            <a:ahLst/>
            <a:cxnLst/>
            <a:rect l="l" t="t" r="r" b="b"/>
            <a:pathLst>
              <a:path w="1997375" h="2235069" extrusionOk="0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381000" dist="177800" dir="2700000" algn="tl" rotWithShape="0">
              <a:srgbClr val="000000">
                <a:alpha val="49803"/>
              </a:srgbClr>
            </a:outerShdw>
          </a:effectLst>
        </p:spPr>
        <p:txBody>
          <a:bodyPr spcFirstLastPara="1" wrap="square" lIns="51425" tIns="25700" rIns="51425" bIns="2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35"/>
          <p:cNvSpPr txBox="1">
            <a:spLocks noGrp="1"/>
          </p:cNvSpPr>
          <p:nvPr>
            <p:ph type="title"/>
          </p:nvPr>
        </p:nvSpPr>
        <p:spPr>
          <a:xfrm>
            <a:off x="838200" y="16298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dirty="0"/>
              <a:t>Let my introduce my </a:t>
            </a:r>
            <a:r>
              <a:rPr lang="en-US" dirty="0">
                <a:solidFill>
                  <a:schemeClr val="accent1"/>
                </a:solidFill>
              </a:rPr>
              <a:t>team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98" name="Google Shape;298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99" name="Google Shape;299;p35"/>
          <p:cNvSpPr/>
          <p:nvPr/>
        </p:nvSpPr>
        <p:spPr>
          <a:xfrm>
            <a:off x="4226272" y="3428142"/>
            <a:ext cx="2353722" cy="792946"/>
          </a:xfrm>
          <a:custGeom>
            <a:avLst/>
            <a:gdLst/>
            <a:ahLst/>
            <a:cxnLst/>
            <a:rect l="l" t="t" r="r" b="b"/>
            <a:pathLst>
              <a:path w="2353722" h="792088" extrusionOk="0">
                <a:moveTo>
                  <a:pt x="0" y="0"/>
                </a:moveTo>
                <a:lnTo>
                  <a:pt x="2353722" y="0"/>
                </a:lnTo>
                <a:lnTo>
                  <a:pt x="2353722" y="237744"/>
                </a:lnTo>
                <a:cubicBezTo>
                  <a:pt x="2353722" y="332166"/>
                  <a:pt x="2303269" y="419387"/>
                  <a:pt x="2220780" y="466599"/>
                </a:cubicBezTo>
                <a:lnTo>
                  <a:pt x="1657381" y="792088"/>
                </a:lnTo>
                <a:lnTo>
                  <a:pt x="696036" y="792088"/>
                </a:lnTo>
                <a:lnTo>
                  <a:pt x="132142" y="466599"/>
                </a:lnTo>
                <a:cubicBezTo>
                  <a:pt x="50455" y="419387"/>
                  <a:pt x="0" y="332166"/>
                  <a:pt x="0" y="2377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Pasha Lysyi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5"/>
          <p:cNvSpPr/>
          <p:nvPr/>
        </p:nvSpPr>
        <p:spPr>
          <a:xfrm>
            <a:off x="9367158" y="5818678"/>
            <a:ext cx="2353722" cy="792088"/>
          </a:xfrm>
          <a:custGeom>
            <a:avLst/>
            <a:gdLst/>
            <a:ahLst/>
            <a:cxnLst/>
            <a:rect l="l" t="t" r="r" b="b"/>
            <a:pathLst>
              <a:path w="2353722" h="792088" extrusionOk="0">
                <a:moveTo>
                  <a:pt x="0" y="0"/>
                </a:moveTo>
                <a:lnTo>
                  <a:pt x="2353722" y="0"/>
                </a:lnTo>
                <a:lnTo>
                  <a:pt x="2353722" y="237744"/>
                </a:lnTo>
                <a:cubicBezTo>
                  <a:pt x="2353722" y="332166"/>
                  <a:pt x="2303269" y="419387"/>
                  <a:pt x="2220780" y="466599"/>
                </a:cubicBezTo>
                <a:lnTo>
                  <a:pt x="1657381" y="792088"/>
                </a:lnTo>
                <a:lnTo>
                  <a:pt x="696036" y="792088"/>
                </a:lnTo>
                <a:lnTo>
                  <a:pt x="132142" y="466599"/>
                </a:lnTo>
                <a:cubicBezTo>
                  <a:pt x="50455" y="419387"/>
                  <a:pt x="0" y="332166"/>
                  <a:pt x="0" y="2377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Dima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Agafonov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4800"/>
            </a:pPr>
            <a:r>
              <a:rPr lang="en-US" dirty="0">
                <a:solidFill>
                  <a:schemeClr val="accent6"/>
                </a:solidFill>
              </a:rPr>
              <a:t>Data sources</a:t>
            </a:r>
            <a:endParaRPr dirty="0"/>
          </a:p>
        </p:txBody>
      </p:sp>
      <p:sp>
        <p:nvSpPr>
          <p:cNvPr id="470" name="Google Shape;470;p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grpSp>
        <p:nvGrpSpPr>
          <p:cNvPr id="471" name="Google Shape;471;p53"/>
          <p:cNvGrpSpPr/>
          <p:nvPr/>
        </p:nvGrpSpPr>
        <p:grpSpPr>
          <a:xfrm>
            <a:off x="2105447" y="1969750"/>
            <a:ext cx="3439273" cy="1307263"/>
            <a:chOff x="2385721" y="1840865"/>
            <a:chExt cx="3321343" cy="1307263"/>
          </a:xfrm>
        </p:grpSpPr>
        <p:sp>
          <p:nvSpPr>
            <p:cNvPr id="472" name="Google Shape;472;p53"/>
            <p:cNvSpPr txBox="1"/>
            <p:nvPr/>
          </p:nvSpPr>
          <p:spPr>
            <a:xfrm>
              <a:off x="2385722" y="1840865"/>
              <a:ext cx="3321342" cy="7694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182875" rIns="91425" bIns="0" anchor="b" anchorCtr="0">
              <a:spAutoFit/>
            </a:bodyPr>
            <a:lstStyle/>
            <a:p>
              <a:r>
                <a:rPr lang="en-US" sz="2400" b="1" dirty="0" err="1">
                  <a:solidFill>
                    <a:schemeClr val="accent6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Kaggle</a:t>
              </a:r>
              <a:r>
                <a:rPr lang="en-US" sz="2400" b="1" dirty="0">
                  <a:solidFill>
                    <a:schemeClr val="accent6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 input data</a:t>
              </a:r>
              <a:endParaRPr lang="en-US" sz="24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3" name="Google Shape;473;p53"/>
            <p:cNvSpPr txBox="1"/>
            <p:nvPr/>
          </p:nvSpPr>
          <p:spPr>
            <a:xfrm>
              <a:off x="2385721" y="2594130"/>
              <a:ext cx="3321343" cy="5539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spAutoFit/>
            </a:bodyPr>
            <a:lstStyle/>
            <a:p>
              <a:pPr lvl="0"/>
              <a:r>
                <a:rPr lang="en-US" sz="18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https://</a:t>
              </a:r>
              <a:r>
                <a:rPr lang="en-US" sz="180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www.kaggle.com/competitions/int20h-2023-hackathon/data</a:t>
              </a:r>
              <a:endParaRPr lang="ru-RU"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4" name="Google Shape;474;p53"/>
          <p:cNvGrpSpPr/>
          <p:nvPr/>
        </p:nvGrpSpPr>
        <p:grpSpPr>
          <a:xfrm>
            <a:off x="2105448" y="3636121"/>
            <a:ext cx="3424084" cy="814821"/>
            <a:chOff x="2385722" y="3504179"/>
            <a:chExt cx="3424084" cy="814821"/>
          </a:xfrm>
        </p:grpSpPr>
        <p:sp>
          <p:nvSpPr>
            <p:cNvPr id="475" name="Google Shape;475;p53"/>
            <p:cNvSpPr txBox="1"/>
            <p:nvPr/>
          </p:nvSpPr>
          <p:spPr>
            <a:xfrm>
              <a:off x="2385722" y="3504179"/>
              <a:ext cx="3321342" cy="5539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182875" rIns="91425" bIns="0" anchor="b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 err="1" smtClean="0">
                  <a:solidFill>
                    <a:schemeClr val="accent1"/>
                  </a:solidFill>
                  <a:latin typeface="Calibri"/>
                  <a:cs typeface="Calibri"/>
                  <a:sym typeface="Calibri"/>
                </a:rPr>
                <a:t>OpenStreetMap</a:t>
              </a:r>
              <a:endParaRPr dirty="0"/>
            </a:p>
          </p:txBody>
        </p:sp>
        <p:sp>
          <p:nvSpPr>
            <p:cNvPr id="476" name="Google Shape;476;p53"/>
            <p:cNvSpPr txBox="1"/>
            <p:nvPr/>
          </p:nvSpPr>
          <p:spPr>
            <a:xfrm>
              <a:off x="2385722" y="4042001"/>
              <a:ext cx="3424084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https://</a:t>
              </a:r>
              <a:r>
                <a:rPr lang="en-US" sz="1800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www.openstreetmap.org/</a:t>
              </a:r>
              <a:endParaRPr lang="ru-RU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77" name="Google Shape;477;p53"/>
          <p:cNvGrpSpPr/>
          <p:nvPr/>
        </p:nvGrpSpPr>
        <p:grpSpPr>
          <a:xfrm>
            <a:off x="2105447" y="5087049"/>
            <a:ext cx="4130595" cy="1030265"/>
            <a:chOff x="2385722" y="4952050"/>
            <a:chExt cx="3321342" cy="1030265"/>
          </a:xfrm>
        </p:grpSpPr>
        <p:sp>
          <p:nvSpPr>
            <p:cNvPr id="478" name="Google Shape;478;p53"/>
            <p:cNvSpPr txBox="1"/>
            <p:nvPr/>
          </p:nvSpPr>
          <p:spPr>
            <a:xfrm>
              <a:off x="2385722" y="4952050"/>
              <a:ext cx="3321342" cy="5539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182875" rIns="91425" bIns="0" anchor="b" anchorCtr="0">
              <a:spAutoFit/>
            </a:bodyPr>
            <a:lstStyle/>
            <a:p>
              <a:pPr lvl="0"/>
              <a:r>
                <a:rPr lang="en-US" sz="2400" b="1" dirty="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Weather</a:t>
              </a:r>
              <a:endParaRPr sz="2400" dirty="0">
                <a:solidFill>
                  <a:schemeClr val="accent6"/>
                </a:solidFill>
              </a:endParaRPr>
            </a:p>
          </p:txBody>
        </p:sp>
        <p:sp>
          <p:nvSpPr>
            <p:cNvPr id="479" name="Google Shape;479;p53"/>
            <p:cNvSpPr txBox="1"/>
            <p:nvPr/>
          </p:nvSpPr>
          <p:spPr>
            <a:xfrm>
              <a:off x="2385722" y="5489872"/>
              <a:ext cx="3036515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spAutoFit/>
            </a:bodyPr>
            <a:lstStyle/>
            <a:p>
              <a:pPr lvl="0"/>
              <a:r>
                <a:rPr lang="ru-RU" sz="1800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https</a:t>
              </a:r>
              <a:r>
                <a:rPr lang="ru-RU" sz="1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://www.wunderground.com/</a:t>
              </a:r>
            </a:p>
            <a:p>
              <a:pPr lvl="0"/>
              <a:endParaRPr dirty="0"/>
            </a:p>
          </p:txBody>
        </p:sp>
      </p:grpSp>
      <p:sp>
        <p:nvSpPr>
          <p:cNvPr id="489" name="Google Shape;489;p53"/>
          <p:cNvSpPr/>
          <p:nvPr/>
        </p:nvSpPr>
        <p:spPr>
          <a:xfrm>
            <a:off x="775166" y="1947304"/>
            <a:ext cx="1153343" cy="1290595"/>
          </a:xfrm>
          <a:custGeom>
            <a:avLst/>
            <a:gdLst/>
            <a:ahLst/>
            <a:cxnLst/>
            <a:rect l="l" t="t" r="r" b="b"/>
            <a:pathLst>
              <a:path w="1997375" h="2235069" extrusionOk="0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20000">
                <a:srgbClr val="FFFFFF"/>
              </a:gs>
              <a:gs pos="100000">
                <a:srgbClr val="DAD9D9"/>
              </a:gs>
            </a:gsLst>
            <a:lin ang="2700000" scaled="0"/>
          </a:gradFill>
          <a:ln>
            <a:noFill/>
          </a:ln>
          <a:effectLst>
            <a:outerShdw blurRad="381000" dist="177800" dir="2700000" algn="tl" rotWithShape="0">
              <a:srgbClr val="000000">
                <a:alpha val="49803"/>
              </a:srgbClr>
            </a:outerShdw>
          </a:effectLst>
        </p:spPr>
        <p:txBody>
          <a:bodyPr spcFirstLastPara="1" wrap="square" lIns="51425" tIns="25700" rIns="51425" bIns="2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 sz="4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53"/>
          <p:cNvSpPr/>
          <p:nvPr/>
        </p:nvSpPr>
        <p:spPr>
          <a:xfrm>
            <a:off x="775166" y="3398232"/>
            <a:ext cx="1153343" cy="1290595"/>
          </a:xfrm>
          <a:custGeom>
            <a:avLst/>
            <a:gdLst/>
            <a:ahLst/>
            <a:cxnLst/>
            <a:rect l="l" t="t" r="r" b="b"/>
            <a:pathLst>
              <a:path w="1997375" h="2235069" extrusionOk="0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20000">
                <a:srgbClr val="FFFFFF"/>
              </a:gs>
              <a:gs pos="100000">
                <a:srgbClr val="DAD9D9"/>
              </a:gs>
            </a:gsLst>
            <a:lin ang="2700000" scaled="0"/>
          </a:gradFill>
          <a:ln>
            <a:noFill/>
          </a:ln>
          <a:effectLst>
            <a:outerShdw blurRad="381000" dist="177800" dir="2700000" algn="tl" rotWithShape="0">
              <a:srgbClr val="000000">
                <a:alpha val="49803"/>
              </a:srgbClr>
            </a:outerShdw>
          </a:effectLst>
        </p:spPr>
        <p:txBody>
          <a:bodyPr spcFirstLastPara="1" wrap="square" lIns="51425" tIns="25700" rIns="51425" bIns="2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/>
          </a:p>
        </p:txBody>
      </p:sp>
      <p:sp>
        <p:nvSpPr>
          <p:cNvPr id="491" name="Google Shape;491;p53"/>
          <p:cNvSpPr/>
          <p:nvPr/>
        </p:nvSpPr>
        <p:spPr>
          <a:xfrm>
            <a:off x="775166" y="4849160"/>
            <a:ext cx="1153343" cy="1290595"/>
          </a:xfrm>
          <a:custGeom>
            <a:avLst/>
            <a:gdLst/>
            <a:ahLst/>
            <a:cxnLst/>
            <a:rect l="l" t="t" r="r" b="b"/>
            <a:pathLst>
              <a:path w="1997375" h="2235069" extrusionOk="0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20000">
                <a:srgbClr val="FFFFFF"/>
              </a:gs>
              <a:gs pos="100000">
                <a:srgbClr val="DAD9D9"/>
              </a:gs>
            </a:gsLst>
            <a:lin ang="2700000" scaled="0"/>
          </a:gradFill>
          <a:ln>
            <a:noFill/>
          </a:ln>
          <a:effectLst>
            <a:outerShdw blurRad="381000" dist="177800" dir="2700000" algn="tl" rotWithShape="0">
              <a:srgbClr val="000000">
                <a:alpha val="49803"/>
              </a:srgbClr>
            </a:outerShdw>
          </a:effectLst>
        </p:spPr>
        <p:txBody>
          <a:bodyPr spcFirstLastPara="1" wrap="square" lIns="51425" tIns="25700" rIns="51425" bIns="2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/>
          </a:p>
        </p:txBody>
      </p:sp>
      <p:pic>
        <p:nvPicPr>
          <p:cNvPr id="1026" name="Picture 2" descr="Что такое ключевые слова: зачем они нужны и какими бывают - Blockchain for  connecting peo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205" y="2185188"/>
            <a:ext cx="4480439" cy="252024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Feature Engineering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7" name="Google Shape;489;p53"/>
          <p:cNvSpPr/>
          <p:nvPr/>
        </p:nvSpPr>
        <p:spPr>
          <a:xfrm>
            <a:off x="337293" y="1603298"/>
            <a:ext cx="1153343" cy="1290595"/>
          </a:xfrm>
          <a:custGeom>
            <a:avLst/>
            <a:gdLst/>
            <a:ahLst/>
            <a:cxnLst/>
            <a:rect l="l" t="t" r="r" b="b"/>
            <a:pathLst>
              <a:path w="1997375" h="2235069" extrusionOk="0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20000">
                <a:srgbClr val="FFFFFF"/>
              </a:gs>
              <a:gs pos="100000">
                <a:srgbClr val="DAD9D9"/>
              </a:gs>
            </a:gsLst>
            <a:lin ang="2700000" scaled="0"/>
          </a:gradFill>
          <a:ln>
            <a:noFill/>
          </a:ln>
          <a:effectLst>
            <a:outerShdw blurRad="381000" dist="177800" dir="2700000" algn="tl" rotWithShape="0">
              <a:srgbClr val="000000">
                <a:alpha val="49803"/>
              </a:srgbClr>
            </a:outerShdw>
          </a:effectLst>
        </p:spPr>
        <p:txBody>
          <a:bodyPr spcFirstLastPara="1" wrap="square" lIns="51425" tIns="25700" rIns="51425" bIns="2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Weather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729396" y="1679328"/>
            <a:ext cx="9977120" cy="3385542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just"/>
            <a:r>
              <a:rPr lang="en-US" sz="3000" dirty="0">
                <a:solidFill>
                  <a:schemeClr val="accent6"/>
                </a:solidFill>
              </a:rPr>
              <a:t>seconds - time of a </a:t>
            </a:r>
            <a:r>
              <a:rPr lang="en-US" sz="3000" dirty="0" smtClean="0">
                <a:solidFill>
                  <a:schemeClr val="accent6"/>
                </a:solidFill>
              </a:rPr>
              <a:t>day</a:t>
            </a:r>
          </a:p>
          <a:p>
            <a:pPr algn="just"/>
            <a:r>
              <a:rPr lang="en-US" sz="3000" dirty="0" smtClean="0">
                <a:solidFill>
                  <a:schemeClr val="accent6"/>
                </a:solidFill>
              </a:rPr>
              <a:t>distance </a:t>
            </a:r>
            <a:r>
              <a:rPr lang="en-US" sz="3000" dirty="0">
                <a:solidFill>
                  <a:schemeClr val="accent6"/>
                </a:solidFill>
              </a:rPr>
              <a:t>– sum of the lengths of the </a:t>
            </a:r>
            <a:r>
              <a:rPr lang="en-US" sz="3000" dirty="0" smtClean="0">
                <a:solidFill>
                  <a:schemeClr val="accent6"/>
                </a:solidFill>
              </a:rPr>
              <a:t>nodes</a:t>
            </a:r>
          </a:p>
          <a:p>
            <a:pPr algn="just"/>
            <a:r>
              <a:rPr lang="en-US" sz="3000" dirty="0" err="1" smtClean="0">
                <a:solidFill>
                  <a:schemeClr val="accent6"/>
                </a:solidFill>
              </a:rPr>
              <a:t>mean_speed</a:t>
            </a:r>
            <a:r>
              <a:rPr lang="en-US" sz="3000" dirty="0" smtClean="0">
                <a:solidFill>
                  <a:schemeClr val="accent6"/>
                </a:solidFill>
              </a:rPr>
              <a:t> </a:t>
            </a:r>
            <a:r>
              <a:rPr lang="en-US" sz="3000" dirty="0">
                <a:solidFill>
                  <a:schemeClr val="accent6"/>
                </a:solidFill>
              </a:rPr>
              <a:t>- average time of speed in the city for every </a:t>
            </a:r>
            <a:r>
              <a:rPr lang="en-US" sz="3000" dirty="0" smtClean="0">
                <a:solidFill>
                  <a:schemeClr val="accent6"/>
                </a:solidFill>
              </a:rPr>
              <a:t>30 </a:t>
            </a:r>
            <a:r>
              <a:rPr lang="en-US" sz="3000" dirty="0">
                <a:solidFill>
                  <a:schemeClr val="accent6"/>
                </a:solidFill>
              </a:rPr>
              <a:t>minutes in a </a:t>
            </a:r>
            <a:r>
              <a:rPr lang="en-US" sz="3000" dirty="0" smtClean="0">
                <a:solidFill>
                  <a:schemeClr val="accent6"/>
                </a:solidFill>
              </a:rPr>
              <a:t>day</a:t>
            </a:r>
            <a:r>
              <a:rPr lang="ru-RU" sz="3000" dirty="0" smtClean="0">
                <a:solidFill>
                  <a:schemeClr val="accent6"/>
                </a:solidFill>
              </a:rPr>
              <a:t> (</a:t>
            </a:r>
            <a:r>
              <a:rPr lang="en-US" sz="3000" dirty="0">
                <a:solidFill>
                  <a:schemeClr val="accent6"/>
                </a:solidFill>
              </a:rPr>
              <a:t>peak </a:t>
            </a:r>
            <a:r>
              <a:rPr lang="en-US" sz="3000" dirty="0" smtClean="0">
                <a:solidFill>
                  <a:schemeClr val="accent6"/>
                </a:solidFill>
              </a:rPr>
              <a:t>hour</a:t>
            </a:r>
            <a:r>
              <a:rPr lang="ru-RU" sz="3000" dirty="0" smtClean="0">
                <a:solidFill>
                  <a:schemeClr val="accent6"/>
                </a:solidFill>
              </a:rPr>
              <a:t> // </a:t>
            </a:r>
            <a:r>
              <a:rPr lang="en-US" sz="3000" dirty="0">
                <a:solidFill>
                  <a:schemeClr val="accent6"/>
                </a:solidFill>
              </a:rPr>
              <a:t>traffic jams</a:t>
            </a:r>
            <a:r>
              <a:rPr lang="ru-RU" sz="3000" dirty="0" smtClean="0">
                <a:solidFill>
                  <a:schemeClr val="accent6"/>
                </a:solidFill>
              </a:rPr>
              <a:t>)</a:t>
            </a:r>
            <a:endParaRPr lang="en-US" sz="3000" dirty="0">
              <a:solidFill>
                <a:schemeClr val="accent6"/>
              </a:solidFill>
            </a:endParaRPr>
          </a:p>
          <a:p>
            <a:pPr algn="just"/>
            <a:r>
              <a:rPr lang="en-US" sz="3000" dirty="0" err="1" smtClean="0">
                <a:solidFill>
                  <a:schemeClr val="accent6"/>
                </a:solidFill>
              </a:rPr>
              <a:t>mean_time</a:t>
            </a:r>
            <a:r>
              <a:rPr lang="en-US" sz="3000" dirty="0" smtClean="0">
                <a:solidFill>
                  <a:schemeClr val="accent6"/>
                </a:solidFill>
              </a:rPr>
              <a:t> </a:t>
            </a:r>
            <a:r>
              <a:rPr lang="en-US" sz="3000" dirty="0">
                <a:solidFill>
                  <a:schemeClr val="accent6"/>
                </a:solidFill>
              </a:rPr>
              <a:t>- the average travel time on each </a:t>
            </a:r>
            <a:r>
              <a:rPr lang="en-US" sz="3000" dirty="0" smtClean="0">
                <a:solidFill>
                  <a:schemeClr val="accent6"/>
                </a:solidFill>
              </a:rPr>
              <a:t>interval</a:t>
            </a:r>
            <a:endParaRPr lang="ru-RU" sz="3000" dirty="0" smtClean="0">
              <a:solidFill>
                <a:schemeClr val="accent6"/>
              </a:solidFill>
            </a:endParaRPr>
          </a:p>
          <a:p>
            <a:pPr algn="just"/>
            <a:r>
              <a:rPr lang="ru-RU" sz="3000" dirty="0" err="1" smtClean="0">
                <a:solidFill>
                  <a:schemeClr val="accent6"/>
                </a:solidFill>
              </a:rPr>
              <a:t>speed</a:t>
            </a:r>
            <a:r>
              <a:rPr lang="ru-RU" sz="3000" dirty="0" smtClean="0">
                <a:solidFill>
                  <a:schemeClr val="accent6"/>
                </a:solidFill>
              </a:rPr>
              <a:t> </a:t>
            </a:r>
            <a:r>
              <a:rPr lang="ru-RU" sz="3000" dirty="0">
                <a:solidFill>
                  <a:schemeClr val="accent6"/>
                </a:solidFill>
              </a:rPr>
              <a:t>- </a:t>
            </a:r>
            <a:r>
              <a:rPr lang="en-US" sz="3200" dirty="0" smtClean="0">
                <a:solidFill>
                  <a:schemeClr val="accent6"/>
                </a:solidFill>
              </a:rPr>
              <a:t>average </a:t>
            </a:r>
            <a:r>
              <a:rPr lang="en-US" sz="3200" dirty="0">
                <a:solidFill>
                  <a:schemeClr val="accent6"/>
                </a:solidFill>
              </a:rPr>
              <a:t>speed across all nodes for a specific </a:t>
            </a:r>
            <a:r>
              <a:rPr lang="en-US" sz="3200" dirty="0" smtClean="0">
                <a:solidFill>
                  <a:schemeClr val="accent6"/>
                </a:solidFill>
              </a:rPr>
              <a:t>order</a:t>
            </a:r>
            <a:endParaRPr lang="ru-RU" sz="3000" dirty="0">
              <a:solidFill>
                <a:schemeClr val="accent6"/>
              </a:solidFill>
            </a:endParaRPr>
          </a:p>
        </p:txBody>
      </p:sp>
      <p:sp>
        <p:nvSpPr>
          <p:cNvPr id="8" name="Google Shape;489;p53"/>
          <p:cNvSpPr/>
          <p:nvPr/>
        </p:nvSpPr>
        <p:spPr>
          <a:xfrm>
            <a:off x="337294" y="1591669"/>
            <a:ext cx="1153342" cy="1290595"/>
          </a:xfrm>
          <a:custGeom>
            <a:avLst/>
            <a:gdLst/>
            <a:ahLst/>
            <a:cxnLst/>
            <a:rect l="l" t="t" r="r" b="b"/>
            <a:pathLst>
              <a:path w="1997375" h="2235069" extrusionOk="0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20000">
                <a:srgbClr val="FFFFFF"/>
              </a:gs>
              <a:gs pos="100000">
                <a:srgbClr val="DAD9D9"/>
              </a:gs>
            </a:gsLst>
            <a:lin ang="2700000" scaled="0"/>
          </a:gradFill>
          <a:ln>
            <a:noFill/>
          </a:ln>
          <a:effectLst>
            <a:outerShdw blurRad="381000" dist="177800" dir="2700000" algn="tl" rotWithShape="0">
              <a:srgbClr val="000000">
                <a:alpha val="49803"/>
              </a:srgbClr>
            </a:outerShdw>
          </a:effectLst>
        </p:spPr>
        <p:txBody>
          <a:bodyPr spcFirstLastPara="1" wrap="square" lIns="51425" tIns="25700" rIns="51425" bIns="25700" anchor="ctr" anchorCtr="0">
            <a:noAutofit/>
          </a:bodyPr>
          <a:lstStyle/>
          <a:p>
            <a:pPr lvl="0" algn="ctr"/>
            <a:r>
              <a:rPr lang="en-US" sz="20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Kaggle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857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Feature Engineering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7" name="Google Shape;489;p53"/>
          <p:cNvSpPr/>
          <p:nvPr/>
        </p:nvSpPr>
        <p:spPr>
          <a:xfrm>
            <a:off x="337293" y="1603298"/>
            <a:ext cx="1153343" cy="1290595"/>
          </a:xfrm>
          <a:custGeom>
            <a:avLst/>
            <a:gdLst/>
            <a:ahLst/>
            <a:cxnLst/>
            <a:rect l="l" t="t" r="r" b="b"/>
            <a:pathLst>
              <a:path w="1997375" h="2235069" extrusionOk="0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20000">
                <a:srgbClr val="FFFFFF"/>
              </a:gs>
              <a:gs pos="100000">
                <a:srgbClr val="DAD9D9"/>
              </a:gs>
            </a:gsLst>
            <a:lin ang="2700000" scaled="0"/>
          </a:gradFill>
          <a:ln>
            <a:noFill/>
          </a:ln>
          <a:effectLst>
            <a:outerShdw blurRad="381000" dist="177800" dir="2700000" algn="tl" rotWithShape="0">
              <a:srgbClr val="000000">
                <a:alpha val="49803"/>
              </a:srgbClr>
            </a:outerShdw>
          </a:effectLst>
        </p:spPr>
        <p:txBody>
          <a:bodyPr spcFirstLastPara="1" wrap="square" lIns="51425" tIns="25700" rIns="51425" bIns="2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Weather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159116" y="1910080"/>
            <a:ext cx="7350644" cy="4401205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'Temperature',</a:t>
            </a:r>
          </a:p>
          <a:p>
            <a:r>
              <a:rPr lang="en-US" sz="2800" dirty="0">
                <a:solidFill>
                  <a:schemeClr val="accent6"/>
                </a:solidFill>
              </a:rPr>
              <a:t> 'Dew Point',</a:t>
            </a:r>
          </a:p>
          <a:p>
            <a:r>
              <a:rPr lang="en-US" sz="2800" dirty="0">
                <a:solidFill>
                  <a:schemeClr val="accent6"/>
                </a:solidFill>
              </a:rPr>
              <a:t> 'Humidity',</a:t>
            </a:r>
          </a:p>
          <a:p>
            <a:r>
              <a:rPr lang="en-US" sz="2800" dirty="0">
                <a:solidFill>
                  <a:schemeClr val="accent6"/>
                </a:solidFill>
              </a:rPr>
              <a:t> 'Wind Speed',</a:t>
            </a:r>
          </a:p>
          <a:p>
            <a:r>
              <a:rPr lang="en-US" sz="2800" dirty="0">
                <a:solidFill>
                  <a:schemeClr val="accent6"/>
                </a:solidFill>
              </a:rPr>
              <a:t> 'Wind Gust',</a:t>
            </a:r>
          </a:p>
          <a:p>
            <a:r>
              <a:rPr lang="en-US" sz="2800" dirty="0">
                <a:solidFill>
                  <a:schemeClr val="accent6"/>
                </a:solidFill>
              </a:rPr>
              <a:t> 'Pressure',</a:t>
            </a:r>
          </a:p>
          <a:p>
            <a:r>
              <a:rPr lang="en-US" sz="2800" dirty="0">
                <a:solidFill>
                  <a:schemeClr val="accent6"/>
                </a:solidFill>
              </a:rPr>
              <a:t> '</a:t>
            </a:r>
            <a:r>
              <a:rPr lang="en-US" sz="2800" dirty="0" err="1">
                <a:solidFill>
                  <a:schemeClr val="accent6"/>
                </a:solidFill>
              </a:rPr>
              <a:t>Precip</a:t>
            </a:r>
            <a:r>
              <a:rPr lang="en-US" sz="2800" dirty="0">
                <a:solidFill>
                  <a:schemeClr val="accent6"/>
                </a:solidFill>
              </a:rPr>
              <a:t>.',</a:t>
            </a:r>
          </a:p>
          <a:p>
            <a:r>
              <a:rPr lang="en-US" sz="2800" dirty="0">
                <a:solidFill>
                  <a:schemeClr val="accent6"/>
                </a:solidFill>
              </a:rPr>
              <a:t> '</a:t>
            </a:r>
            <a:r>
              <a:rPr lang="en-US" sz="2800" dirty="0" err="1">
                <a:solidFill>
                  <a:schemeClr val="accent6"/>
                </a:solidFill>
              </a:rPr>
              <a:t>isWindy</a:t>
            </a:r>
            <a:r>
              <a:rPr lang="en-US" sz="28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2800" dirty="0">
                <a:solidFill>
                  <a:schemeClr val="accent6"/>
                </a:solidFill>
              </a:rPr>
              <a:t> 'N',</a:t>
            </a:r>
          </a:p>
          <a:p>
            <a:r>
              <a:rPr lang="en-US" sz="2800" dirty="0">
                <a:solidFill>
                  <a:schemeClr val="accent6"/>
                </a:solidFill>
              </a:rPr>
              <a:t> 'NNE',</a:t>
            </a:r>
          </a:p>
          <a:p>
            <a:r>
              <a:rPr lang="en-US" sz="2800" dirty="0">
                <a:solidFill>
                  <a:schemeClr val="accent6"/>
                </a:solidFill>
              </a:rPr>
              <a:t> 'NNW',</a:t>
            </a:r>
          </a:p>
          <a:p>
            <a:r>
              <a:rPr lang="en-US" sz="2800" dirty="0">
                <a:solidFill>
                  <a:schemeClr val="accent6"/>
                </a:solidFill>
              </a:rPr>
              <a:t> ' Windy',</a:t>
            </a:r>
          </a:p>
          <a:p>
            <a:r>
              <a:rPr lang="en-US" sz="2800" dirty="0">
                <a:solidFill>
                  <a:schemeClr val="accent6"/>
                </a:solidFill>
              </a:rPr>
              <a:t> 'Fair',</a:t>
            </a:r>
          </a:p>
          <a:p>
            <a:r>
              <a:rPr lang="en-US" sz="2800" dirty="0">
                <a:solidFill>
                  <a:schemeClr val="accent6"/>
                </a:solidFill>
              </a:rPr>
              <a:t> 'Fog',</a:t>
            </a:r>
          </a:p>
          <a:p>
            <a:r>
              <a:rPr lang="en-US" sz="2800" dirty="0">
                <a:solidFill>
                  <a:schemeClr val="accent6"/>
                </a:solidFill>
              </a:rPr>
              <a:t> 'Heavy Snow Shower',</a:t>
            </a:r>
          </a:p>
          <a:p>
            <a:r>
              <a:rPr lang="en-US" sz="2800" dirty="0">
                <a:solidFill>
                  <a:schemeClr val="accent6"/>
                </a:solidFill>
              </a:rPr>
              <a:t> 'Light Snow',</a:t>
            </a:r>
          </a:p>
          <a:p>
            <a:r>
              <a:rPr lang="en-US" sz="2800" dirty="0">
                <a:solidFill>
                  <a:schemeClr val="accent6"/>
                </a:solidFill>
              </a:rPr>
              <a:t> 'Light Snow Shower',</a:t>
            </a:r>
          </a:p>
          <a:p>
            <a:r>
              <a:rPr lang="en-US" sz="2800" dirty="0">
                <a:solidFill>
                  <a:schemeClr val="accent6"/>
                </a:solidFill>
              </a:rPr>
              <a:t> 'Snow Shower',</a:t>
            </a:r>
            <a:endParaRPr lang="ru-RU" sz="2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26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Feature Engineering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7" name="Google Shape;489;p53"/>
          <p:cNvSpPr/>
          <p:nvPr/>
        </p:nvSpPr>
        <p:spPr>
          <a:xfrm>
            <a:off x="337293" y="1603298"/>
            <a:ext cx="1153343" cy="1290595"/>
          </a:xfrm>
          <a:custGeom>
            <a:avLst/>
            <a:gdLst/>
            <a:ahLst/>
            <a:cxnLst/>
            <a:rect l="l" t="t" r="r" b="b"/>
            <a:pathLst>
              <a:path w="1997375" h="2235069" extrusionOk="0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20000">
                <a:srgbClr val="FFFFFF"/>
              </a:gs>
              <a:gs pos="100000">
                <a:srgbClr val="DAD9D9"/>
              </a:gs>
            </a:gsLst>
            <a:lin ang="2700000" scaled="0"/>
          </a:gradFill>
          <a:ln>
            <a:noFill/>
          </a:ln>
          <a:effectLst>
            <a:outerShdw blurRad="381000" dist="177800" dir="2700000" algn="tl" rotWithShape="0">
              <a:srgbClr val="000000">
                <a:alpha val="49803"/>
              </a:srgbClr>
            </a:outerShdw>
          </a:effectLst>
        </p:spPr>
        <p:txBody>
          <a:bodyPr spcFirstLastPara="1" wrap="square" lIns="51425" tIns="25700" rIns="51425" bIns="2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Weather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729396" y="1679328"/>
            <a:ext cx="9977120" cy="4818559"/>
          </a:xfrm>
          <a:prstGeom prst="rect">
            <a:avLst/>
          </a:prstGeom>
        </p:spPr>
        <p:txBody>
          <a:bodyPr wrap="square" numCol="5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'</a:t>
            </a:r>
            <a:r>
              <a:rPr lang="en-US" sz="1200" dirty="0" err="1">
                <a:solidFill>
                  <a:schemeClr val="accent6"/>
                </a:solidFill>
              </a:rPr>
              <a:t>crossing:light_yes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public_transport_platform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public_transport_stop_position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parking_underground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crossing:island_yes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covered_yes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bicycle_permissive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bicycle_yes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traffic_signals:countdown_yes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moped_yes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supervised_yes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button_operated_yes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lift_gate:type_double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bus_yes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traffic_signals:direction_both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traffic_signals:direction_forward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entrance_staircase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entrance_yes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crossing_marked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crossing_traffic_signals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crossing_uncontrolled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crossing_unmarked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crossing_zebra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tactile_paving_yes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trolleybus_yes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foot_yes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wheelchair_yes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bollard_fixed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bollard_rising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noexit_yes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shelter_yes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informal_yes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crossing_ref_zebra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motor_vehicle_destination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motor_vehicle_private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motor_vehicle_yes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shop_travel_agency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shop_yes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locked_yes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railway_level_crossing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railway_tram_level_crossing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railway_tram_stop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railway_tram_stop;tram_level_crossing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</a:t>
            </a:r>
            <a:r>
              <a:rPr lang="en-US" sz="1200" dirty="0" smtClean="0">
                <a:solidFill>
                  <a:schemeClr val="accent6"/>
                </a:solidFill>
              </a:rPr>
              <a:t>'</a:t>
            </a:r>
            <a:r>
              <a:rPr lang="en-US" sz="1200" dirty="0" err="1" smtClean="0">
                <a:solidFill>
                  <a:schemeClr val="accent6"/>
                </a:solidFill>
              </a:rPr>
              <a:t>disused:public_transport_stop_position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material_metal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material_plastic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material_steel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tram_yes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highway_bus_stop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highway_crossing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highway_give_way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highway_motorway_junction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highway_traffic_signals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traffic_signals_crossing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traffic_signals_signal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traffic_signals_traffic_lights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traffic_signals_tram_priority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direction_backward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direction_forward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emergency_fire_hydrant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barrier_block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barrier_bollard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barrier_chain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barrier_entrance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barrier_gate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barrier_height_restrictor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barrier_kerb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barrier_lift_gate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barrier_swing_gate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crossing:barrier_double_half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crossing:barrier_half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access_permissive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access_permit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access_private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access_yes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crossing:bell_yes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disused:bus_yes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traffic_signals:sound_yes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traffic_signals:vibration_yes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amenity_parking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amenity_restaurant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amenity_taxi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kerb_flush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kerb_lowered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kerb_raised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kerb_yes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bench_yes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mofa_yes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disused:trolleybus_yes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fire_hydrant:type_pillar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fire_hydrant:type_underground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traffic_calming_bump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traffic_calming_yes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</a:t>
            </a:r>
            <a:r>
              <a:rPr lang="en-US" sz="1200" dirty="0" err="1">
                <a:solidFill>
                  <a:schemeClr val="accent6"/>
                </a:solidFill>
              </a:rPr>
              <a:t>flashing_lights_yes</a:t>
            </a:r>
            <a:r>
              <a:rPr lang="en-US" sz="1200" dirty="0">
                <a:solidFill>
                  <a:schemeClr val="accent6"/>
                </a:solidFill>
              </a:rPr>
              <a:t>',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'traffic_sign_UK:5.35.2'</a:t>
            </a:r>
            <a:endParaRPr lang="ru-RU" sz="1200" dirty="0">
              <a:solidFill>
                <a:schemeClr val="accent6"/>
              </a:solidFill>
            </a:endParaRPr>
          </a:p>
        </p:txBody>
      </p:sp>
      <p:sp>
        <p:nvSpPr>
          <p:cNvPr id="8" name="Google Shape;489;p53"/>
          <p:cNvSpPr/>
          <p:nvPr/>
        </p:nvSpPr>
        <p:spPr>
          <a:xfrm>
            <a:off x="337294" y="1591669"/>
            <a:ext cx="1153342" cy="1290595"/>
          </a:xfrm>
          <a:custGeom>
            <a:avLst/>
            <a:gdLst/>
            <a:ahLst/>
            <a:cxnLst/>
            <a:rect l="l" t="t" r="r" b="b"/>
            <a:pathLst>
              <a:path w="1997375" h="2235069" extrusionOk="0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20000">
                <a:srgbClr val="FFFFFF"/>
              </a:gs>
              <a:gs pos="100000">
                <a:srgbClr val="DAD9D9"/>
              </a:gs>
            </a:gsLst>
            <a:lin ang="2700000" scaled="0"/>
          </a:gradFill>
          <a:ln>
            <a:noFill/>
          </a:ln>
          <a:effectLst>
            <a:outerShdw blurRad="381000" dist="177800" dir="2700000" algn="tl" rotWithShape="0">
              <a:srgbClr val="000000">
                <a:alpha val="49803"/>
              </a:srgbClr>
            </a:outerShdw>
          </a:effectLst>
        </p:spPr>
        <p:txBody>
          <a:bodyPr spcFirstLastPara="1" wrap="square" lIns="51425" tIns="25700" rIns="51425" bIns="25700" anchor="ctr" anchorCtr="0">
            <a:noAutofit/>
          </a:bodyPr>
          <a:lstStyle/>
          <a:p>
            <a:pPr lvl="0" algn="ctr"/>
            <a:r>
              <a:rPr lang="en-US" sz="2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</a:t>
            </a:r>
          </a:p>
          <a:p>
            <a:pPr lvl="0" algn="ctr"/>
            <a:r>
              <a:rPr lang="en-US" sz="2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Street</a:t>
            </a:r>
          </a:p>
          <a:p>
            <a:pPr lvl="0" algn="ctr"/>
            <a:r>
              <a:rPr lang="en-US" sz="2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412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2"/>
          <p:cNvSpPr txBox="1">
            <a:spLocks noGrp="1"/>
          </p:cNvSpPr>
          <p:nvPr>
            <p:ph type="title"/>
          </p:nvPr>
        </p:nvSpPr>
        <p:spPr>
          <a:xfrm>
            <a:off x="4038599" y="1470842"/>
            <a:ext cx="4114799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dirty="0" smtClean="0"/>
              <a:t>Model</a:t>
            </a:r>
            <a:endParaRPr dirty="0"/>
          </a:p>
        </p:txBody>
      </p:sp>
      <p:sp>
        <p:nvSpPr>
          <p:cNvPr id="458" name="Google Shape;458;p52"/>
          <p:cNvSpPr txBox="1">
            <a:spLocks noGrp="1"/>
          </p:cNvSpPr>
          <p:nvPr>
            <p:ph type="body" idx="1"/>
          </p:nvPr>
        </p:nvSpPr>
        <p:spPr>
          <a:xfrm>
            <a:off x="4038600" y="4647128"/>
            <a:ext cx="411479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spcBef>
                <a:spcPts val="0"/>
              </a:spcBef>
            </a:pPr>
            <a:r>
              <a:rPr lang="en-US" dirty="0" err="1"/>
              <a:t>TabNet</a:t>
            </a:r>
            <a:r>
              <a:rPr lang="en-US" dirty="0"/>
              <a:t> </a:t>
            </a:r>
            <a:r>
              <a:rPr lang="en-US" dirty="0" smtClean="0"/>
              <a:t>vs </a:t>
            </a:r>
            <a:r>
              <a:rPr lang="en-US" dirty="0" err="1" smtClean="0"/>
              <a:t>XGboost</a:t>
            </a:r>
            <a:endParaRPr dirty="0"/>
          </a:p>
        </p:txBody>
      </p:sp>
      <p:sp>
        <p:nvSpPr>
          <p:cNvPr id="461" name="Google Shape;461;p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Train and Test score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7" name="Google Shape;489;p53"/>
          <p:cNvSpPr/>
          <p:nvPr/>
        </p:nvSpPr>
        <p:spPr>
          <a:xfrm>
            <a:off x="3923773" y="2177903"/>
            <a:ext cx="1153343" cy="1290595"/>
          </a:xfrm>
          <a:custGeom>
            <a:avLst/>
            <a:gdLst/>
            <a:ahLst/>
            <a:cxnLst/>
            <a:rect l="l" t="t" r="r" b="b"/>
            <a:pathLst>
              <a:path w="1997375" h="2235069" extrusionOk="0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20000">
                <a:srgbClr val="FFFFFF"/>
              </a:gs>
              <a:gs pos="100000">
                <a:srgbClr val="DAD9D9"/>
              </a:gs>
            </a:gsLst>
            <a:lin ang="2700000" scaled="0"/>
          </a:gradFill>
          <a:ln>
            <a:noFill/>
          </a:ln>
          <a:effectLst>
            <a:outerShdw blurRad="381000" dist="177800" dir="2700000" algn="tl" rotWithShape="0">
              <a:srgbClr val="000000">
                <a:alpha val="49803"/>
              </a:srgbClr>
            </a:outerShdw>
          </a:effectLst>
        </p:spPr>
        <p:txBody>
          <a:bodyPr spcFirstLastPara="1" wrap="square" lIns="51425" tIns="25700" rIns="51425" bIns="2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524845" y="2623145"/>
            <a:ext cx="23503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6"/>
                </a:solidFill>
              </a:rPr>
              <a:t>Score: </a:t>
            </a:r>
            <a:r>
              <a:rPr lang="en-US" sz="2000" dirty="0">
                <a:solidFill>
                  <a:schemeClr val="accent6"/>
                </a:solidFill>
              </a:rPr>
              <a:t>120.497353</a:t>
            </a:r>
            <a:endParaRPr lang="ru-RU" sz="2000" dirty="0">
              <a:solidFill>
                <a:schemeClr val="accent6"/>
              </a:solidFill>
            </a:endParaRPr>
          </a:p>
        </p:txBody>
      </p:sp>
      <p:sp>
        <p:nvSpPr>
          <p:cNvPr id="9" name="Google Shape;489;p53"/>
          <p:cNvSpPr/>
          <p:nvPr/>
        </p:nvSpPr>
        <p:spPr>
          <a:xfrm>
            <a:off x="3923773" y="3917863"/>
            <a:ext cx="1153342" cy="1290595"/>
          </a:xfrm>
          <a:custGeom>
            <a:avLst/>
            <a:gdLst/>
            <a:ahLst/>
            <a:cxnLst/>
            <a:rect l="l" t="t" r="r" b="b"/>
            <a:pathLst>
              <a:path w="1997375" h="2235069" extrusionOk="0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20000">
                <a:srgbClr val="FFFFFF"/>
              </a:gs>
              <a:gs pos="100000">
                <a:srgbClr val="DAD9D9"/>
              </a:gs>
            </a:gsLst>
            <a:lin ang="2700000" scaled="0"/>
          </a:gradFill>
          <a:ln>
            <a:noFill/>
          </a:ln>
          <a:effectLst>
            <a:outerShdw blurRad="381000" dist="177800" dir="2700000" algn="tl" rotWithShape="0">
              <a:srgbClr val="000000">
                <a:alpha val="49803"/>
              </a:srgbClr>
            </a:outerShdw>
          </a:effectLst>
        </p:spPr>
        <p:txBody>
          <a:bodyPr spcFirstLastPara="1" wrap="square" lIns="51425" tIns="25700" rIns="51425" bIns="25700" anchor="ctr" anchorCtr="0">
            <a:noAutofit/>
          </a:bodyPr>
          <a:lstStyle/>
          <a:p>
            <a:pPr lvl="0" algn="ctr"/>
            <a:r>
              <a:rPr lang="en-US" sz="2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524845" y="4363105"/>
            <a:ext cx="13083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6"/>
                </a:solidFill>
              </a:rPr>
              <a:t>Score: </a:t>
            </a:r>
            <a:r>
              <a:rPr lang="en-US" sz="2000" dirty="0" smtClean="0">
                <a:solidFill>
                  <a:schemeClr val="accent6"/>
                </a:solidFill>
              </a:rPr>
              <a:t>(?)</a:t>
            </a:r>
            <a:endParaRPr lang="ru-RU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47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OWEET-DARK PRO">
  <a:themeElements>
    <a:clrScheme name="SHO-DARK PRO">
      <a:dk1>
        <a:srgbClr val="25252B"/>
      </a:dk1>
      <a:lt1>
        <a:srgbClr val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563</Words>
  <Application>Microsoft Office PowerPoint</Application>
  <PresentationFormat>Широкоэкранный</PresentationFormat>
  <Paragraphs>184</Paragraphs>
  <Slides>11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Calibri</vt:lpstr>
      <vt:lpstr>SHOWEET-DARK PRO</vt:lpstr>
      <vt:lpstr>Welcome!</vt:lpstr>
      <vt:lpstr>4nn team</vt:lpstr>
      <vt:lpstr>Let my introduce my team</vt:lpstr>
      <vt:lpstr>Data sources</vt:lpstr>
      <vt:lpstr>Feature Engineering</vt:lpstr>
      <vt:lpstr>Feature Engineering</vt:lpstr>
      <vt:lpstr>Feature Engineering</vt:lpstr>
      <vt:lpstr>Model</vt:lpstr>
      <vt:lpstr>Train and Test score</vt:lpstr>
      <vt:lpstr>Analysis of model results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Павел Лысый</dc:creator>
  <cp:lastModifiedBy>Павел Лысый</cp:lastModifiedBy>
  <cp:revision>97</cp:revision>
  <dcterms:modified xsi:type="dcterms:W3CDTF">2023-03-05T02:07:07Z</dcterms:modified>
</cp:coreProperties>
</file>