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5600-B25B-4213-BE25-42A2052C268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6AA-8F54-4F94-9E45-B262BEF12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3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5600-B25B-4213-BE25-42A2052C268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6AA-8F54-4F94-9E45-B262BEF12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41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5600-B25B-4213-BE25-42A2052C268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6AA-8F54-4F94-9E45-B262BEF12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1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5600-B25B-4213-BE25-42A2052C268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6AA-8F54-4F94-9E45-B262BEF12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30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5600-B25B-4213-BE25-42A2052C268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6AA-8F54-4F94-9E45-B262BEF12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23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5600-B25B-4213-BE25-42A2052C268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6AA-8F54-4F94-9E45-B262BEF12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33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5600-B25B-4213-BE25-42A2052C268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6AA-8F54-4F94-9E45-B262BEF12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79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5600-B25B-4213-BE25-42A2052C268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6AA-8F54-4F94-9E45-B262BEF12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1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5600-B25B-4213-BE25-42A2052C268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6AA-8F54-4F94-9E45-B262BEF12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6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5600-B25B-4213-BE25-42A2052C268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6AA-8F54-4F94-9E45-B262BEF12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11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5600-B25B-4213-BE25-42A2052C268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6AA-8F54-4F94-9E45-B262BEF12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7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5600-B25B-4213-BE25-42A2052C268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EF6AA-8F54-4F94-9E45-B262BEF12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1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Hallucination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Super-resolution specifically applied to human faces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4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229" y="-230188"/>
            <a:ext cx="10515600" cy="1325563"/>
          </a:xfrm>
        </p:spPr>
        <p:txBody>
          <a:bodyPr/>
          <a:lstStyle/>
          <a:p>
            <a:r>
              <a:rPr lang="en-US" dirty="0" smtClean="0"/>
              <a:t>Demo (</a:t>
            </a:r>
            <a:r>
              <a:rPr lang="ru-RU" dirty="0" smtClean="0"/>
              <a:t>демонстрация работы)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8678" y="1450731"/>
            <a:ext cx="1139168" cy="6506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Input</a:t>
            </a:r>
            <a:endParaRPr lang="ru-RU" dirty="0"/>
          </a:p>
        </p:txBody>
      </p:sp>
      <p:sp>
        <p:nvSpPr>
          <p:cNvPr id="7" name="AutoShape 2" descr="data:image/png;base64,iVBORw0KGgoAAAANSUhEUgAAAW4AAAFoCAYAAAB3+xGSAAAABHNCSVQICAgIfAhkiAAAAAlwSFlzAAALEgAACxIB0t1+/AAAADh0RVh0U29mdHdhcmUAbWF0cGxvdGxpYiB2ZXJzaW9uMy4yLjIsIGh0dHA6Ly9tYXRwbG90bGliLm9yZy+WH4yJAAAgAElEQVR4nOy9Tah13ZYe9Iy51j7nfW+llErAS1EpKBu2VZTYSBoRUUI6wU4wERUiXBtGFNKwsCWmk4Y/HUFyxYANRQMxKKGIBtGGHSmVgCZRCaHEFJVKaaruvXW/95yz15wjjfE755pr733en+/bX+6ZL/td66yf+T+f8Ywxx5yLmBlv4S28hbfwFr49oXzTGXgLb+EtvIW38LrwBtxv4S28hbfwLQtvwP0W3sJbeAvfsvAG3G/hLbyFt/AtC2/A/Rbewlt4C9+y8Abcb+EtvIW38C0LXwy4iegPENH/RUR/nYh+8Uul8xbewlt4Cz9pgb6EHzcRLQD+bwD/NIC/CeCXAfwRZv6rnz2xt/AW3sJb+AkLX4px/x4Af52Z/wYzvwD4LwD8oS+U1lt4C2/hLfxEhfULxftzAP7f9PffBPBP5AeI6HsAvgcAp9PpH/tdP/MzICIQEQBCKWTP7X8gULoPEIjsHP73eB73/c5hARg3aiLXHuMrD3E+8O76lRfSY3Ghu7Z77vZA/l93cvDg39vhUl+54eXbL1+4SIfPDffpoLWnlydxX3jhuoY+eafrlDwMiaEHM6NxAzOjtYpaKxo3OTa5zj5aZmlFUGiQ/yhdM0wwLCFtX8effaSWN+Zchn7URlKCT0SEQvm8OE4RaXqzKtSLv/63fhM/+MGPp498KeC+Gpj5+wC+DwA/+93v8h/7o/88lmXB6XTy47quWNe1u2bXT6cTSilY1xXLsvh5KcV/RCTnJH8ves0r1jrtrK2YvZN6Zx1BcXIKBsgbWN9h1kZP8Q19jrVTxv0BoLtr+r7GmfPqnXvy68pyECiknHYurSC/7g/u37kS6Mo7H2O2+5h3crvfCsiWXzoa3JGj3XniE50c3BGJSdz52iwPct7HR1eAO2Un6iKdd/0Mud+w9tPWlzOlF32tP/b9sumPu3caNzSueH5+wvPLEz48/TZ++OMf4MPTB/yd3/o7eH55xtPzM7a6gbmhoQEEsKbfSAHVAHvVcb4UoEj9lKUIXiyBF6d0viwnEAlOgAnMQGuMWqv/WpPyNK8LaytgWQVrHh8Fpx4fT3j37hGndfWj4ZikV9ARzTTM/rV/9T+ctyO+HHD/KoCfT3//br12NWSgaU0k7bIs3ikzCFmwjtzdG/uu3WOASrpPNCEJCViHI41Rj6A9vHMLaCOVh1vr3wVSmeJdmtTDW3gLXzR8QneT8Wv9+cJz+mwhwrIsWIr+lhWlbELEGqHBxq0QMCZG0SNnpp2eM1Q0DtRaAwFoRNhqQ2GAsSlwF5dbtQYWiQbAaFVB28ahClCuQGFG2QgMwZpSCNyaHFPhSylgXnstAHF+Sev/UsD9ywD+ISL6ByGA/c8B+KOXXshM44gx5kJ3oDX0BKlIRjRaUs9oApySAQHljirrrS4pvo2jJZAdmYVFn5/1Mk7e7YB7KMIReGdBZ3/fO9DfytyBvlyfkOInvDuGnTTenRFDQOVCyq8vF1+I7XXBgCLH1g0z5FIpEKvWkkGG6Ao4T+4TWb/uNb5CYjYdNWniUSPUmjB87u18UU0c4C1HRgskV9Buksdml4NhNyWULYG2aRYEe4lQWwO1iq0Stq2CKI5FLQHM3JmHqYThKsm5afgiwM3MGxH9cQD/LYAFwJ9h5r9y6R2v4sRQjZ1ya+BSovJM7WrszJRbAxs4eWU2iY6KVGpr0rIljR6Vln70fKT8fFplWJ0cgnZ3/wpomzx5zVA10B7B/No7Pwm2668lfD5s/YbCgXZ3oUw2lPrX5i+MpIISWC+LsO3MvreiKnNLpjdjqSQA6Mw7G4aYXPgYSWtQ7bUKxjCqmlMZzYZjAu5aq/ydTD2Z5LXKYCYQbR2GbbUCzKj1hFYbWmMsyyKsn0gEhtnCFZ8ujdIvZuNm5l8C8Eu3PR2G+piAVKbbmQnYAZsbS+O0hqbiutg9sNu9/PnC0qjArpMYqO0654zJT877h66Xtp+s6dM5MvVweu5IaRCNcBgxWSiNwmkIpM9HVw8mc2/hNUJo9+5HpHe74OPdubEn7mRh9Ldr7Dr3z3jWefxB2jcEV0ONrRpg7Jm3vSCkdaCD6U/Jp8d4mKdRwzYMAIcTQmbZS1mCcad/XR6SZaTXAnJJyFWHGBbsR/kBZKTPGbf8hGgbzkT9IZ83McPYtUIAc8NaCmxuCiAsawODfR5uWc0kXHSYHrfnNzY5mYPX+YzxIlVoSyCsDLu1BirFgZwKuxRDgT9vBitvyjQI94PiI8MRll8a6BNGLh3nNlC69gQRBegreF8qZzdBlickv0bGeEs7fJKpxEDm9W9e6CdjS/DurDdB7OO5dG0EbeZ4LiYjP2//5cE44untzmZCjXbXg1NMAN0sL2Q/A+/FQducEMy04IaF1E+pAA3CuCOV/vlcAldyFUxb61m0WlACuBXYhUhnAmhDWa7VGhOxBGHiC4XVACAsbQUzq1axACR2b0CPFwb3XQA30Fepd4ds+21SCa1WVCJULaC51YAZTaVmGbxHuDVRiQpQmEBqdnGQYhbw59TY35A9OCw0Awvn4YGD97owAPWhZuGPz0H7irntLdwaXoGvl4jEFcXp8wSenr4qZFv2a+ZYiMwTbJGfmknMO4yogGCMNpELB3I5Z9RUgBG8TYDY2JAHPYcO6Er+2DxfDLSPg+CVHJvayUuR/K51Qa0NDYRlq6i1YV0FuGs7YTEPF1xO426Am1lsTemKXk9sWSWYuSS1Joy7KDC3RihFGoSZgQa3dTn4m2qEpMwZwAE9x7gVvLvn9iPqUyYG+0nYV7w4mQG6pll0bmcJuLnjFn75Gw2fYir52HBN8OlTcUqcD1qX5Mwyxwv0/eSorebXPg+Qu4mkJ50HIfPZ/eSk5evWYBA6Tk5ms4kAdokXurfN0pK0EgPl9Dh1AG59aGQnwbaNjY/OEbkOYtxEyjb3JtfE7LKVaqYFlE1s4IVK2N2dbTMOffE13AlwM0TBKamC7Bqp5GqodXNVatsIpTS3BYnLIIN58TjFdgQwCrio2pPAiYjQjGWaSWESXqeOp25C2qkv2UcHgB0HwecO10AbqX4s7G15b+EtXAsDmHEP7HNQz3SKABRQWVBogbnomY81JeDdpen/qyCk3iZOFne6ZmZ2cJih3J7dgXg2v+g4KR4L4sAJ9JubYGpj1Cb3ZHKSsdQVa13RmLCuDFCR+boLku8ugJsBN2eUIu40SU+B+EsCGdgN3OVe8SO4gZuZT5qy73AoEe8SuDtOdssB9uz4IksdK5aH64xp5fe2fPaJoWBbADBMmgaR2Ce3S0AvJuqzy/+uOGmqJ5lMjLccTYj+pIVPmQvJzO816QHXtSVjxyMo7uYyb8wnkFnwhTB2qzQ5eQzQvcbk71A/7tzkqYBtrHtn8oARJABMAh8KnCCCQYOb/YzQckANIeraj2qNsXnG5uo4RWTI2g75S4FTLcbTBnEnVOGwLA0MYGWxn4NIXBOpYGkF7ULF3wVwOwA3qMRrYC7BvB0Ik9hDAm+xiQSgO2AXNa1A6rQEGJmN244ZJMcBcqQeTyUiKwReHSgTQLf/kvvBTD3PppwevLl/PzP9WRYoH9L/eVLSykJ4Neh4MkNdfs5wi0fGx4YjoXtVGF+O1d7oQPmWvMzBO0wCZGDleRpAfNpdc+sPQfsSZSi39RFdp+DEXC1/fV4mEWseEzHRsZPnWsJcEmxbtliag3fX0Rlh5ktQYvUi1/tMZqjJ5pIMQ1YGH68pJ001ZrcZeARSzmIgDUJtRcFaJj9pEbCWObhyLPVwL8DN4j5TiFErAbygFfXL9Blo6WKFIA7sRFhIlR4iFJKO656a3Nym3USbUcNLLH/tJuNSGDtNvjZ7LpcD0M6LYSXn5Dk5nYw068Qz80qiQJziGM0rnJ81v3Xu7uaSpMPQE4c0Xxu+JGjfmv7XaQf/kmEU4sZU+0nA/Hz/98eHAGhx1WK/HHpEFkKhW/R1P6f/o0AqbsIsKLSglFVXTuqRFhA1AFsUlDWtIqyVKS1oIwVGixuMUtiZdJSjHyKsL7vl1vM/sBhO9cMEm2MTTxQkn292IfRy3rCUgvN5w+kkW3vUxlhXmbxcloLqGdyH+wBuoBN1nTmEU3VRSFnDmLFfjhMJ3BpQVAp2TP1LlQM70N6nx1MgdLbL2AFxlLq/kyGb+4fjhPKQYexrbXhI8+ExJyHymjATel8CvC/FuWOoY/GvaFIzs9ks/dGG62khxrwqQQq0c2+fWzSIEbyzsHdu7BpbyiM6rnyD6YbQ73uS0gp2McRkNuKeUc9MgUdlsvh9klxZtrFtt28zRX/2QqW6yPWfwV2PponnPmDsXI5Zc4g0JPVUc5TTsjEvv9bMNCJ2bgFuXYFZilNNsZQYWBeUpUz7moX7Am7XYcSHhjJo2zG1pV/TWuLGSgjEzxtEOuUJNX8TQGI6sRnc2Uwxq2S0uGaDivzdfo8Bj3NGtK+w76Ngg85UrswOdqC9e3k8p66jagL7Z3aRvE7YzbSWfD2HTxGkrxYEryjKmK8jYB2vT5muI+r8/mts59Nnb0Tj20H7IOT6m0awB/JbtZ7M1snhsbj5xCBzjwq8q99s8uCiJw1o1FBQ0MAwgDFS15lJRrOL8HXPp9jgdXqzJR/1pnZs9fuu1ZbKm/+2xlaa+KZvDdtWsa4btlqxrivOW8WylO75MdwNcPtsMcWOfpRMITGTrCGhlqklQAOxVnjJgEFyr0hHACAgn/uAC/sYVdzU5EEDY/DHjXWMVyPiqW08J9jXQp+Z2e0k3zob5tVRaJw9bKJxmWaPwqybFEV7VZiZo8a/96D3cSB+C6DKReyKO2PYR9rSreAdiVn+Mvs1cJlPiu8Y9T2E1DV3Wbqx/UYtoI8+sedZ4Kizpmy56RjmwFSdRFcbs503SYELozRCBSP8wBkNoaWzp2O3VYCQYkjCqKarPBffQiN2QcwLdmpeLq91RDrxuiwNW61YzgtOW0VZiu4cSKj1WwHcaaAjyVbr2P7rnHiCaVNzH85m6oaxb3/GGrX34wY6DSsg2FQjhi6hz4AnT4WmlXt0j3RHqver6ielmUGb6EqHz+8DkH0U9jd2y4fT6cd6UhwBdz7m8CkeGznOm0EvUd9bwftWc4nGpPd2ylL3zqjRfWo93FP4uDkGG/OG9Hve4F4j0FHI0VfzS7ZuQy6J/ZtYiZs85TZoA9xg3jkfeZJUCQ3bviJFx2daqJNWW5q5pDZbRs9iJSCzhRfU0lC5YSkFtVb1dvs2APd4pPTz6wzbfau1KioPJUasalkhAngBNwKtBOYmphI0gAqw8B6gMXSObHcj8gez2cLP0zuC9C2pdvn2kNBr+nOm2ZbWESJcjGcW9RXQ/4jBd9Nk7jcRclVp/U0ngb9E0KYaTSWvsXF/u8NtZTOC1v+l44nTD4kZq8ufua2K/h0TlFwZvj1jg4AmbDVkALexXAHYTDJ0stT2+W9FTCWU3RahYBsffqhVf63J9rCs+oBi8lnjLyR7hQsLX0AF3w7GLVLILNJAGBT2R6tsdRNxVsfMAtppvX9TqUW2mhLqemj2Knw9Xgc79uammcthBioh8UNqX1q4M9rmrz3zucOtwPQpAHrzBOhOzTpeofhpITH4bDJJZ6Np5O9l8O6Ff080aNaHyf9D1rPJmVzYbjruYiwbcNBuzIg15DoOKWOJuSAzarVxGkLBmba+Lvk17TX3O8tP7GLa7WbqTD67SkrmKwFFXZNrrSD1jjkKdwLc4ottvttWiTvQVv/sxg2oDKaGxr2jvmzNGP+oyXaJ4eXR0Jphe8zczgbRNKcTO6SFmFyJ1Zuzd28hxzu1Xy76tT3zD1/aS/G95v7M6+Fjw2ts2Z8KXBffH5STETCPzCDfupAxMv/9DYSo37hmZj455w68kbRVN4smsxtReJY4SrhjAmL0sy14aQ7otg0GEMBdd6aSDKzGthlEjKKeIaXINrCCLS2Vzd4Xxr0p827G/Nl+yaaO2uGKmY353icnmUUtkMmDouqkeIZwq2r2aOAlFtQ0n9ENdaYUnbBArNqSFZnSzI0KCuTLFuKa02JQuho785W9zMh6kNXeoarV7PnPFpLZ5FbGfev9kcF+DvC+m0DQdSQT4PhszPsV5qufmLDvU7Pb1IG2+XMPS97NfJHBWxm3mSNaa2hQU4gxbARg27/G8bfbuDnLPqHrRIyimCGTi+LwUHTNiY9AA+7MvFk3qOrMM0ZGBc1zbRBd7nt3AdyAFUBMG2bWOPylWs0TEj7whue7v4nnFTL2oQl4z8KoApJOYnJSy6KMiT3fTr4toay7ySH9fWQuuTQZOHtudm0mpK6FewV4svkK6Tg71mfhUyZkNQbXhK4/+5lDZw6yxG61MH+p0E0u4FrPD7MIBdsuBpgB3qx2EYNkg4YG9IBsjBpQ7T6BuN7HDrhNgBgRg+zpTySehIUUqzTP5vPuwGyb4TVbFB4Co3H87flM5afLNXQXwM3M2Lat2461FvkSRWsFrVUpSGtgEHhhcfsDvEP6clfRwQSsm5hT2NQv28dkiZ7t6hmQwJR3A/dwkOVBAoYtPjCc/RITX5+by30rTQEfEXbl1EaagbftYTOGa6aUONV+AJvA/oztz2Hmvd+Wyzm7AtLZTGKvUtwrRT/yWxbfu7ro3tzcjK0qIWtAZfGbruY/DUblumfXxsETSIaZZLTJu3OsCg35ULGbNjQeiymYdDaTpMlSI5VaP7sautJd7gK4Afn4JgD5LBDZp8lsC1cFYfnOkCLiPhbyWWcg9uvo7Ulmg7KaOTIxxPgbVsXtzjrkhk1rO6lDeuwjQphyOFR79GzbUjuyc4swBHAA0HSFjr0G2G/RUq6FeXKvgyiJY1IXXQKmHQ2eJYPKHmFoa08rt79TApjTqfG2WUly3bsNdzAV7N9O1yy7dOEcQPZmJeTjbLcSHkrJ6XhLm0af7Ossk5pwS+VEtsZozN7rjJvSRCVskhDBpsm+Fp/c8BD7aFf0wA2wfwfUlOQwd+R6iTqRPBmIm+2eXYszHu+avmsCZtNO1w9q79qYuwvgFpuzAHcrTfao1e9MOmhTAl9j1gDUz28Y7NESPgHAcMDmxqASPGj3KsN1lX7iJMXtPCrg2drPP5GmDXYAH/0pD7fHNt3P7PiLeaBPXuxfHzrEHE76S9fMBkf2/hl4X2asxlaO7x2H7J9OB+Cv99I5CDJhxWn1m2tK/STwcbxzwWfCNcOgvW8cDsPx6Hz6jnaD8QM4+e/puT+aFgBhd3OyP34G8OHW+LLfGNuPXCvN0WebcxcctPXjCp1wizHaWCci0dwNsDGjsmyjatdqYuesoD32LPb/rC/2mpO3IaWWTZuYd0w6MzcD7QTsXb2pkCrUt/ss3AVwG+MmBnhp8uHOJtcaGlppsM2h4iOg8M2TCORffc5mj84Eot+iRDFp23TCAwMooiMK1nmPgYsRGcrXLN6dVPnk0E2kZeItZxdefPUNvXvdVnsLu/44u/Gc5e7zMD8fnuqA02NXVzHbu8KJU5aDY5yX6ju/M/tMV2Kgpg3FhBsSmGZv5vk18n4aUXuOOP3Nwz3PxYGWBka/l+8BaB8GA9amY9Em6tV0mVrAOZgRLWU7BmJmLqFuNXRskdoaYzOzCIcJZGPZra8yo7HtCWJb0dnX3THv2x3b1lriuDWzQRvX3kdnGm9E4L0ide+i/aHQIuW+e+A2YDUzg7HsEnYrW5WUWTTp3w5exkDQA7ibV1TKMfc28l2n3oG3XOwZ7cgs0F+3Tt+pgHHvUqMcMbhd9l4LhBcfvcCor+R3Z2rIsQ6gzhNBGNeAOchdE56W1uzvCSiRCSMBqK55Ul/grl/MKPXupMu/fFkl9bXdy07dApjtnDJYHwA327spF5O+7NXAQyly385Yqi/GiuFrYSA+3R8zidcDtxwyo9cnNVOUypjNhe7Cx7HU3EiZwAYju+HJBGF4oTjzvyR8Uxt07BlepekVswikq7R/rsP2fEJKQEFX+/p9ADfgS9Jbk81XWmsotYjNyvbOrjVmk2VzRgF0CMhLoF3XsP5jag+YA+QzOI/jj4ZjDof1OoD0bYTx9UEnRT7SjPy6pDrmcVuCH2fj/hoKY2Fk1mM2BlyZvX8p7tuLEj01LLd9nY/XOtacgPpIPBxl+YIovjXzx4EB2+dDITOlaNdn6fR83O3aaiYxBm4PGGjXqnuEgFHR1LYNZ99uItFUfacSB+/IzrReBqE3Am/2bMvFohL8DYx+Cf4YWdeW3xbg5sSoWzBr84MUD5MGqvIBUG9YA/JO39ozVmuYzGjsfQtHlbVztUuI2TOYjvv0aesZpf+Hm0Po48g26o6YvgokPi2Mk58jex6Z9yXwntvF7e/X5+3IVHItrquLgi68P2NFwd5tpI7Rva5w4/O7QT2ANnVPApkdjncunfuFV/ctmrDum9+E2yAoMW2Kcd7F7Nq3aOiVxbRqIF2dWZv5BAm82XO3Z79D/tNQpf1lH4/ZY8SvN5nAFIIQ9u8gQPYsDZm5HO4GuC1kyTWe5y+zN9lBCqQM3Z7bDSaxqQBAB3hZHbno9ueNluLuZ8/m5TB2NImOmNNHTedhfzsJGz3/UmT+ljAzjxwB9VVw/JpDbvcjH/XXmKFGn397X+/i1eC1u0a7h2gC0XPaMImb0uG1HWjSL0Vz6ceQa7ezKJT3yDG1harF4ietFDcTrQTmyWVazSXiM105JifFbJIAFeZJkjAyy5mjZrql+Ry40+RkVonTfEEIjYRLI52/kubdAPc4aC797MvuDAAlf2C4j290rzrUJ7/m8FGAe6AhZPe1Lx08PRyD9O6djzKZfPPhS+f7slB4fYN+3i5wq7A5TrXnOIRx8PniGcAZqc1JGKlyf3X0gspwLeNBM8bNA+NW0A7GnX4HxdyNTz4Ys1lpzqYSu62FEk01pUx7AsMwIYRdPLNwd8DdAe6EEV9jdOPfZg/TmHYq102LbK7cG4M15CUGOpuku5b2ePw4L42PD0emkNnE5NFk5VG88o79fajIfJZwzYyT83T0NzAv48zn/yiV3v97hKieZ1P6H7vr6fyg3uYmkRG5co5foynM2PYYX05S4jaXSyu3TeaOyWZGfEjobDWkgTmy2182kWTgx2F97ROPP2l2bwLcUeTRMBMT4lYdeQ5YuNjljN0JcOvHE0o5BOEZiI/PzX4Su0xujCD9qaB9+I5J2s8ArLeW/+sIo8CZAeC3jWHPAPrrzH/HQ5OtY24ywfSGX592DbGx+l8Olvnt4/Iet2cvSrLZo39fji6MM0B5/JZPAmxhDsUz8v5gP2ADwFisF3uC6B4l+t7evo1YdHNQ9Bk403gv3XcRtdP8LQ3evePmTpUGxrj9q/QXwl0ANxE64I7d/qj7e3Ycnx3BOO+VSxRf0+nTvw3Ax7Af9IgBlMHb7d2X497dt78nZpLX5nWf2I3PJbojRep7fOZmcuTUWUfO1VGUfVJm9cnlSp28nw2a5HMkeLe8A23HARfyiObdCTp1d+fnPgzUi+3k5GIOzD0rH052YG39bJJZ5Gq199Oiso78a0vumHGfwR7cspeTpZeYJaEHyXSBxjIM7TC6/TlAt8yyJR8tLXMP4DbQngD3VOO4ANyjVnkBuInIv9Ijz8VXd0ipdopCAPzyEPFwF8BtjPuINc9A/AisgZ5N723dr2fWNzOwCXkhUO8HbVI2J7VTmfMYze99OhOUiZ5xIF8Le7Yw4iTtjrx/jhEQN7KQlCECx8gaE5m85s+N2HLwDqlgzVnwSaU0eHgE70nb2rvxHO8Gc1/ECUmg1CYYyj2+szs5SGgo+GFbT9ORisvAm+Mbo+pBmTqWHdKFdi+EqQkIm3c0Go+/ZI7IXmgWyW4uLDPtZOt2duslyj13Mowz9k7meEbrTmjauQNaifb1O+JOmH+Ow10ANxGwrpKVRTePKaX4uW0ss65rd218zn4SZwJ7ymCP3X37+9Yws2k6ZuggFEFh+JM7RWI3WSec0q2U5v7uRwX3lLw1stSLR7XXGXLKXz8E+mv9c/tuSR7xK/L3MWHMpG1kkR9JI3s6gAzJO+3gdsEaZryJkL727s2pfNNhhMAe/GPMRJ8y4Hd2qz/Zt4g7c8jM1i3P2iKcAO/GtjOJse+Us4k07Oo4C+KpDXtUJ6IpA48A924jww3aNXkWTpfCnQB3z6hHs8m13wyEp6zcO8aeoc/OR5fEfH0854Q23ikH9twRwpzfBOYz1y9P60o9juFwgHeC40LIqmyegk+gzc7AOLFNjvc5xxX3bRDs6uQg73nQdPdmbHT2zm6EaJ57qtQDQCrKNOz0f+z/vmaGu2IqkSjZ68dfuwjfvV37IMkusV7p05bt2OCRFBvHUl8Fg2XN38hLLfaMu3/5mpeZmUrEwyRA3cA6VlDmCUpt3xisnvaOcVsp08V+EjqN+9TfiOAuzFZ5IaRmjDzivkYk7wK4AUwB27dwTMx6ZNcze/jMnFKKfDXjGluZSbpL4N1NZpHYBcuyeCPagMtNNBMyOVDqsLfm9RIo7C/PO8vuOb9JSAvEkyAy5pSBOs49Rp7cH9NABq99nUxtzhnoc2ef1ctRXSZW1/998E5Kc86+Zq/MwbszleziDHEYZcgJ9M8NhfJodsDbvdObPfamktwvZvFEfDNt7FrIz/hY8bRyzgycE8tuYffO9zpGroAtNu/MtKNvxnzqMQHwHO1kdCzMG8HewJeI9YPCERO5FKCkaYxdkDGvawlX5i6PAxH9PBH9D0T0V4norxDRv67X/20i+lUi+sv6+4M3xNYBsQH0pd8tTDwDuObtk0wkFmag7TZSuy6RB6Ma0s3Xhnqdnr82zN41AXZrMMY5G/JkaRjQtebnNmmEtC2vXxt/GmIzIV3ajP3w3WdQ4rj43CUEySNFj9fS/PgWwa4f5muAMUE7nxAI4NJYvoOQTZHXFToJeQxBF6aFiVNj9bEmk5Pp6zJ6rHa9NXvSi9cAACAASURBVLRa0WpFtZ/dq/ER39Z0sU72ROEW3ilp4tM1MaDLh7P62TsYcWIo9YwrcB5O+3dy+BTGvQH4E8z8vxHRTwP4X4noL+m9/4CZ/91bIyLC1DRyZD4ZJymPvFGyiSSzm+mguYUiALtGAfpB1jOH28MI2FnluprHCfhfBP0k4lmPh/EbgwJim88DrWRvZkgDcvYu9dPFmXEbiFp98vhuem48n7L1ZJLoBFHO6yBQpjU4Y9lHdX0gPO2Yz6V+NQnPZ3a3DA8E3xiLyM9DBQfyXtdX8zgp6LGS0puPMlkNLbFnyofhuCtJ+hOi0zVPYtpuGmnGvDPrhjPvVIIkJIcecZhlfW42Vg6H5eAymyZf+zqm4VqnWk3DRwM3M/8agF/T8x8R0V8D8HMfG5+Bbp58XNfVJyTzbwTrGcu25wBAPi4anzySa7eB9s0eJbN39bgDi8n9MWTwvhgGdZuyKj9Vwff5M+DqwDGDCOsOutx3XEbvkiV7qicA91dmYOcJA3SDFjAVKoMz1xWKN94d2+Vqet9oiN7icohFSe9BG6DdjmkHIUnN69rdZ6iPsePf1L0H8Ib1NWXftTmTri3/WF0CbXIytGDHRUa/+yGH0AQQoKs3iz0z9A3m0EA7oNZrrcUnFcd26YdobuPLlfNZbNxE9AsA/lEA/zOA3wvgjxPRvwjgf4Gw8t+cvPM9AN8DgL//p3/agfYWr5EZGz9i3pqWVqyn7fm4dRY35XvfODAnN9EPR0BO/aQDCzF1cc6YP5//ngZmkJk9Elh7mfP7zL43ysiEg7kkW31S7WRsWznZwXacHAq2k+JBTBpNajLVSIN9WFkYdqR/S/uMA2XUVnbmqHgx0pwIylv6RO4PHxs6rcLzt4/vtvxkJYT82j5/SQvpu5++H2nl9uwF2u1ldqHSxXzh+Rz7mP9EFMRMomBdxRzSmtq3DbRTGRgd8XWw9ptDiDGuXtjjMxfYtvX/PeO2GKeIAOBrmJwkot8B4M8B+DeY+YdE9B8B+JOamz8J4N8D8MfG95j5+wC+DwA/993v8mjjHicjR9v2NbNKZy6Bgfh8erIHm135uvM8yF09RPbTpingjk2kCcfz18wbGeAtHeTBecy084ZWbmfWvOxMHAOAAzIREiYge3+czW+7a1bazL7HOu3yBQBonbp9qW0srhnLyfcBafmx6W1yaYyjV4Nn1ubb0r4WMij0wj3ymkE9CEIXS+oauU+MYDDmTZ9J3XYmuGaC82NFlOcqZc9OvUfyMGE6GbPa+6TfVWPdVbd3rb4Ax5+z91I7ZfDOcmkXUrlnAJ/zxszdhncjEMe1HrzDzDQkcEHCfRJwE9EJAtr/GTP/V5rhX0/3/2MAf+GGeLCu685nO/9mzHsE6tGMEqxbOzRf9is5sivPBmMetCPjJuqP9vwunuH+lUoa2A6GMh6U6cL1PWuWCcaWwN1swMTNgTt2ZsuTNq0b5M7aBtD2geJqqNRba/C2yyPKo7nG0ziptQxQoRmR6VBnx7JzEqkOpvehAntk3EMaHtdEKwjBn+o5gXO+L9EkEM/goV2cOw8G6u/PwhWeMGo9XyIEaOe0R3KhfcqIQfLprsa4qzFv3WSKGa14TTqIu6lELmOHpbPyct+s1N2Kz5pRercX6vqeC8e+bcb7+Z2j8NHATdKr/hMAf42Z//10/WfV/g0A/yyA/+OW+G71EDmagJy5BWp+LGeT8cS787HRRjZ1EWCN1Y8MOp2P+c55vAjAEwFyDbhn5QNGfNqbPbgftR3DpiE+TvccYNO77HEEy5mpywZXHSvpQH8P3T3wKnuxmFI0wmBjwGQc31faTDPS/zhd1ygNbO0sgy73I3LXl0ZmPy/XPn9Hl6mPJqnrl1TwQbDuznl3cbLd/evClFkmZswB6AbY9lwQhaQltuwWaCa76EsM9r7HQM+yjxj3INBHrQjQ+mUDb71/IKCtT4717wQnxWka1CXs/hTG/XsB/AsA/nci+st67d8C8EeI6B/R3PwKgH/lWkSZLRu7zmz7yA3QQMuuZwDv3d6Cdc9qYwTtI2Y0y7dFTzD2TKClTEH8GniPTH9Ma2a7fY1qPpY5l7fb9yG77oFBzCj6d2YdBsqZEe5GQaZUfik8RqRpChrpxzI4BkR6pR9IUvhgoPY5IxSAJR5uyrodzQxpA3UceDWPI570FXbwt5XBpYTl3fJkz8w35bL7IVZkIq3rexOg6wSIJ2eqd0EpBLaPaMKycos9PjfYlwuRSt9BgggMbn/mbuerJ5M7nvZZu8/mt92ULBjAal9gq7QE5H3metC2Qwbvw3IdCGhj5bDsDIJ6Fs+l8CleJf8T5mX4pdfHRtPJyRGwjwD62uSkV/7QSr1qP7eljnbMHTt20AbM9EFUHJBAyvRLsrWTTZbKeXyOKdup0Y0fRuDA5aok7EAuhZmQGs/NVMJgUGMAst9xdj2L+LrYL+fNQT7MAnK5yZeticR9xdvrQnwcphEfFNw8cwSAW/M2sexZ9bhZZQgdo5rZlHtK2+eTyD8AIPjTzy+EsNqDNyV2WGjfR4P1cc6gy6XMrmUPjAZmMTvlLhH9eAAPycSkRj5HIP/5/hx6fWSxu+BjE943s2lvZ+4ztg2r+9SCTOnTYSOtvZiLV4Uwn0h+TPj2cvyCIE8xHYW7WDlJhM4+fWmRzRFoH/0sMF9umiO2nc+n4E0D8y0lwIKSuYZIL5cE2sDIyjU3AWpWRzNZzz1oeEGPyoi+jDPQdsaDAG8ZCbKzmX932VlmBLskdR1l6bE9/kpcHWxrwQxsHdQvD6ZgNPu2vTwo9vlBau9QgYfBfxiNsf99RrhHzl0bOaDb8xbfTEIeZMSBcGhTu9Y922VBn93lez8O+rRuDaYFWHvaZLCAODhvRza8l2RUZxph9pWT/U+fs/ZyTctKxE6ZezMWcLhFQHTj/nJH4PbvOngr20a3YVfEcbV/HoQ7AW4xkdgxbyg1m5yc2bctnov24kkj7Dt6XLeKZZbZ4nEwdfkoBtbkTBulKJilfJWYIDX11Vn7LL8XGAHnI6fZeB2ZPH02z7Yn0E7/4g19krkDlzwZMwu9tSABsBahy5meNjQQE8pCiZFdDkeC1a7lfSJmgjfHc2kAdWW4kp9R4MIEX2L4Y9ms/cyE1HjSh1PdWxzBtq1OCcTF8xmf+rMJ34jKAcdw7UKDunbykSAT5SggEtdRMeUQgAKQeBLFuAiNVM8SOPemEzebWE3aMKH02wUTggPpmeV9KMP4tz81qRvra40bwjumx5jXrGTO4S6AG8COQV9avn4E1DO7MZCqiuOvI7v2Ncad87tL09X9YN27/BhIU+pTNMJ2sI0g4QMQO8NIrDw92wU2aa+d39+3vxObMxZv8SbQ9lWGBBCTblcbCXd2vJRPAS32vKZmyCV2NXbOYYbnVegdzQWMm/sggcKtLGcG2NfmFEbmPMQ4vaovXozL3u7ud9eU1SWa2rXBNO0bgdgEqROZhI+u6OU05nVsTJ9coyJnpsJOUx5dI+3zmftsphrWr7uCI/pwpyHuJGhG+mMcH33SgmzzNK+etPe5ocVo37cCc3ZRdeFOgHu/V8k1k4m/ScceJXuKPVbqHrSPmFkG8RHAiwK1MO8CvgTc0EYZJHgkJP91TWyd0omC5tdm0zHpi7t4E8/OKifHfiIz04mOisT4gj3vmDcNnIJgqx/8qbByRxCWmQTEtV5rUSaQOGLW8uvBQu4PdTmWG/19Kd5ti3T2TFk1IOLZl7l2zx7Z1YP1kQ9sIkJR0AbbKj3hDhZL8w9q9/Ztw7KOIPQJT0+tPxoQs0nzYZztq4ZCy9Rf0bYoIDS73mUm2LGTjg6wDbT130h+WWzd4lTUA2dSC2eFT7m2Yz/Kog9OCytPWl1Trqf8i8VnQTYO+kEKdwLcEY7Y9si88/P5fMe2Ga6i2MqnbjKjNX2uB60RtK+x+6KmEipmNklgrp01AM4OAd7ODMbgoK0sONn2KtvuZ0iNTN4lUiTpGKANjtVnGajdJ5sZ8POIoeOxCUB8tj4lG5+IMrZOfYcHhHMlhhW25WtBh7EOiGA3Wg/Ut5X4OO9V05mp7NL18f7sei98DLwHzjVj2QO79PgAF4xEBFLvGIurNP1b12WHR4XUhXiqqFBToWsdjxDtFH0z5c0RPk/0Wf5yiTo+uisZpU+8OICnDeKnVCaRBodrkj7Dmu9GtAdsxPdmDLyh4N3TucTCD7qc3cr0oxdqYztydyts+j3h6EmEmLSCeMzzYuGugHtkzTNb9ozxzq7pmVSWjRgFuEN2iQGYBqZzdG5sbjSZkB89N6mw/TXivrF9lNuFoBdAs93MBLhrKpvlp4enBCDGbLvdzXJ99IwcLcA+Z97ssTH6aRgQfer51z9Du//lPu8jmgZOgyHHIW2S7YgyiPaTRHLvdeB8dH9mXuH0f3d2Y9wu9IxAQFog29OZ1I/BWV20UKgXEJOymrkuh76986V928zqfhbfPk1yQBVh1Auu3G+G+hMJFmVUQcRKFjpzn+UopdXl0pF5bKkdDzn466g+cjm5A2/qmiZGRWiLuyi6cEfAbcx17kXSg7YBZn63Z9ozzpl/LYETDw2WB4n93XEJB2WAStHfHLhnNtFbuKSxa8kKO7jWWsGNfYWY/TTLHkrXOVs6H4A7+WyzTfIkRu7btaZ3veNnoaqueNY+bhIZ9k0OwZAKSsoIQSAUrftbKimErmUxC1PHK5bJMKIlTdhZn5knNJpMxmCamj2bw77NAzg/BrTz0YE7969S3BtHFp5qnapvfEERGCfyfctFQ9KmzHRyxGDNqxspvA3bBJ96oWnECZqOAVJfPYRsP9q1hpLyXtAH27Z7o1iY/X1jl+pCYHqee+Fd/VD3xhAHSyxRBzT0V2vjhsy8L4W7Ae5RrZXf7As3I7tG6hx70M6D2kZOBuqwuabBD6S9DMg/qZU7SORXXujyaGr/Ll+pvJFBz2fkl5PdOYOs7M3A3GSJL7OzbtaonPUShs40LJ7xOCvQBts3QqjFZ704OqgJraRltJLKnri3MYrWUrxe7iRslYo0q76h3x5NCs5s0v0kD0H2Pylu62VW09bIoW5g3TNtLefxMI6E2lH+eTgC7T6+MPpwa2D10nD/BQpNw4SVCTCL0wDkyLGhT9cE+5EA7kG7Nyv2LHNXLzmKju5qXLB2DCIl+cu1oXVFcX1kzm7CGjJzrT2wuz8Ias6l2MdDKU/Zhg3kOg4hN5pqZ+EugFvy2AO2rf4a7dpHZpFZQaNSgpV1QN2d53vWXeBo2JhRTNISouEzextMJHJ/XuZuUExAO1aBKTCb61NNX/poAd7y3JC1SMDBN5eLmdHqtgcibulcwbbFF6pzfdv3PE37mLWFDYxc/0gdmZG1GFmAMnb/I3PVDNxmJq7MkIlKbLU5Ae9ZXPmY50XGd0PVpd29S39Py+ACOcrj8y3QPkmERgLWjQhU87zKngxFuQNUW4Oii/WdIDEZpF8L3DmdLBw4pWP/s707Gz+ZtlMP3iPg0g79oxyztlFe0QuQ8V2gM2XChXDGi5yrAGPP1wDeo8Af83ot3AVwAyFRbc9sAev8m3to9OeZ7UkwMwOs4zF8mSyQO81RxhAMc0w756fQrgEOwwg2icX5lzXUJNIGk0ZvKlE7d4vVYgGIeuQYaJnliqqr6Vj6aJ4X72XDl0BytYysG66BWFvKQ0eMxtg7QUCfQOBSFIjintf5gZDu8mbPAA56tiqzIR5ZSkxm+gBMgxEpTovfN9/y+kKXbmZ1UdMTcPB3I71giRkQ83Po3C9N2LHVUcsADQXp5mPJ6i3fH4+IKvac90LdgLvfUCxoDkXbcwF0MrSA0ZqANzPgbuUmJBBx7UErCRmMITEVFV7IwHwDAN4UZvnKE625OB2aWLnkCetrPeH3nupZvgVH7gq4b/nlZ8f3LexUW3DX0Wbn07gmYD3LwxEbnIURrPP5aCbJHh/d0QFdP5vk7Kw39wAK3Nn0YfmwnQBbRbePNof90ti3mUwMqCglQAbQVByoZXk/YjDpe6mSog7179LELcrtoFkDAwSgdIDuWFOqR8vafvjkOhfTSYLsIYt926Crm+g3AdwRUx7EXR46IN4Linzf5jaM2aVsacTsFI5J3AEbmf04+qVpqrm+SjkCbwK5MOuJxTHrTs9gR5nSWQDWvoLs/Usgm8bj4ROJ6bMlsY/Vxyywuzdqg3GjX4DWPzTrc4ng0Fjgsf8y8jbGt3K/uwTuo/227bnZu7PAaYAIM70dtMe8jOe7fOO4U+3zw53vNHbAHGYRd9XLjJtZv6MX39wLAaX5soJD30WkBYYCNvsxp2HgbdfsnUC2sWMG5xq1EL+TgN4AnUqeaNM2160Pol4n2/TmNPaVHCxU89ugIGY5J0LjKunZBxzy+3rFmG/0Fe7rIiOq/UnwQW51EowSrhV1QnvXP9ohWbTLuU6bwRbZbzRTlCmoy3KDVNeFPI4MRda3gLTv+iRXDCWipF5HyjQNl8SUl23ePWgb7wzBmNIxJu9jjWGDjuzo/+wWef1Oyd5Qp/MK7wWUiCHuGqJrkwuxjSYve2sGX9fMJXcC3DJwA6CT3VjvA+aHS9MKHwsf4yINNmTmMAftUBnlo7WkA94FSOlBfMhi5IvZ+36W5LGbGSfW23/+i0fQZtnkiTNY1wBtjzMPeCuvM+jk2cHB2M1U0riFWURZfA/cvAduzkKzt6sauFK+Z4OORldPgGgBFWPefX+wScVc76xtFPnJHaDrGQoUDa3phB4VcFFQ54YxBItMZgsXjNp2VrdWzXASrMJpyBFHv/DjjrVy9BcOIdzlzUuqgOSmBCTwDnCW46i5Qk0X0ZdBAKk5I0B/zH9L5zsuq5oRwh6sAoBVQyCvU60rL1Guz6TNpPtWthyvpSoCWMxHhQq4tXRXX5loxd3nMcd6zpVvgGtEyPJF+fB61jykCK8ry+MF8L4L4O7UNQrQ3l+Prz4fSrbEgjqSZECUB0xO3wdAYnWlxNfHfRMs6sE7jVAHbGC+2VAGafsCejZ7cDKF1OEa23f2amLeBtrxnKXj2MoNGOIJdt2cwVse4HtA2HPVIhrAGwNeDsCN3Jb2FXep7LIDbgIVs8c2EZZEKCU2HmM2L4m0GOpAzclV3/d/ViaswuwgAhf6A+sOQbgnAMzwhS0MTsA0xNm9MwHCBOYzctGVJeU+AKoHbgPpnaAshKIbPhUuft18jWcMNekifiXXHzt8pWsO2pHfVITu3RBc6ATbNBjDVq0sa71x3s81dOUxUkE8zU8qQDry9MFcrmuY3QGzvx2gndn4Jc59F8ANEAotEGtdSQqPLNOVJrAP/qq0ZLecaRwjSqIDbXvHPxoaSbuIJLXTumqezDRLUuGLAnpPAyLhxqkD2lXtiLVmU4h4dHQgXZU1O4MOgBB3QAVa/UQT7xg3R19wcKn+vrF3s21X/eSTg3gy1bgw4OYLcbJQGHRErUMbSFCQJj8aMyplkRZN9laURVn26r7x4xYIdh7Mm4MxHgybPBhsu9MGRmEDqflQm5nUOE0CG+vmJCyjvYPp9eqhtUcWCmyEHgm1EhvNmBHvIh0z3xtNfdGfe43SPLayKSUz8/68eHvux9soPobzVP5RmEpWwyCS+3B/beT3kY6beEpBUY1ThJIIrNyW/nZi3BdJ4BcMe7MJp3q5vp/OnQB3ZgrR8EkZ0mf6o0h4o1R2bd9QwDiwPImho0tGDLRHu3avEVimoR3aUu8Zm/0d4FsdGGsyizAH+0Z6PjO7lr1MbI+RxNbzUnUDgnzdzSMK3P6NvgTi4YporFu8WMyMMhRw2pBFVVkDaiLxFhETB4GLTUSmOm0QYF0A4kXU0gnrMlBhMVx72+Z+NOvzAd7RHpeGbGfGcHBNYIIkVDNT7P6H2nl7sDXwhr9rgBx1uwfuEciyEJUjpXoHAohj0RHcji2mEnG5bc2OQVqAEnXNEi+iJFq47hDjl5Lg8rdSDGztFCxWa9jr2QnX2EA25hBj17U79Ey7fyb97Ww75SvRZtGYwsQTHYr6B/tq2P11wAn6euEcH3m9HBEKC3cD3JJpA8lk6z4AbVJddKKAeXxxHPyCh4bPppHMtK99Mm0MNrBjlWC6liYXjeW2LYDSfol+9WxPgdf8uLlVFwI+0YmeddvA8IlIi8Pe7fJT/YOr/RdHmtu5ffIy06eh2l1NTXVWkpYSdZrMUKUAVKXd2wIq8mtLcTMJM2NRZs1cgGL2atuHg5JXxKDisw2KEqChKw33EJMA2v8e3N9SXXSMcEYOhnhDsE4YZU53ct/ejcnoeC4n7CSIcjsEOenaxs1+AeQC9rbR235P+b06EePBhMcMtbg7YaDzXmFdpDv0Y3veGKr9fBxGP1L/Guhmyt53ol4S4epyjx6TEeDp4O113YN3LuUNOB110eUri7Xbwh0Bdx8yOOaBOEqj3noGAL2daBZfDjOvkUuAPQvB5hM7zoM6DbaawTGbPdz2Hax2N7idsXOAb2vg7BmCAAZX6dNnngKUg2XXKn8b467ZDGPaQA1buQGIFrmrYwAdIBcqwrKXAtaJIywLiHRXNAVeFNuESMazTAQtgDJjE7+kO4WJKE42cJBMrpGBt3cQF//Gsi2RGTP3uk9tuwNRu2YAjjQQ87vIvTKBfmLxmc1PzTMH/cj62NgOuYuGl8jeBHJkKondN1VAYnEtVOpZ0pKPMbMLCMFqm/Mx0hVtwNpmMU6g1DvqQX2f0njKITPZQTumcXJS+koh7r7sbu9ayH794NDK7DnXylKHCqt5TxgTQgU5mJCIa+EWtg3cFXBnk0XfSBZCCg5v7ioc6BEldaOJGnfEqGfufyOT6AY4EEvQ0yDL/tg+qWhmj8xuR+A29XocuK15PGzg7YPdBrXaXtO92ixt+57fIEjMfNLC7u2su9YQCJNJUGd5ANg0JgXkGBnsH5copejydpL9MwDd+MjU3ViwQARdISi74DFk0BEAlILWghGyghCnZDv0TP3DntuFzHyHa9qddmA9gvv4fgbn0eQ0Y9UOzHa/5cVW0RfGvOVAxZhnb+8Ws0j072WJScxlWXSc5XgEzO2DAFYgorzfiY2vqO9prqxfR630dWD10N2dlm43Xjs2rvl24TKNwQuiZ/tdKb37HIE3584Vbxlod8wdl4E8g/ZIPMdwN8DtppGkAokXCaHrDccxIFdeZ7vWzyNZQ3K6b50aROFFMmwdOwYbloRokPh4KXeg6B837bxBktkjs9oM3MAwsOGM20G2VgduMxsFeLcEFkmAqBdKbSm/6p1S7TmEDb0qw4cBRYpvVGGtvrmwqKs2EIm0j0s8ZOCvXiPmcgkqIFQZQF52YXEV1QElM15qLTx+qKAp4BvzRhoIhYrbe+XDwlON/rB3WfkMUEdS4b80H+DfnByAOL83vj/9lqK1V60dMejjs2MyW3SMGxPTSEGtiVGz7t2tH2VYsICqevUgrcAEATpenCiZxjTaHRSCG+8hmVKfzVqqCyMOlu5tMWgQxSaztS/b5CQ3csY9AqLljgBUDOBOALcJ4POOBXT56tsgE83bWPRrwl0ANyHAugfq0Tyx48pxFuNjz6RcGpO/YucB2jHjrvRR2FmKNKQmFCg1TeRJQx4YLKtPtpkm0gShAXsG7sRi/cRZN5wJ28/cB4PJsA8kZoj6yZFPK47F7j8tt38xnaTTy3nPkaLuUyfNraFEZMckoRseQfyFW2NQgXxBvik7N2BHgLNsolQCFGGMm/TD7g3um60FaloOUsEhgNtUeAM6Gwp1CO97lDOr1LksLgj7z4AsjyQ3rgxA6TnOR6uq2TuJdXuZs/aWr3scI4CEPTrbtiOvlIR6fJzEPDFiuTzBFt1YXCJYC6jJ19RlviE+jxaulhNm7a0HkPerKHOuk34Qe41523gruVasO0yy+flnfJgBZ3Bstk6ryy6PAVd6uuPCeNeEGPo4LjFviya6yrdlctJVuLw3iRVktC8fsW+GdVZOklHsbgz2L00MrlMmvUv6yK/GFrY5uLT1PY8pOmZWZX2iL7na1VrDnp1NIz7RGL7T8LQmJUxsTuIN1t6rVjFImoP5oIK6amusJLSOKC+C+baWql3qFEM9eHwpF5KuLqIh3YukNYALUEL1pkLyRXljbcXKy2hoKAbYzYYr+XcqwbDvMoPMU0Xbb9TkCkeZnSykgeLvWv/QMmXhzWrrtTptrbkXjAFu27VJtOHhtYFlZ9OYAXZL1+K51rNSGy8uN8i7tpmVKI05+63rglql35Rmi58IRBvYtoY18yEY9uFreF1bnfXfuJSg2kHqhUScVJketDkREXlrL5y6uSfTAlgFDGNqKgnwNIwwzdng2Mb/fCdBy9uMa8/aNYP1Pg/RNq8NdwHcBPhiiwDpGUAfgfY+RpuptQUFBUUGOsjNUjsbmQ/UPhkhwUNjDewgTCDqpcEV25bNGqMtO5lKBtUYSWpbPp1Fp90BO5Y+BB0afdXpgKKFQDpAUeQpYZHwjl50lDORrETTo5llDGTgwib6t4FfscGUf/54vCcETUGb9QJDVN3SXNMAAKrk0ieYSZhfTPCY9iTnIpSljOoap77kpHt8sN1P5oCu6lxA2UArDqS2orc1Qg+8ec/uYMZ7hpXae2Da8HesXmJ/9KzRZGE95NzzHXkJQAnTkcUV/U80OhXmVv9aN8V2ijIB4zUnbUlDehJj2mFSJ4fFDD/v86EBI/Wj14UpwBKl9Ay803NJeDuz9sYyOc599d4Qjk0nIUhuNavcBXBnRrSbDNT7s0bLgNVL1RgMxjyi8SOqnFbHuIx1p/i9oYZG2tkgW4t9RFrvXtfZL5O73Q64JeJd2bIqnffrntVnLmo3bPUClQJiYaxmPiiwbz/GTH3T9J2lK0N1AUNmX0/kSdtAWi0B6dCOiXQ4yxc2k9mrlVsXv+i+2rluhHApA2Qe2hUuxJE9iIQzpj4nTNoaOL8fOiDYNgAAIABJREFUxwzeAlTcMXp7LoHt0E9ym9HYKAhwn/88tpRPBO4NoROktL9+9LeAahIOrQHmWueah+ZDy0PpQ8VmTunaOgkW+HOmvXZy0d/3tkGKKmfWx0quljRugNi3Bv149kgtA4l55P21XWg7eCeN24t40AA3BUZ8JPl2W/h9ADdlU0kPoB9r1O9sSHosWHxrTJtxH9OYpZfts+M1G4zmQtdaw7Ztyrw3dF+uSUyKbcIyLarJbOsoD7FFbQJt37MDSSj1oo7zP2YxUzADFJM6hcVmGYImvElQm34NB7C9T5iRrrH3YQeVPE441a0iXB7abvuDAYWZvYsy7vQMkQI46fmorfXA228VbJNaLb0T/a4UEQCSlN3rTSmsLNueEaYNv5bB27cOsP1mOiZuoG8fdoi6iD7Ami8yWdalI7bqBnO2M6Fr70QZc9WHqcTqxbxN8jsWZF5CXiZmlBHYADjH7oRROt11ae3PlDDQ6rgUX5Alq2kXz5+TGP1ls2NLOxe+HkenmdwLChUEwozhfSCX6ZbQ27qDbdu1GQbkcB/Ajd6f+hpgXwI2e7dXSwAgpLg9NzvO4h1BGjDh3tsiw086Me3MrjkGbsfAYDa8xEwulNECEYmuOTLXRGwT5wNseBvoMivLbigsYChSv4Cogll8sGVbtxZfw+mYf/4bscGQMXJLm3O2em9YeZbiPe3EhZPLGwRsWb+AKx8ESB9xIArQIsAnn2EAYIBbXIMwlV/m5WzCzraWzcD5evIQ/Ymn7T7GbbZ7qQLrA5fi7a52cY3kZ78ApydGRRc6+dHnmsaxEVv6jnGI+UlNY2n8unaR25yzq6elwfoUdJwmUjWkBS1HT7T78WTXMYBgP4a6GHrDkpV5Ng61rwUJDy3ktTyTE+OfafpH4S6A21XzgXVfC0emEvs724u8Wyh6WMe4FLeBCg8/u98tsmm2jL2qqaTGknb1/OgGb+s7meQxgfeEAJCK+I6d5B6cWCaQ2YyAqw0KgMUf2mkbeecnZnBhUBPXMLQSgF17+yo4bO5OBznqTM71ndAGe9COCpdDY1BhEIdnQ4T+gwDCjpNabfVh9eDP2qe7Cpj1G6HMujioF/ggiFdCKudrtb5O2xMJ2Qn4PvRsq39vH2cpyVSk/YG49LscUnyZyDSKYNMqsEoPuLZK0lzrMuh344VSHZOa2Tpmb268khHJoq1SNYzr95aJsRgMxDyaXCC79pPnTULwd2snAPeSysDbEbCu/g/I0vi3Sa0keHQwdkTxYwT9mL9rrPsugHuUqJ9qJvFoU0USWBvTfjQ+3IGSNa6BUseeJ2DuKw0T4xZTSf/JMZiNjKPDYMjOKHS6evA5IWO0aUHSBLiBAGtnJmBAvQTAFcRLUjHZwZOZgaamksbAwnFurL2ECUiu60A14WQCwrxSEpuUQcwJGADZXZrd9k4UJoLGjKL+taXEUvfCAdxIR68yBZhF80nMKEXqp4hfogAWN1ATbxVQrMZrKvQytnTtbmXq+hOS1pN0qgFMclx+3nXLZJ9W4LAVjK1KnfZcNQGsgvWyhClkKYu4YKZJ3LLYVg+ERYFbntO9ZgyYSwEt6jO9yKpYZ+lq0jDwzuAlWpISASh50VIW8wZyD5P+82rWoT0PsK1nPfIkFFMfZvin9EDkws7BUAW+tctV0B6aVuq5eOsKA49ve07fS20p5Ru0EroNtIF7AW4kxjO53ocD6QgMldKrZHA7wuSFHPMA2p3t2Vyyktkj9o1QO2ZaVp5ZuH3MIAl4mHpmY5m043agjbge+TZWaHER4uEgBlYm8pQMdQg2qQjIYgu7RiBl3MlcwAygqfN0MEifxGEGuX3RotYT1Qj69PU/vR7WWblmr5G6cDIxGA2EInkk8f4oCEbuKnQeBVZ2oviwLmJP7pKFVRbEqY9ZzlzgetbTe/l9wN8H7LnEJZMGiCEdNoGcmCeG9wSoU4cZhbb1DwOJzFypOJhTKbIPJ8GvU6FuAldMcf3OgpTiizQ7RpSyYy2rXcjya8LVs55ZKnfxjMLwFoLnzeR11BMyuxbtlPv5ENI1Hw5eZvZz0/piHM9CXzfduNY+dQtoA3cG3HLsf/NwQRrSeK7AQbas+kImJqDd+U23vA1qr/qaGST8tytq29IGTq3LNhmYqOTNM+yzIgqQ9bZDZ62g4fHxL2MX5tHOaCSMu7F9TMBYuL5vrnkOGA2kC2TEhZB1lacOAgP1QVWMtNMYSAwTrMBIVQdUALGAQ0smtIZaTPVnZ2FLOoel7jhHzsoL9MeMRQWUCUHzCSeYHTeXPcpkg9230kWsPJXJMfU354MthA3AXHDpP0rgnd4iExzcgz5DBJL3VQzBJb5JcwPctMhNqSt7TQFiNhNvInvSvhxfUtcQLcRMWoxS2JfEF/8EXdRZiLRR29DskqVtpU69mBBb/a4LyrJgWVes64qlbli4Ya2yp0qrQSKQ6pKHPmf9PIvYV4cxky50xjg7MTW5Fo/fmou7AW7gyJaYWbM19Fi8frBHNORNI65b3eMhiT0lu9wz7G4/kcEXO7M0AfKK1rYwmXB1k4mBrHdo/zBE5MABueWJoMXVWvKy6te5ATCTPxsALfGYUirnAfZm7tlq5L2TGYIMSrDZF7p4Bap7XtO8tgb5LiVz2O9rOs8eFer73S3vV68Ktkk6U80htmyzZ8u+GqIRlEXqsoH9owAurFXQgZSbc0NpEMCmBipNQYhQEJOc44+KAJ55bGWgzABds7blIM7+jAMSRU+zekfqr1ikoQzmrEHI+2svuCVPuoBKHzRBnvt103asTSf+IMLHBSSzfgFHri3QuuGYBC7aH0iFIKnbYKEFhZuspiQCtSxEYwwGk4wjUZKLRj4TKXGhQvoBjlIUtBes64pTO4EBbK2BWgUI2Mw5QNcDNE8XAdp2zK5PRyHjRIpLTpNrZHBvfWDHIu2Pvhq8X8QYu2YmviPgtobVLpvOe0mWJKeGHqyjjnq1hboDT+JxJjiYR9wkksC7M5M4eJuLXwOzgLaA+OYgxXDPZoQZwTMAs11H3rIkTwXSUycRflkXViAGrAG2AYjYZuXe1iL/u66lwNaBBls92QIOETZ5kyzbv9s+t9aZnLI7YwJuGwQtNSApWJdGzrBjLxKWL7cUYYK+tWeR9939kAEuALXE5tSebeVzRtiBNoX5IPUbMIIdY8+4Y+8X7lg3dyzbe6AqLClthnoK9dpfLM3P7eBZ8qOBoLFkIBERJlSd8HX/fWS/d0ZZoKYobXsmLPo5s6Z9QYQdQCTaSyki2G21ZTZfZNbd9S07p3SkyG9Xd/ZWiY9prMuK02lF5YoGxqk12VMFAG8Sp88redLsIBvzEh77NMSrnKPxkgSLj1g6ArSL+SAlzhWBrn1n4ZOBm4h+BcCPAFQAGzP/40T0OwH8lwB+AcCvAPjDzPybl+Kx/Q3Mk6BTba7mof/l66wDuGc2R3kI80c38ZgY926/anvGvUU2VN7AXH2pu+1ZAlUf3Z3I/GN1xLICtjFYY9myXDz2Kg/WFRN3o5hjCGDLfKExv3TeBHS3Fiw/kR7vNCWpxLaiEcqcZZ8V00gUpBvrxld5UyqOPb1FnXCtwsud2Wka9DYpZl4Qy7LfendZFrfdljSJZQLdFuWY/3EBO6tFISycVtTOWPcIPoadvAd8Ed/JOJDMGVapvm9NqxFnHq8cgrZZf0jAIAkFMIs0kL5kGyzZF35EnyM0BXsXyKTtmeoZRDJvUAiNJB4xizQdW8Unggu3XTv4zzSepCGOwD2O7AzgjNBct03NjYoFVAjLsmJZT3g4Pcj8xbKCyoKtVqzbinJ+wbZt4BcGtYatxifiumNqy4uhA/98ffZwLt2NoH01A/vwuRj3P8nM/1/6+xcB/PfM/KeI6Bf173/z8G0Fx7xpvvOSpF6F8b93Vt9Hlz0ygixaPPnQpxF/z0B8t/pxdy1t/mTgloHL8qagEkDAKV0Db3SMyVXFZLcU4A61OAtpZ9wIG3MzAYF++9ksJL3L6UljmYQkQRIYW7F9vlsLlm2/7lrSXvzYoo6NyTTdb6OaxmFtS6K++wb/vKing9q+tR6JizDzpaAoyBhwl9RPqgJpUXW+NfFOKan8bB1nYI8WKKOMHm1ZOBUSCuM2gNTHGOBkTqm1+l4yEk+wNKtuE7C2j41pJoBONkZvACAujlDAjW7f9xnpBkOfh11WLcUYJtv+JrI4SRdRpmMP/iPTznWXx9lIzKIqSUQf2x7xuicPs5fdBca6CoBREZt8lXkS08q2WgFUlBYfhTZsiaQDaLNw6eomIf3uiS4ee3YCxFbvdo4+Lq+nPTxNw5cylfwhAL9fz/9TAP8jLgA3Q/b6AMJ3twOTDojjOAPc7t5Qf70KM8nHkGaeiJztrb1n32oi0Y6XN4/qNh1yWhV5NlemyKANuShvUbZt4C3LZ1Q9RHQGZ3mqfjLIWazv2ofEcnO9hJyMjZOULUNXf4KNXaf9UszlMZmS7LkQTNBrvcDgtKVsbbH9qRZcfYu1DtKHmo3prXVxFdrU9aWEi1th2eCqQNweC9tGWrrPd2uoRFiUPETS5KAMSH1Y/wygLgH6ywIGsJQFzFXbKrWxraytwiLt6C1g5gJtZxkXDa0qeLPOJWj/6L4qpNqm5sCsLYqIxnwTiMI0HvlLXPzI+4C58Be28QcwV9hHKwoE5I1s5XG5M5N0xGRPiFxcUZg85dugUUcZvKksKMuK0+kBZVmxcsNyOgnjPr9geVlwPp+x1QaiTcZWDTPkLtiugLNbN4H21x8+B3AzgP+OxKfnTzPz9wF8l5l/Te//LQDfHV8iou8B+B4A/K6f+Rk8Pz+jlILT6YRlWdBaw7IsYs9aV1eJ9d0cz/TccmbgZMzOAcvb43KnGgF61glHxm3AXXVjqVor6hbbumbmGXFZVQZg22Bzlb/T4WUAgcwThBIAh9rPZKAtHyKwDmh7fzSdNDUm7eTPjr5assV3J+2rOk2vIy/t9koOdkgE24jVbL1kcTIDLBNaQIN+4qYTymJykWjczmrgSYTaqvoRU+zNncwm2ed4LQuWUsCnhtYWERJEWJlRlvy1l8U6lZIAAho7+IpQz/urMzb9DNzL+exgs22xD7sz7W1DrRvO21kXjLQwLRDJBlgqcH0OgZs2gbWRgmLRrwqVNHeSZuFtIUt6ZcfqOjOHCYNlUaVD5g3MDEMkwq6kd+yD0J2ZBMEwbfLTvZo43Dh71t1PMBdYvLKhl3l1rcuKulQRkADAhFoYC4CVVzetrMsKboxSVhe4TT2hgvymykj107Fv78vH4bpZ19JJzHvy/rVJSQufA7h/HzP/KhH9AwD+EhH9n0OGmGgvzhTgvw8Av/C7f56fn58dmE39ymBpkn32VZpRyncqWQZmBHDLtTlwXwLxUcWbPi/dE771anIj3LbNGWoAXKhrnX12WCmopZUfN/VKsX0qPDoABC42vknB29fHSLkVYQ0IOuGRlBX/jJh5gxjbNjZuqqfbytkz0g1eFCU27PtuK/0H2Jbek77X8rCRNjK8qsl3W/tJrWVg4sbSzS6+wOzjbVmwlKXLs31XcUkfZCiLmgBKc8EHzsBtPvrN7fl1q9hqxXnbUDcB8fMmE9PCGBXE1W573ja/ZhoFUcGyAHoBnNvMhWuYvMAcGhagmpf+XDPT8+nXWnrNYvzWqikAfk5mNkmmKLLVlftl8j5Kqf8WqywLsLYUIC3Jz1yYQ1FPFwHuU2vYasWyLlhUyypg373SBc+yYFHiV2tDKRXzrWbTJRpu38imj7T+MYjwgnaj/TOjILsG4J8M3Mz8q3r820T05wH8HgC/TkQ/y8y/RkQ/C+BvX4qj1oof/OAHKKXg4eEBy7Lg4eFB/DT1PLNx+8kewlGEsbAdqALqDaD3hmfy+aWJyPGdlFqYHpRZbduGum04n894eXnBtlW8vDzDlsAbgy7ZHlsWGbxlUfXXGIja+FW9bay2QMCBO8/C518j4bvVymfgiwDapLFKXUKGk02FisuzDTqTOOipiNI60kEMuJefCqKIO4sZMGSbAG5Y65Z2VzShmU1RZg+f7KgIAxbqwMX6yrIWrIv0qceHE9Z1xcPpAbU1nNbVWfN2ath04K/b1g0q6R/VgXvzyeeGl5cztm3D04cPOJ/POJ833XCMdZWjtp2XT7QwEEBpnxBY/pMGsCiIl8Iq6LFbml5UU6BlAWhRbSy+E5mZnpDa4ukU1WzXNcxOFm+YqeDWnDLU8e6HJBD0bxuHzTdkExZtca6nFUspWNZF3TCByhW1VTw9P+OrDx+wPpzw4eUZzIQPz8/gTer4fD4nV0xJp5QFy9K8/cWk0yZj99sXPgm4ieinABRm/pGe/zMA/h0A/w2AfwnAn9Ljf30pntYafvzjH2NZxDa1LAteXl60I614eXnBsiw4nU4O5gbitVZvmGyfBNCBNhBqkX9EAL30G4Fgdn7U6MY2bVBWNYuct4rzefNBfD5vHs9Coo5GDnXyFZbvSDvuC2A2JmXQlFz/woXKjwCaCiwH7s7GHPnvmLYy/4VEZV1sMAJpkhJwTxOJxeMgMBaybWGRgGPCyEg+zeCrQak6AJiJgMGA76+iySZBa/Vk5Fi0FrleliqgtqlHQimo24bTumI7ic/96XQSVrdtOJ22jiQY8GSfftuHxswjrVUH7g9ffYVt27Bt1U0lwuxpJwRcc04gFxVjWgvlC3Ge+kZrUi9VV5ky6yIaamit7KII00eIUSriemnBxhNB3DG5jWq+aCFWP2UG4P7hhchvI5lXaIVBtTrIi1AN4Jb5iQWL7vtz2jactpMLX9vF0UxWNu5k7/s0qlJ+vE611ATqxt9x+DSwt3mAPB/wKeFTGfd3Afx5zcgK4D9n5r9IRL8M4M8S0b8M4P8B8IcvRWKMm4h27HpdVz9/eHhw8DZGfjqd/P7RBlVmMnDRTnNV5BJo52f2QQehMqtNV02+nM84v7zg+fkZLy8vqMoOJBDKWnzxh6uZTmS53zgIKhyaseYA7wq4DdAYdWUFcjCaCodm8Tbb25o9XuuX1qlt/4mFCpZScCJhdDkznPy0AajbHXwQM9TWTDI8hIGxxkMBWIBMjHERAdEEdImqrGok8vwTEB46+acmFzf3WBuCgRc42zUB/6Ck4OF0cpLw9PTk/WkEbotv1MKqAve2bapVbXh6elJtq2p+yPu0MFrtgyUA1U0Uy5K+eWreRwnQC7mJJ5eXCWhEqI01roaypfmRzLatjTTN2hYs66JCkrsNp2zXQJnwRbRnsTHUmy6dpSdNYDRt5nrMfWrN2vRSQIu4aladixBBuDl5MxZt9V9rxdZiP3xpf6vHon0qPgChFEnBu7eVkLING+5EWblM4+ZCGO33GbwjjeN3L0X/ScDNzH8DwD88uf7/A/inbo1nO5/xG7/xGyJ11zU8BLTj2CB6fHx04H737h3Wde2unU6nUBvdqyCdL2ZD63dAA/aVeHRvx5j8F0xsO2/YtjOenp7x8vyC56cPqspJU1gHff/uPZZlxVpW2ISpA3OLlV8xkcjOJmpj9dMmbPrsWSfEKmvnZQVrVUQ4dRoDlK7zGXuiIqvhSsHDsoKXRQaRTk6hwUF7Uxsut/CiMPe7hShUamOUMJV72KFOzUEmZGXVpPiPy1BTQKvq2cDFbaa+ZN9YvdZfrZvanGWycDufYbb9dZFJynVd8TiY5zJZcMatLJE9bmHSBhi1VvFk2DY8Pz87yz6dTliXk/fXUgoeHx90CTelDZxSPTg9jv1oTNDWGhpTNWbZNWLqq67dxCpcO5QSwL2eVqzLIkcff8UnfGUsEtZVhPhSyAWQkSsbp+PYBRJzT/0vulwIWflilE5etoLSUhs3zzlKWVBogXyFSDxvRNsRL5QtaUVBUuJ9m3KL6VL5K+quN7314O2dDN9kuIuVk2YqyaCbN3k3CTsC9+l0wuPjow84Y+td5/GjsRlbsNFvrp/NLJcmJWc/c/ezAW3MYDubffusk5LAutpE2YJ1FbVvXVZfaFFR0+SsqeYmGBh1C9tgA+nqR+mkL5sAVWVR4Y2lGsXKJqKkMCMV3IF7KQzmBY0KWimhtYAgXzuhECbqCmgxLQp0nG2hFJOu8gEEYLEl0rbdKIDOLYvMS0H3vwADRecSmGSTKxb3vtGdq26b1mMw4ueXF/32Z8Ni/aQseHl4wToxxZWyeHvNgLs1xqaeIQbctVa8vLzA2TIDOAGtPWg/k3YXRpk+DkDkgOKOPKP2kExDMtG9dzW1pe3xqs6AEHyOQiZg4Tv7rZsA92mTsi9m4y5S7wbS67pgXQS4Tyc1ayQPMOvXszCOr5mJMjxvCqgSaInFS1sVDUZcTrOJTz16Nunz57PYxJtqW71gI9dqbSj45mavCD3zfi2IZwHx8eEugHurFb/1W781VR2sM9hgGhn3w8NDB9zZhbAkNrAsi2xQo5Mfxrrtvh1nKl0+AtgNYAOGbdvwcn7B09MTXs7P+OqrD3h5fsbT05MAjGsP4oN6WiO/yBM2tWE718TmYmvYpv6sVVfTNUCYdmt4Pp/VTKOTZlCfk+L6eGK4+h3GssA6tJBexlLMBMHyTlmwrCec1lUmUlkmmGqtqI0hPstRP1VpYimke1oIUJi5xGyarfPN1nMb986QyBk4mH2ys2duZpwPVfRMsry7NANYAdRNJ7HMnCMT4icsRedN1kXY55oYt+2jkk0lNjm5JZ/s5EliffDh4REAOaN/fHzEu/fv3RRg7ZE1N3O7NHYtk6ba7pU1nYbz2bYPjq2Ga01mMLa5CNFIHMBVmJrwWlcZHyctu48HA/ZVFj2ti5wvS8FpXfyeaSfv3r3bzUXZuBonMfMWElKf1bUY3/eFjaBIvb+cX/D88oLf/u2v8OH5A56fX/DyopPA5w3nTcyT1T11bEFf9CUzQfkVNSeGpd/MKwHKwrTJ+5eZRkOD+PoZ+F0AN1TlHJmsBVfpbEewZcHT09PhhOW6rlhPq7KbdWDf5DuMZTOMgX5W8ayDSRb3DKFn2QHczy/POL+84OXlRSclK+zTVAIGkieo9G+1+aDfzluo3XruKqQChtmxm05MGuM2IWKmEmfc9gV3hAkoBpKxvtifeSniMleW4maDh4dHPK4nX9jSzDe9Mbay4Qx0+5LE+KDhKOec6rQ125fZVGI5DxtjDCSzUY52U/86PIkWsCwtaVPZJFPcdBBxhHAwrwyzNZeyONjJ6l55XiYDyX8iCGVBzuK710m9PTw+4vHdOzw8yvnp4cG9JiKkHe3MLOJtKsu2DcBtUc62bfqMrcYMv3ypN1szYKYkaxcRpFXrpVbpD5uCd1kWPHDD0ha1gcvkbi2EbZNnz4uYU9Zlxfl0xrqKr/S6rjLxq+OpteYM3omR2h98rKsA9DmC52ectzNetrO6TAqIm6vlb3/4ygnSWU0kWes1IVbStKP1Isr9kKHjwmZKzOY9mnOMoWeAzu6F+u5gBsqmqdeEbuL+INwFcDOAs9ofXV3qQIA65p0l+egamIHbzBGd+WUA7sfHx52tPLtC5TBqBHmSyoH75RnPT88C4M8vfl3ilZlzOZeqb8xgXagh74u6fdZOLMxqc2YVHR5ixgCwKVBXG8jKUlht3L6sjlmBOsArm5UIYpNe1Ne5lIKH0wMeT4949/gOj2b3LYsuKhJhe345A4DuzdJg31Q0bAq8Dl5DELXe1n82XVYtaqwNpK72EeCdJ90oBp8NFJI8FANiKn5eivpnmyZQFv+JQF21/5zclGJtT0XdOEkXLVFFSXu9iPLSVJM7CcN+9w7v3r/H++98B+/ev3cAF2aXTHJiy1IzSZjfTHCfN9FuZAm43JNr5pIY7LxT5dm8box1W51Ft9goJh0fHk5q7mAXQLTJc2eCTFBSfJzBTEzLKn1iXVdspxMe9ZzbfiFd2CmCANmk7tPTE374ox+p+99XeH551v5sXlMNLzp38XR+ljF23nzuJ+ozdgVk7z8m+KMTMhgF5KshwsvEiAOhH/ZyXXZGDOeBmdNCFhK3gvfRnNsY7gK4gZi4yGx2NFHMZqvztQ7A3QQiA5eSLXGxPX2T3fzdu3edp8rMvXA0o+T8Ges+n1/w1dNXOJ/PMknVBEQIYjcOVY2wbRVgyMINZ+xnhPml+eo765TwzqiuckTdHiGdbd66YNM3inwsWdRI3TjKeUhJdt+iICYAdHp4wOPDI949ProrVlNBwY2xLC8AZJK5lopWt6gz+6UO7KsybdIsPzgE50wddZIBIROY8F3urF08rdQv1nV1FsjKnEuRlZQPWXir59LDw0m8apZFFQby9hbQ3HzCM3s1NGa0WpUEnPA7fvrvw7t37/AdA25Ny+y2xvJ2dl8ti28b6wu5GrbK6mq6+SRcrQZsufI03urr5KEKRPBFNbdxZTCJrdit4QYiCeu2KnretqET/MtScFbvHBtPdrRrVSeWsx3cJnjP5zOenp7w4cMH/PCHP8SPv/oKP/jhD/Hh6YPO29jENQC1fW8sdbDVivD9Z7dvL7Qgy7C+g4XdG14f2ctEAXrofAzDqvBQEVPh1xvuArgJsWot245Gm3Jm4LaEdXRDKqVgUxsj6ey4eZdYpZdF9vRdlgXbtnmnMmacJzlnknQ2QRmeBS/4oF4k5+1Fza+E02plEOy13QK56Yq7LYDaOmBvn8sb00ucrrh1BJVU1+5y7MBDDhSJJeR39aj+H91kr7NRVYsXIrycTjL4zueYteEQMB5jYt/RZukZN3XEgHLTQQJv6pAe6YLVRpTNwMdW063rKkvEmd2zZx2E90nnTKwPmGnI6o8VKM/ncxx1odVm2mKtbip59+4Rj48PWE8PWJaYR3FvCs9zsMNY/Tj0O/sZabBf49QFQp33vpZjSySmuMkIDlCZGIU2Zhlg3eYATiKs38uX59n7RpiWYgzNXOHyPFGQnzNenp/x/CzzRNu2YWPfLhNlXcQtkmS7g8BYA/jaAAAgAElEQVSHYWwWM3/knqgVk+zcAGJXVb09drN9S+R9uMe73D3aW8CDwY910cUxwZ0c7gO4S8G7d+92bla5UQ0cgSjUaA+3Cuh8RxPVMwz0DqkTKqfTCe/fv98x7tGTwNIctYF+pn/D8/MTtiq2uXVZcFrDBLNtDYUqwCTlqrnj9is0oV96kQEfeVA8i8kV/WpJoaqbDJF/QAGA7xQHFlZFhcBVvVK2irLqsngzXCTGWojcRnk6nfCggq21hrauIiRJ9ss46/NnA6JmZokAbIJMiiXdJVRTinObXHMrorc5fGvRziQAwLZKlRWNIfzy5LOtMDTm+3A64Tvf+Q5OpxO+81M/5aBtLoKLqvcGOs64kwdJBpym5+aX//79e5zWEx4fHmVyd9FFIxZXbWnnOnQ4YF99ocLiysqATQJHXtTMYqtvOcBdthZQIapfupc5HdOurG00YW7qALDi3bv3OJ1W9R6xLQJUw9jOOL88o7Xqc1MA8Pz87OPnfD7j4eEBtVY8Pj7i8fERAHZeJ90Ebzq+qMb64cMHPOvKY9t/5/T4KKbO02q9RUC7se7nolsmNMaIieFDMgJjIi32NapknhvFolgeeXh3aMB09VZTiRHTa+EugLuUgvfv3+9MD3l/jwzqI2AeAbjN0meWIgxMPA6WxAisQ1kamRGMaefzMS+1Ces21oETo5QlbJC1oZYKoqKTe809AQD18mAARb07GGlCMlYptsaoULWQNlAltLZ41ykN6JYVEMneJplRkdi1O5MyJwDhxL3JFl6ojRwiENZlBf9d6t4e5LbvWw96xlxrv+f8/uFCvDcYLn7kogQbi3S2QrCIiMEmmMKPKF4L01kYLWKRJogighC4gmiaGBtRJJ0gVhaSykZQSDAh3lgEC685715rDosxnvEx19rvOb/7v5HXddhn73fttdeaH2M+4xljjjnmbgpqbrtHC2w5eArzFiyr6/hAAZhxi64cC39E8yWS4azTR8m1qVhr0i/FyiC3bTNfs4eT/uIXv8Db2xt+8YtfRHjply9f2vxJtQJX4CZok32/P59eLsGbM+1t32NHHx6peNICkSHMs1W+L5f5QhL2IwggoVycodieYogVlKGNhxMCY9IiiL03gR7B9fb2CJ+3zUmc2ERwCKDngUMVgMfxw6JdWOjdx1NVmPu2hyK1/pfI4W4MHg33oi9J3pxxb9OUkuW9MctQxOZv0lqhtVbbki6Qe2CkPOaCp94Bafldv8NyZf9cWb+65fganKv19er4VMAN9FC7GrFRAfwOPFcQraw8QqXIAIdg+PX0Y29F0IBs2GrC1WfX9+abV9/d3ZWByMDjUSYUfYJJJC0JfhdRDxAPe5NkEgvrP8+JTRWnqk/ynTjPLVJfDlQB8AE+CnD7SkiuXBO7EBDkhrt+VHcHf6PDYga3YYmb9m3H3E7Mc4OOzXCDgFzqx7atYYEidA/AWLeWAK3ox7mwp8rZbUCQ5EfO65LHmm1LV8+XL1/w5e0NX79+xU/ue/59lXE7cK9honfATdAmiI9v3wJ0991CDakAUAAhJ1azHlKrpmWazIHHfpOLSAymJBSzxSlry0SgtNCqWynkwBW8b51T93M09v2Gx2M34J6Hb1E2cW67bwTi7TLVwvDc3fJ05fV8WCTSPgaO/WFjajsjPw+V9D1Kpf//JBEQ8RzxrP0w8K7bsLl53cWY6SIqi67XaGwf9hKWw8Wiy73X6+KO5U72uzZh+QPM+tXxKYB73zb82q/9GgBcBkgF7GebuEswv2Pm8dszJ3DGeSYjLbGlPCow8+Az67OfZUKqKgyrQGY5Y0TLNiw0UeATkvSPBahwkcMWk3/7vmN4dsCMFvBneVzyMS0b3ba9x1L68RzYxmnbOGldgCMm4GNAZGBsuy+u2GOhBVkQAM8KCAddjXzbc5w5SaoaQL55hIHuOzAthvyEYjK/iFq4Gv2pNjmYibRG0r/o/3O7KmrFTH95sPccgFyoVJX5eapPUgrGICi9WZjely8xMU22zVdl3Ct4c16kgjsVKyOkTFmZuyP6gO07bFGYYYzLQdQTAVbcSIA+e3P7WN2PwxJXTSggFo/fjCePUqEytwnRWUx99h3b0xJO7dvu7fEVX79+wdubrUjWeeK5bXjuO4YA7+8boBrjAbRU3Uo85cTx/o4n5WN/h0Axt83cP/R/K2WC8eS2uw0jmlSBk+xZBG9vX2yO6rF721o7AwO716+6FcMq+QBsL16P11femELtW39fzNi4+ZXx/24A/FMAtxTGfWeW3gE3s4ExGoPfr2C+nVvGwg7fcUQ1tsNao0cubL0AR1UaLZJgZieJCHQDNm4E7EzPgLFGqfiKQYivQLNQtDcPuXs8HuHKOEuoE8PtxnZgnCeGRzKI2I4fqgBO8VWVXHThDGtwYsrjlCUBKXMqkwl6KSt4l80hCNz0RUsAsIPpkNw0Vi6RsYBKmLdcYi2uXMIkPQHmLKmWCcgSi19yZVEEqjqhbf1h17Pv12yT66u6StYoI4L1nJmBrssRgjGy2vB2MqtqAKNcU+ZksvwJ2lWezOMxbOPekX5uVeepQ0uMpZglg94mxDJVlAnLkbHo5RVumX2HzjNcZE+PkDFgn92KWMYP3YRz5irbWq8gAVsJz9x37OeJbTsCuC2boYd6DlqUM2U2+sAFeMFaacBZphI1f12xVC/A+/FxBe36u3vQvgPvj+D8UwD3tm34lV/5FdSQPh6VQROkaxrHCuZtouh4XkD2YLjWtMTz9XmVUVV3Tc1FUZ9fF8uYC8Y6ZoyBHRQOD7PbMvyQeUA2T+jPiTObGH3g65evERvLZP7nYYAdfv/zxPO0lWLHYf5ymqbDI2XkOMHdxxvjJljHBO7wnXXsIOceSDcKfRDzOHGKZdYTwEHcU5OCjyHAqbtTLBvccFrM+0ccuYivVPRJwM2WyisU4xzeB0+I+GSuMkOgxjNZ8pXN0DXFvty2LdmdjJh0vbxGvgLci4In861ussPTv3JCmyx5G+ZOmOfpy/6Z7ta3l3ETfuoMFxVZcloNmazKoqKsPwfzikOh7t8V/z3mhG4W+7e5vz+7k+lUTXFsqAQi49m3LS3AUKrnDujE+fYGEXMlbmM0tyHHgYjk4rLtDBk9tidQ0jGj/CZCN32V9NvbGxRwl6BCRWJV9ODs6nro5dY/eMgiQtIkq35Zcwq+evYVvO/4dlqO7ZffKfinAO4xBD/94icbxOFTzNjc02fej2eC5h3jrsDN696f725unhHpwQRMZAorm2o+6yWChEeY6WM0f3K4QWDF571t4c3DMxxarPBj8xwRNNMf9m47WD/gNp4rJw8b9DC0cTyxbTuO3VKg7mY/Y2wW6TGOUleyODpQw8WQPvVkGpJZAYWZ/RKkz0Nw0DehGnHMk7lBVAP4VcSWzJf2ETB7nfjKuy2Ae4yBsQ8vZ+4oM4b5TMcgeJPFVsM0LZ7I/1H6E7D8Jee+4zy3ZLLlRaKkRHd3ew0u4NlyMQ7lgYANOMk4TjzfnyGzAsGcu0Gju6PGbm6NsQngy7PnyYRi3c1T83KE7AEBtEaoFRPDwFttsnGqtfGc4pOP3jeeg7vdj3I8tmCzBDFaeSKA6Ix22rYNqg98+eIT0y/mmGg9c1yaiyfj/EcJ082xwrh73xBYfa4JptC22LDBJy+hOM/DN+aekeUw+pGtVll0bVPN72lZ2LvGtQHXSjdT9kS18FyAbkDdIPu27curBVh8QLk/BXCLCL68vWEUv3BlwNxl5Hj0TGwrcDP8iFnaznni7fmWrhL3dzOfxwrGNPund3p1mVTzKpnqlpn3uPKhsBqeEJ/F50pOMokvu+Ut+fLVVibmpNiOx/6IgTzGsAT/wwR/nKcL+YHhvmwZA3O662HbgDEySyACk5pASTDAUjsHbUadMDkU66gyMY8j3CTzPKFn7kVJ4IYrAIhG7DQ5B4F7uJ+XAG7AveV2UkABReaMqGDLoEehVkpLp22sjCyv58Go4PJSLnEdWG2Q0UVC5ac1LtnnWIaHfo6Jfc8ws3BJOVDLUs5wZayg7T5kEQ3WblEQGyw3uy8i0bRoBOo7LuWmBZwbSNC+7n7DY87pe1jmJCLZ8dvjDecwRdgsVUZnlXtUlyMtlppeIp+fynx/7BYBtu8mWy7rJDVcDs95rOmkrKZE7lYZjwRlUoqY3ykAq5CQOyoLc8HItXOA2z7rz1wBOeUp+rd89+r4FMA9xsBPv/hqk2Wx1Pi68OFwP1m6MK6+5xqJUt/PeQZwR/rTEiM+Y+LPlpifMwXMzMEN+7nH0vJ5Ks7dXRc6FyboE5QqGLBl05xw+enrT/j69atFNTzePMKBk0BvNvHiJqo6EGz7Zjvp7Aeee7qADq/Htu84jhP7/sDzeOJ5+r6Hc2amNJqaWNnACHEFEMD/4E4xjzc8dtt8gOyb0qmqLZTQ9ggcwLDViTLcJWAULZ7C/SAtYVHNLTMwHlvZMlEg5wk4Y7T5r2SkZIXu4S2gLcFwxxi2AQCfDdsYIlw2PB9AVq4Rz6JHf3i4l1wFhSW1e5rYdIFxhyEUmRDkJC6tglNHyN2UUnY+f1iIH5WhQGDJEAX7Zm6RMQAVy32jUt2M3Od0M9fJ1ADvMYCNy9wftvPN2+OBL29vePNIGO4Yj1OjTxRwH7inbfAFWBxD6psa2AIl92cXNhmBAvOETMGGTHK2bZZa9u3LG57ngS/vX/Dt/YkJwT6PmLxl0q8JeDjtgfN4ekbIA+oTpaDiLuw5a1GJjKQgVKZLa1NpOSTFcf4ckociYbGZbLkyv+etr+6RnPzGd49PAdxA2V5qy0khYaOrsTYZgjlsok6GxXMyORN9mGvIXoB5AW5GZMyTzCCXE895Yt8z4xvzchzDwHyeE8d2hlkcCz4O36LK/6bQiBh4D/cdPny2nCBtM/hf8HiYj9uy0tnAUFXLSey5rrkkN1jKsIT55nO1a8Y2sJ0nxjaShSjjwN2poL3tyTbUhWmLvB0b3nZL/m9unWThChPR4WGBOhXTJ1tFEfdKl8YW42Iw38XOpPmeZncbbfl6THKOAmDBeF3AfUwqytgL0M3QRQE6qyxuoohnXwB9+HftW6HvX6CYHurmpr3n6XgwpBRnAPkmvpDJI4ciI+L0DRDGwDly44o5uHLX7jQ9H7VgRA4OKlLxRlWvU9LFYbK9SYC2bZln1svuls+b5+N+PHa8bVb+TWyTj6E5BhFtO4BN3JXE7tL0y7tFeHrUU2h2asZ19AsJw8Cme6Ss2HbL6Lmd1hbcZFgA366Uk7dJuphiQt0tVCVDiusDdK65LLMaAaZRzswOyHeTOQnwjl9TwaIuDsv7Jacv4076e3v0B8enAO7h+X3rLH5b/QjrpG0OzM2Ae5vmGpiP6Tmqeyx3ZcDT2TNzVVeWnvHguVrz+f4014RnLLNET89YCMDcIfUe7+9PcCUZw8HEudsYG/Zh7o+vX77i69ef8JMnG+K+h29vuRlEjXSJqIhxRN7q87RERjTJxc3Ofd/xPB7mImKoonJyi1EFhWkUP10qGi7O8E0sth37GI11A8hFE9uGCUa/nLYBLMRdPDlpCzCNqm+kILbrTa5irf3tUz++4UJuMuCf0wsF0Sx+cU45aDtLxg4R2xT4sW+RknQLEK8vaa9VCYj3qg14A+3HvuPL4w1fv3wBVPHty1ds44ljnDYRvW1x3cNXaxqbto2Oz3l6XLRijtMWr6hibjsGJk6Zua8yBHBX3ub+4Q3UhjnpHHM2qlB9BKghQN8Y9+Z9ayt8d9+L08pL8IYmmIgv4BG3RPZta0BDEjO2HbGTvQPp8P6jBldBZLqySX2boH48LD/O7jsGPU/fyiwWF1F4M9JJz9PY9jxihyQrr7s9pPi7FbmNIShvHs0Wlc10APxhuEsUAFNTKeGY43UCapuAFOc48kPK1B1of+QeqcenAG4AEQ5GM3rzCRKmGwUA3TQWo5yTqxEn5uarr5bJpj7BOCNFZHW51IU8PG8+8gTh8KmfvsPNURg3gZur5nyrsvOceHu84cG8zmO3V8zU2wYKXJxh7KAn2gLcVy7pU9Rg82SQvjJTZ5ia9ONHvmP3BTfQho9hriMWALIFoyKgbc4Cd4K2wIBDLJJhQDBFg53OMXGezIOc8fAcQI4v0ddSzVOJ4RhzDOGHljQv46VFATVL2AbdNgawbca4xWSK29/ZzjQbdrfyNn6O0M0ywCiBfJgzUFHEhPqXtzf89PUrBMC3n37Cvm14Pg9AJSKHqluFSphts7sPlytpmSf9PJlEirIM6LC+zPl0gfjKzFGIj08LGxjRvTWZJVCCcVMp79uGN98g4W2vLsvqdVBA1NwsntaVbh9FMu5t28xifaYVTDmOLJ61rDIgu1hmxccD+/PZokeaW4Fguvr/Q9bInu9gMGd7tH2rgK8x7XfrAnY3V1RPhCuF5mBxlVCe8v4/BtJ3x6cAbpp7TDPJulFDp1/JhIYxr0Ms1GzKCEBHMMsat+qrJN19sJ09f2/43pzBmnDNSFZ1npaikqkjCdw1XnznqjkfcExYte97hJUxYuNuMqIqmQ/bilEsowiGIGKmxzTzeDtHbm7L5eS6CJ4DN01GgAMkBz5Z9ibOItgTqp461vnxiJ40RqMKVZ8oC9BNV0kFA8Rd894KLoG+m0SsLCX7vc4MpUxZyJuBY0mU1cL/Cvte+6nIKAchJ6vJwBh7zEU5b49HNLZFY5a4cD5j0PS28m5jQOlyeZzuZpoQmZDpW2Kom+2eVCqUHgTDgXvzfCjmo64Uk69JkTG3pIhvkCHOustGCsLsm96e0W+Kbc9Q1grcOidOtwDFNcv0OSZzrXBZ/dIeefPYwKG2U8iIple5ubaqYne5yAgRylUnBSlzgMgqY3r5v32rN+GAOTyiDM3FXeR3/TtF/Pqsu+NTADcAxGSCloEobvaOPohUFds5MUfmH1bVWIkI1DbMiZMnt5mKsKWeeZAg/O1bbkeVE55cfNKBO687PafwN/zO7/xOxKxaMqOetGp10wCIidCaC3wF9TXMiozVfKGKqSdU96hvgqCLX9H2iXPJxCHFynG/b+zuzolIpNUzp8J2ETd/ormwJuaW8wbsAykDCK6Aa0/N09wBiEifklIgwuK0WbysDhU0LSvGlVPpEAgeu2cCfMuVeQ+P8nmUTTpqfo0qnoz+WCeVuBEHJ+Le39/DsjqO09pxyx1mdi5VBHxXIuCx9/1Sj3Nif+6xEcdzZM5tJdukchnmCxYvey6xlzJuPDGA98lA5o3Zty1XvxbrhMAd288VN9e2MaRzC1cWyLhnxna/71ucI5gmcJtfnRFA3PGGSjU2TRYJOTXpzf7fxoButsWceZHcPQguBqpQ2D/lVP1WLDub9BZIw1xeS/95jMvyLwRl5eVlMsZgrstPRqz8+PFpgLuajalRmxWd/lWIsSj16ToSrZK/oQL3VMXQNOVkMqkTgV/BsDtbBSkRdWITniUT20yA78vtT9/pZoswJ1UNMOCxunAI5vV8dQfwN/W3ldH2Nsy/c1FNEaq0dwtokxkDTk3DXUJfsbkFiPQIaU6WwzKjlNvyaXiwGrqBSctIox8o1FHiCsSlj6oiQmnH6ibjjQi828a0rluwbb5iwc2Wi23CdC99YOVNhl/bWiQzKHKegjnSWaecs/HfoFgjmtaBDk94Jhb/Tbc0wyEt6Zaz7OEJo7bRGHetV/RJabM6nkQkwXpIxEhzY4UEbksZQItp+KRxRn/FyASgEVzAOSZVnygUTn5n4imCs1CpLG21yk1tdxmCoVYOVfP7h6iFRadhYQbbDsZMdh72VDyx4siFBK3gHISEf2q5U5S4kU/WgX+v4/2j4/MAN3KxRzVPKzPI2fzMczDADVLLvSRZGOBa2EPC5pgYMcgLGAIBwsmMqw88B+KacpbXVtcKwwjv9rIEOoDz+grmHx3ZrwJU8KaJJnynpkdoxpz8S0AwoU5Qr8AdD5wzLL+U6BQ+Mmr7zJAoQrbGbZRR5c6qUb+v/9ysTwAvLhMtzId9uFxTJ7cZdvh4ZD7x9LPuL5e9Z2gelsHu4Z5ijcHIlX3bMB240w2HAJSVAae85j1U1ULkRLDvmenQdvLReKYB95Z+7X1rwE3mTRCOX7F9QNdkmYx1sOa5cAPFKmNOSta+TtIFWKiiQi3pmNjCnTk3xPZpQFgDw8tLeT/9ne6ZKtcNtF2sa9TQGAObqs8D1Z8m6anntH3P/InSvul0/Qra6XIhMWIZ9fKbouZRjwrgbV4r6n1/fArgDq2PBI0thgzCPA6hF0FsQOUrh1cl5V5ATJ1gOlKIMW/xAVjBm2Y9Jwm5b2FfwWbXxw4wXKkVLhTLw/x8PsNkXkH7zrcNlKQ4US5twnbTaoiIZCoq/79aLxC+a5icySvWdgva0cVLXWlxPuBMQGXdmU+ln0/XhQm5u2+4jdaNX3GyJnr/4mKsyeRLM7dQm5MLRMTN+c2TG+2xyMeiSvYI3+Ok4VZYOCfNQt5Iv2KRlcTJyqA5mfvw+RCEsi+gUZWzsK/LEqlVZzcrhoBJd8aei2c2bhxSrYeMMCEpWt/D5YYEwnZexMNA0zUnUU4N2WiMVAuj3zboEKimIt12T3Q2xBbWeLtIWbRTLZ14FTlhQ40hUNmwTVs5vKm53ESl5DlP7ltvs95xZcdpQfAe6hLKPrsubYtolWDnlcGnxRZYXwAb7VlrefrxKYAbQIRYVcExhiABJI1Ahr0OExRZqqn2Aylac4hY3owb4OZBMBmiOMk6xgiw4qVz9hVfTB+675aA59iOZG7kWAWM18HMY11ifwfe1jYWjsQlzBQrDqoK2mHKhgJJztfdLWQH1b/XXTv0n99ulbZcR1CK3zjLXoGb/tGqfD5SWnHvmcqiukgyOiknwHLD2iWZVABbvlZXFU2N1mfBnOHyR4aazzz9WXcTzno3KCXlb71GxPqKTJerT2XUOaDuZmRb0C9fgTnzoncwb+OvukvIxuEJpcCx42l7GyOurqRcnh7A7esB6Gphn9oKzW55U2xz4jGaKixLrieYUM95Pm2ynsSvWaYcJVfScNWaa/8k4MZYCb913kGrAm6KgvBdRle0FXHBr1TcSUgcnwe4aSa5+PmiVusUJIiI8rqsmAn10uySWwspLDe0YGA4mFP7Erg5GMys1Zho40QmF/5oTMTN0JYMRRQZOM8Z0QWW6tKKo4V9hcbVDkJklJXNV/M8qyYYHrpHX3bib0ZxQIyRJJBTCY5iwNWhoOWaNNcYA3yeZ0l87wz4SFdSZdyZE/vKuMlUNIA7HpVMbunbOKgMZreGCAyjgAPdIQ/uPxq5UdIPvHsoXI0q6REZ6P3m7a+AJdFCssOIfd8fmKe1ByepY6LW71MZNCBtAwUy2doGxlDtNKMwLOqiKhpcDlUNAlNZNMEuwD50ewF0B9aMsWf3pC+bBCj7LBlzTobb91QwW4ka4TxETUMwmNTLy2CWzIY5JnQbnEO3Nve0Ctu+QU9gm5YyQcTAmmMoG2eAvhRBGTd1Z+s6LFpj9tvA3Yzsl3Y4QMXpruX7TdsFH8F1Hp8CuFOzuubHsiz5ln2lGWugLe1+TMW/rqojZacvmOA9ZCSIinrEyoR4RkFbFTXblmAA4nrMGSvjAghEMo/CedrSXM/uN+eJqZuF74FKgYDNpfr9adlGgjk4GEvkAwhgiDqKoC16SB80L0rgFs/pPGmpeAMRuGuEB/ODnwuQq6IBt+pag8JstPgJpfQhQYKg5tdCss+jLAVMAWDfDNTo115dBwzNJDNO9rpMRrJvlxefxXkQTjzzPvlMrgKuiYnSnSDw1aBAmPUjwI7tMsu9KasSrhLrH3+bBtCzgoI6WLqQ26bVm/uFxe8vQReTEbrvWLlpwQx5yIAAJxUzgUfKuOrA1xVrnfwNBRkLv9Sto5qAbPPVqG6NcW0RwRuw1BLqPm6vB1dYDwzM2BGKgQPFoinEJtxBZQxBmdrB8puLWp55eNuqznBvq/a5qmY5SjaMpKg3HE+i8jGAfwrgBiguZEzlvAsmBy9FK0wV0jQ2EJkMUMSwN0MCQgFvOLNUmMaeXDILm+0eOZU2NdmDxUlrMKFuhg8oyEh90Y/7ZufpfvOhFlpLBsnVmc9c+cjSAmXSLcpXfePMSZxRHgAit0MNrzKQRoB5PEFM7UnuaOAD9Gw78XDl5PSFIefZGWUFqbXdaQq2w9t9eDyvDWr7QkdaOFnXdI/kJFmmTiDbThcJ+6WDRwXs9f7A/UbVq4UWbr2iBLoyKJVs7WEyqKIYvjw9bO5ooKUvI2RzLatJe101GN/FywB7QiBKq8t/x76OtAXDt5HLojC/e0QYudIlY486NWuCz0gZWCdAAU6WznRrFSVI8J7uZjtDqooiVU+DsQ1Mr9vAsDj6iECDy7XmOKFISrc2YsyIKVY28fBwTBkS3cnvhQxf/NnK5fKl8ujts7ZVhbE70s/j0wB3rFdS+uRKwYmsUiG4M+wQDQI9XRFIAhCTdPxMFsFGkwyTG+4uMbNQgI2dugCUDGe/BmzMpc3VlgZqZ+TTPp5PHPuG52FCqWMEMK0x3jXOm9qfyZU46Gs7kLlCikACy5JxA8ZR9i1MMOCDzLqI9lQFuLRYqWQcxHWGsN364y1uE+nHo0/Q32ETPuEjLkvfuXN4jSCpgMUqVrb75e2RbpIKoCWK4eMokpS51Y3FHCEVnGqsd5a7TxLafAjj6hlnXgFCwMiGqTOWd4vAd8nREHLLR17bQMPqVKGSnZ4L3RJXUcbMNeK5bsbwpFalTdUn78WWgA9PDau+BnMIi6KQAsYkiCtz7L2k7VlCtA+ipREZQob98KRX55z4+nzHeA48t+FESQPAFaZwxklpUuhpDkEVgU634FV9c22lTePFS9fV8BwsF396jHeX84mwGGOouPKw64rCL+2wyk2Vpe7v/gi2Pw1wF8YHwOlXfkZOJsjymdeIm43RTLG4NwQAACAASURBVBxk8QSBeGQFUS3BO3+yCh8beMWkcAk4A5ky+4RYAQW7Pl0mybxzSfiaa+UCgl63ZH0LcLPu6wYDzhgMJEakxWQmOtun0CY5VclqR3uuUANiUZKl9UyvShE+tp3bPYNXkW1PMLaXqTOFCzoK84Facqwhw8PLUmnV52zFZ7370v9gdgTl8Jcu7Lsybmdv7LP1FfWvVHR5bxOBtS7INiCTZhoBVc+d7eUUldJ+Gj+lu4TmtOZX5f7DLUFX2iCndhPfyx5hggU8mcjLLB3vIzJHMTDkMKr9H39FGxVC1CSmglIRKpKRSPdrC5U2zy2z7zs46eczJtiASOHKJ1jWQUsFITrg/CT90DcL06gYafGjMu4otvpvDWeCUVf2Xxl4lZ/aPqjMvltOV9cKXh6fBLgrdHvHVvOPYBCM8oZ5N9lIaWbzc5FIInkHbZ5SZQPaDdIkLqWU3BmeOU+4gnPbzojj3fe9LcapqzGfnotB3e3yKiqjHmm+1/qtvRuVtvqOUl2d5h5Q+PJlH2Ij42YDZFocN1uai0bE2yozsG0b2THZA0Aq0pvaZh80Nm3trg6ucgx5psUyps8b1JV8Nhoj8f7DdxDafSVdAQ8+I+O3R3ejyGq/IACOrBs+CGVk2lad0y21BO+qMJLN96RhAELRm7gz78zwxSSA7sA5zW1nj1d3USHkLe5ZlCtkYjrjlml+czJulm/buk+/8BmY/z7LPzkXILDNNUgZkjAj3Xd+I1qqIHAT8J1AOY+nvx9A+KOZ8IqMW1XxPJ7Yjg37eRA7MVVx+DyLvH+DHIJjnhYSCPXoMfEnDDuHLXJ444Z1h1VQLRHY2FFjJ9beIy0xOMtuVhqZ96xjWJY2vyJzH/evkftTALcJTG0kJHaj+xVjgugFC28AzruLR62ImzpJBfJN+2/Zgcnq2NgZ+qdTAxiZHMuiF2whxpsLHZm17RqizSVi9+xa1wYJB3T3E0dhNd/u25PXyX3/V9lQAihVU7VUSjs05qnOgis79VtHoco+gCwP6Pe3lZXs+4h22Bib7v0VzNDK9zgfMMY0w58bwO1tTldJBVOCDNOr1myA4aPGTVMVZh33I1j79wRv+H0yhI4pWrM+3f5OgKBraHjCK/j9ZSRQz6ne3hZKGWC+yEECT60T3TTu456lX1k0SfI01YCfETtcCzF9cMYqZq2M3aBwxrml3cqwU3WfOZVhERTZbKf5t7c3fP36xVi2p4g9puXjVgDHtM1RDlquInieB445MRQYJH9i8wgEe/HsfTm2cu1DjcJKWbBxpDqaCwQkXNNZ/Mx7UjZ1ZOfEXFKzwIpyCytKWZ2Xx6cAbh4VY0wgNHAqQJu0GCkchO9VTwUguvQG8xO5gHYd5PU+9V5GWFwgFZ6lTbNDkP5NLuyY+8T5OINZ81nhO6UNJxLC+2qyLBRYVVTLkQyonIv3KzTJ5bN0AbtpB5utZ5k4gUXraLl7lIdfsE81+mQUHzzZr/1IY0KM4XTnfgDYG3A/tj2Xs/tiGyrJmJyDr/hbJiOjjh+NEhT56CebpdRkhfcO91ldTM3rcOnz4eF3CmBsCkyCCuPenSnGcmEB0zRouW/cE10WYsKsGfCLx1ozTpvkYQIeXTJiT1B2oOQvG9jpImsKmDIOppsRza08wnBOmy8i+dk9LbMMm4E554n354ZxHHieB04908KZvsZhGPMmwRiuMGx7twm6kCiqLXw26uP9q66UgGDbVDwgC9esHdv7e8AdVkeMocS0V8fvGrhF5B8D8JfLqX8EwJ8F8PsB/GsA/k8//++o6l/50fs2IojSqW6mgABWrqu/KwVsjELF2IsCEdKXTPvKGntjc4GQXTqcCVpipC68Alj+BQj0J40UomTXQwSiljGNqxGxbWZ+OoBNmbFKL8CH7HvTUuYEygtgF+Gwucfq77XQqxh4sejE/csYkdmtgndlWWyjK8uufyfQ9KRSzEmB2CShWRrR1VyMZErwPC1X9XkcON6eAZaM+2UIWfS55zBBrQMWnzbreKMoU5TyO9XeL3cpCmg57GrKBEBsuEGFVQWmgrYCmeZXLPwsJ8uBURhfDSBRfTkSSh1SSca+nEL3gF1XFQ6ZjpbyagrDRejUtYQI+gIlsm9B3IhK7NRlpaTYhOy+7/j69SumKr68PfB423OfWA/5e54n/p+/+3fx7f0dp9sC+/vTEtApQtlUzDDg1QhztHLnrvORariAJsGdQA2oM+niRkO6Tjg5WeWltm1ts9KDTbZuLynH7xq4VfV/AfBH7AGyAfibAP4rAH8KwH+oqv/+z7phZQVkGKCci8+YI1mnyCKiFcGEdCYGcVnFE+ag14MVKijkBdJyPRUilYimBs2rcuUcgNy5XHKTW2iGEuavygRasEMuTLh2KKqCaQKWVSeFiEFJgAjg5slRgNtBmyF5hR1wcLFPls6KJsSlbV3QgzECTECV7gE+u4InFZPvTh6WjUa4WGS68+x2nGwMkKm9EwDZldErP2O2KRkRuUNlYqX1qSAIwjMnqS1Xuvu454y6tv7xe9PNAlFsML8wI3hskjjnQyrA3BkEpUa97gHcXsOSOrUCdypT/nYEoAfos3FZFIK2cARnT1AOu+Wh9ZIoK8H7yxeLEpJtRAQTXTbjOGLj723rubvz5XHsYdlYYw1R50YKk8fsg1olyoA9mKSDUsFzJJaZoyeiDstK2BH3poyusr6M878XjHs5/iiA/01V//r3TM67I9ivH21lqbjRFZNZDt4u1CpE1NLgOSodm7whfbAMZHzuyqRCjqj1ysAFtA2QbGgEkHOwikik+iTjZkbByrDWz3HsxjCZMa2CycUdsXxqQlgnJwWR24JLke2ZnDwbIewoIBp5KnjPy3Pt5rdtg9kAXGJwmpxz04wVRPkbm7SzxSnbnNgZOvk4A7jD9IzfpOuigndsV1YHdkX5ejHPlfembAujzHYvbTYGNrUYZFXF3E8Ah63gLcqQD7Ad2e27bXOwEfEJP6+X0LetFxmof3dMqF8ku24RJULZXVxIfq7WjdEyQQSSDeU7SVUDvzT/JxhgmI3bJyktbPOhtm/pnBNv51u6IURwqmJ7f/f9ZGdMOsc2eEPMlx0Kzg5b8Gg5bWydRQltjOvShZOnfJqTeCO8j7sLoe6HsdqIbK3tg0tRVtn2WMf2/7c+7n8ewF8qf/9pEfkXAfxPAP5NVf076w9E5DcB/CYA/P2/+qvtO3ZidZFEt7uWDJN6SW0aDc5BRIYAwFd0eGMPNz9nad9UDnG/MEvTl1vN5FAAvnBh+LIuAjjvwWu5BFrEtmha8z9XZULr4t6/yvJKCkVr4HzF986y28q7BtRb3jNAyE1sslTJ7xFPbyLe3CSqNjiCOTvzFkEw7VE2y4APzgBdgYE322Lb3OJYc6RwWf4RPlFdBw5Cl2f9swWjXYMLtN8WoF7ArTU5GXPpYyMfVv/zPIFyTeuy4axMNwdutpUxPS0Tk2kgFsUjqyy0mhUZQAC4PVdCYSR4l2Xupe9dReezWAKBl/MebVIH5tgWtXEsUXaP/xgDu9hcxTnNx22x18auj+m7UKnaxhFjtL6oSjmsWG8Ti5YfmAJkaOBcStn/kvJ/nlFwMQ/DE20y3lSSsv9a+6C0fZGbAuAfjvly/NLALSJvAP5ZAP+2n/oLAP4crN5/DsB/AOBfWX+nqr8F4LcA4A//od+4lDImPwje8UDAZ0fCpZKA66a8yFV86jnvzODUkiAJ3hJd+8XsffFrxR5+xU8XvsrC2CGF4eftG2BX4WMIoQCx6ONSnQKYFZRaO7EdOagaSCcV7wxbQJqeA2D93F0998ANcNeWmOiClUOGBuurrK4x3ELIpKBRRgRVX++0yIsG5Bp9gzqISz3bYK+10Cv8rAON/9rfpa0IzLYB7oZx2rxCsikfyUW8hf0B88XbLke0uNw9wMiQ3MHOq5huiwCIWgsCR2N8VllhTHuJb1+BO8pXmHGWeXlfWq/wSZf/rHEayxpjRUSwWcR4ECGFRhifHIe1bRk3+eylwtH/iOCH4BXe/rzukt++ll2yPTXBp7ZCtDhvCVdRLFsH7ms7AQne3zt+Lxj3HwPwV1X1t/3Bv80vROQ/AfDf/twbXqEqRzJ9e1MzlGy1ceXmHt9vivWRFbATBFTRcmRYEXxXDwVmDRcq4MBze2HhdbFJLNRBZmkLEGr16GBhaAYXjjJEGnAXP0CAVnX6V8C+glpkjxvJ1LurIQW3NF0O0xgUVo6xpfBW05HtEuOtjMYED/ojE7QtmZcthra4essHQ7XG52SYXk/b+nNk4+LmYvuz87zIwzQTHtsDAvEdyk1ZzbA+yED7YTlLrBPteRn+Z/KVOonPbXJRmGe5IM9FdznhaKA9LoBYesde0cHVLHnBtleXjnTyYm4T9rUE+49Y/SJa3CGHsrtt71nWy3NX7X8tWiMby3tFlSu62JXRB1pkoPyC4JzzuOm2uQI32TY3zfhYKn8vgPtPorhJROTXVfVv+Z//HID/+UdusgLtlYIHZTMAbTvFUlPDcewG+uNaFz9VfjDGrOnrSuaW3yeAezG8g0YwJ/v1cB9svRYLCEZbxeqsAlCsjkcYmOvghkWtwN1aTSNkq8TP8KnOCMqICOBeXx0QiLYxOy6CyGnCcmkSmcpKpKiVW5HUpd+k1qeXZZWOminQ8qf4HqMhFzfJpF6VYzlIDsiELu6R8rn6aTlwbYcWhie6ST57O2ixKqztsnwDYr5TsPl9MZiibRgQcvkKuP2BDQ+4ynZZ8RtEQvIezRqV9qFXBvfjLwBN6D/uciUVtH0BVrrnyHIVYTG1flie52SH1p7hRaidHCVhDS4rFleqJFVHaeiu6Af/oLYePutWcWkB7Ttcpq4RJ6M3foM4fingFpHfB+CfAvCvl9P/noj8EasS/try3Ud3uwfv0mAKhD9sOjMTDihcus9/pgGAFLi4b1HEswE5fGBwIwBdrveG9UUy0Tt+2Twzc10TARFIySYXPnzABnWMhcqK4r8yIAFUwGxKKd8DuFXbt907KSjSVR/anis3E1cWMpguA40O8raSMmkmKc6QFOLuz7NGrutUOinRdq75uAnY3KfyVOhIIKMroLHlooC+d1xcJbcAyTLl7+p2ZDmfkgqVoE13Ryg+WiIT4G47qr50m5sIVTd54TXAC1CTek3KChnuVqMyYreedc1AUaYvNHAo6YLtlyaWfjKeF6s0c0IcpZxsoJBcJZAWFybJFjT84zE2UUDXb83VjbWeoYQZzVZbsljhLUDh0iBcqFRBu37OPgrlrYiIlI+YxS8F3Kr6fwP4teXcv/DL3LM/4Pqxgl0Kj3dsMVOqHy1AuzQyO66mHu2TXbVD/E5kzdV+43ODmaS7ZJ4zcimQKVT3SH/ObM8aDcCvIFE5Y2MDHbJhUR3I8y5glUDFfSIEpdSNyqkANyKUEP1g8xPAKXwh9Tnw7lhSjK4bFdxanAxnZp7w3I0oUwbUKBkR20Qhwam4imox2tmCOpShO6aEBIlliMcy7k036G4k4zhsQuzUE3S/MTlRUxCQsMoiP4lKWub+99pO4v+xV+twserwm5I2lgpt2MrV0ZCWI8v6bu2dorZ6A3FlLJlnXEYZsLcx+O4KxMF7i9+IT07CMimu3aDaUgtzQ/Bznh7PrajGDnnYdCDg8vfaWpzQVO04GsgSOxtdJxKVbcw6xoTwVYm2v3V5/+D4PCsnXwzYu1NFAoqwB2LEe4B8jKUO3CtYsyMDyEPVShkMlc10QM3kPxL7U8rMXMZwEBl0es2MEAgm6vcdlZFwEMbz/dk3wE1h4ky3BkhX87E0V5OSSo98sEnW/ULyhU3r7V2sGigiCiLvXRlN6Vy/rIKyFSOVdCeQXrfID+7Kd5aOjWeuaVuz3QyEJPRF6Pf6MJEIzQumj6sZmy4pLe1Q+i/6vmxKPRF9Y/UvuWCq0gOZL+LJoXCrLox2Kq61FWgvlpWGghCR2IlKyvdXotSPDJ67nmvNcFMOKTJNMTNFwu/yt30yWTLPOFKeOI7rxgxcpq8gcGv0d84jsZKaA0pTUUl5Bvx30dcVu1hhyorkqSbEgnrHn318HuDm8Z1aFMx2zYYA79CWt+BdQBvux152D5/FzE1ZTdYTW1u1mOsijgqf7TfzGDKA88T0WfAcie5iGMsdlIAlZeVav6Zu4ruOoWDvMFZSBbKCdhXqYOaaygFlIAcICGKVKNudz2KMPdOKGhbeCTTyXLNVtX8HDbkOACq9wl3dmbv8PE7MwyYkQ01InXAztm0rQzd4hq3abWYpKWIjlHyahOzUeqx+XKHigkW4yJBwdxgQj8idUaOOAgBOjTKjRIxYH2R51fsolbUVOBfUlKpJQGcRlgV8i8yxHvEgKoX404F+EbxwKZQbr6BbHlie6cVxTrDRZSPuHirqkekvVqWprAPTIjvTPs8Th0ehxEppyax9U139hxsl+zNzd9vLl9TYpHG02Qr4pT2i0I5BXkdF75u1We6U4qvj0wC3zirIfo4fmgAWNuINvs7AqlDMikbTbGICdHKkRV+ElszZaprX4omJyKLiBy6Po7CuOWEMa9schATiO2/XjHysTBC7wg7LqCnAii7UrLdmfZvV0M5Zkh2uQgvRCzPfpczL0ZCzV5cdEFuQoZxjTopavnpJP6yvJDAy/15/HxPHvpnD6toy9phbZN3tM9l2AGLVow0vRQPK4q+7tmClQhWpm+bM3KR9YjPkxjVGMnR4KCiJgpQUquLt7rJWmCAkLbRRylblK0X1Hh3y0obqqajjIuYHvyqu2lFSbtVgtqGXAbIxbN//E+lbb+4ajh9Iz56gScYyNHT6FoAnTjgD97p1AlMwx0lDGW4B4CxH312o5Ktvir2OF4lALQswyH6+DAqXkzbgPzg+D3AXE7dPEixCQXQrwt7oQfmzDcgG4uzzV9qyt25OaC3Lw8mCIkC0KIyp8JxSsQt9nxjrcbItvre837HuNGVToa0pjOgTZN1DYNXzLdScwclT870Ad7iMWiFqOy/AHW3R7yvlZ6XF00xW1ltTMTF8bGHoF/dINI0hVw37u4uVr88HcAXs8u3iRl5/ejk4p7E2FvvayokiPxptGQ3hVSVYsSB0fYj7ullnKROxVYRrVe9kaq3GXTNUfqH1RMfq/iw+z2Xhoyakj51uyHCdlPapDP6uoJwUtlhvf01bpHOqJtuOV7pEi8aNLlC4Z1A1ctdLrcciMOm/rsCNVHx3SczvGiW8By++9+NTADc1ZeuMwhBWUHt1j2YWajZUU9A3knmNDshBlyBdB30f/KFHKlMdalFc/lsWIsOtGLttn3u5FsArz2rx4/2qxpAHUigJzeEiATxXcRHe9mSvB5gOM10qtAzuj4UK1Taun1vbZXkF1mbstR5tggDq7mbI+1Rgrrvc1IVOF9YLXP7+0YP92PuHC2a81h7WuVoG66gMpeplqRtwiJC8SMoZm6VZYD8A2uXJt1Ex96Wz/7n0HgquBK3XNPfIiujBJnktcc2jSJBpdgnitbyryK29Ff7qadvoWd57yyb4ErivVSy6kzM3TpqLUgylVB/uP2b7N388/8bqHVhq5djywQCL41MAN4Al4TgPZ1/fAe/6nYFVYeW8ZvlZcMDb8ZrAfbfo5PYXYszbOsm63PyVmnG4qCFp4n5XL3cUVd0cTkFvzyxSvCruNpMNuQjnAPcR1Ej+3ywRPtsrJJKCbn6+8n1j1H6H0BQVcLPACT7WP3UAcPrNBnS5l9O8Xk6EwokSFEAm8MX2YZ6EqvXfj4C1lJZc3CUr6NFS0FpuqOXuBknDytKyTBkn3d0/EiSkFImfblGS7bxe/xq879rh5bBY/rCfKp8a/WpX9D7LYrPvCWgVFAs4puGxPLbXL9VBabvpKy39PYC7yHQ7yrNEI77q+vy7ZpHsceBVm6dMUFZqGzbRkGy7V8fnAe5Vy3i9KNQvB1lh1m015Ue/4VFBcGHbnZnddckHt+VgHubXGu0ZmZ950N8dWFhcGrMoqobbRYkVKyPu09gTwVk6WJfND+pz7TdR2LwH90sE23W1XgpQFwDK7zqKdGYmdb2mJx+agE7bsJbKpYy2yv9ZVgEgW85BkGlH4qEA2PF9ubgc1o+pmCsrFvTbLdaAt3u0CRn08loPMsgA7ZtxXId/ldLv18bfb0Cb/dAuJOCELADh644r9L4irExcZ3dn1EiUo5anouDLChQLk7/XDLGd6sybjBuIfpiv7r0SouIaoTvH/yjWUaqt7xW7qpiXndque318DuCmqwQFQEsdK3jHgKCa8ndVjRzSOhVXwF8aQxCLeeJUfL5u5FmKmgVbb8guZIdqDoIOsOY+2TbuaA6vg6UxVQjmSOBL5ZETmO2eKADgQq38v45uKkPNsLOMyPEyUNdHtdVbJBc9cXMD+zY/V94eZS9tK1LbwR4Sy+mFoDEBHU5WudLE70aFEQPWyzkkJjVjl/dtw9jcRbIty/sJGlROP2CaErxXV0tXvHbLnriM7ZrtI8i4aZ2+01HEPrDdigJc5gvW+Km8tSaorBSwWQzedmUspSS1GudvFpaYjgRNsFWgMsW0PjqdrGSoKQogrLF7n6YDvyRoR39EOFCyCiYes5BAyo036fXu9gj/wpJR8aRkH7J9o8DwCCItPbP0S/kjmgSJN90jqFXkXx6fA7jLETPsC9H4ELzzx/c3TRRFF8470O4A28t2V+D473K/q2namXyuRuTYVKcD18mcFrxftFq7juOx5oMooC0cwBzVBbTTDVJ+W5+pvRlDMVwGpi7vqVjQ3mkeJ3jbVmbD3Qs5ENsT4uGLVeQ3jolILrQZmVt8LYygDp70Ma+tvDLJq59con+6OC4CI9YuZO1DJCe+Kkay/byxGTLYe12jLHEd+xSl2/0/rhcIN0qIQFkk0wpQxtaC+V7jepNS6VrhXv+mxP0epQXBeaqqFPhDk2VpN1v7vylRpNtkln1B09d9X7b6SZG4U7GmNke0Rx1XpeoKjb6NSyA3zRY/8POC17PinxC4ASxaavlqBe9yjnsB1lVoKdje+wFa9/f9vTgKjjRmZgM8Ba7G3sbBBOwO4JexL8tnvZ6/lMfftfwmB3XDwmAjTTh70cJYtua8xuYIC6SdoXYXyRXQpd3An1F82Re9KWKZ7UrfMc3nXbpP3noF+9dHb4VLXRaw+BH5YdtYIqnMRa5jgOkVJJrAlQmMPSLqkldkx/GP3pdRC3UQ8n8iEpapP6kx3yoTFbRr6OKPHyQEXVl7U7RuUGhYhAWF+zOl96OMEWGEvEcNDZyeUVFZ/wKqANulj5Mm6yIWg1+wxHRwgi0LFgSsVn1mmWNBTsX4H+Ce6/E5gfvmaBOQ9Bu+qqWW69ZGZFtfALFOgN7duvKY18cr0F4/1wH/6j6qZHIdPFialIYs4jqJB/4lQEz63eiwWKFeGAvBoIMIYsUan9aNgTL8+VkkY98vNWV5yWZKtMuL19oWW8n/Eru234T/RfmpPLGwttYBpQ5VubwA7doR9V5ky/WW/MOiiSTSCRAu7OcJxga0Gn5vpuTtzE/XTl/KRfcYAO3WK9tCizzFuYvIU5Fq/C3lSSvCpusk20uKLNBSIQc3sUvmLe0ppR3reIr30o/eVhGJJKn8V+BOpm/bEvJ5tTmjFpU0BvGhqxHRT3Ed2bO/ST0VKTwr+cmVzh8dnwS4+8BZi1zZcJv0AcGmDMwh0JnRG21PwJBtF+RFGQB0W1CoK8PRm4F6U5Ng1q9BO0PIVtGooBTVLN8Xwe+nUWt2iauupQ2TGe2aGoqePlQOF43ET9W/13x9fEZRWunPru8VYJz9lEyPnJALE7e8v4rKqH/X7HbrrkJd6aFTvbuj/TZruYK9LBSKGSLv75nPrysot21Ero16TwK/bURBOWddmHwqQbQqZi9tSEAAcemXJClZF5N9/0XlK/FegCvap/w+hEBR/mqKkmlb6026Z87qwn0sKRNk4uxjMu66mrkSDU5UsofYRBUqCdwi3JPSdunh/aZqRCVR5qO36zkF4CuQJxOmTwNzgWBMdmzpoOy56Fu21kfQ/UmA+/6obunOnBN0s8LeodFeM4QkNPiijf1mC4ADTJ2ZgzVZDn/TPrrg37HqDrbXuN+7g4MpwfsK6KUqixDc8YSPjn59ehhNGGdhPaurZOOgLyPTawzWOwZu1TV18COZEQBzvXhWRu5ik0mj+rU8qsksY/RNWe2C/Oiv7/WDlHJnm3/0m1Tuze1W2FS9jwpB2xdq6RY7MvWGqkdB0KrwQmA0L0M5fznUx5S0a70GoIsr3Ccrx8jqXsCbwN36vlgigsx2WAt7qeniP2DaCXi1Q+REUOcl12rSdTH9PvRxd+hORRFMPxiztlj8YPooTet9QT89y8ULCv25tFm2wIuuenF8EuC+DkYy6esET2pfXvfilvmTxiGRHfpBeZaHogpffS+qFysbW699jRMry7qCdyvNeq7+fUHyO9XeB0W9RZerwqjL4CX42U5DS4RDYVwBVPFfAkuwntohykgAe69MuwJ3bwsJBnbxXUv3XYZZzc8v+2ll02iWzi2LL0r2DrTr9VKxcAhURzDuGO8aUoH1kMs7wyNf0DherDefPzouFlI57w1bVWJ3W9TvU6nx+/ua9YJ38Ea6HoIQuYKQVpCluIzk6C20BJRGk1TcqZ9vVaiUhlzcT6lj3d2pJVrrBusQp38MvT8JcPcjK6JXIauATVOGLIWDYgzITHPKvqLP2ztort2GuC7YQhvYxRS7sDkKYneFdHZW3SwVTqrapn+T4K0X8P4OWf+Bg4J2r71WHTDKZ5FivglBqu+deKfyriNU45V+SN8jck7o6UuVX+wbud7JnnFlw6sfF6iAjbYop3+PePHBPwLutY+by8OrMER8b9L8YiDLNyPTIbxN7J7pHeSDmGgsAesOi6vaaiosPi4KvLIFRSnn/ZEKMXcDSla9/pTzzRUyYgAAIABJREFUC7L04ystkvIBADpt67bJZOTRJzflo2jLejcEIN+xXiuJAUS4pdg2bIsbNhV9jQ7etFaiLFoie9qzO6FphXpxfArgZoPenX91ffu7sMZcdVivLzPJWjpQ8wqgaFeRi7zWcDwCO9DfQ3DbwL/T1de/M72r3ly3sj+TBCtr1usO/ONeF+V3fU6YxYBZ4dEIZuZxsijZSXDrchdtb+3ZUS76HqfnUS6pWc8z82wXF8kKzgEqBZQbMxf6dO+jhcjM12Xw6d5KROysGzf3E9RcFdoGemeYAV7CdlOoWNSDeIqyaQJqE2qawB2s7Qa42UOVS15L2RlslLFdU07L9R7rrIa0/6XVr4r/tSwrKC7PofKKgtY5g2o5oX3OE9X60iaWH3PagG+TIQfqYOPtXaMsGtpirSAuv1qPxSuUnz8o5acA7h89vuceCSAzelh+k2CuUB8Y5X4xzjhgM/y+m8VoA7u5Syi8C9vu8dettDd/VTAtjC0KUD9oaPF2l3auzspruUTLuYzjFUKxlAU8foVhpKb41TaG1vnFOHdRxsr2d+AuPmzuGsRz3I6s+gzri+WooF37qvkaaxOWAX3nLqm/6eeKaroog4+hoDwd9P9mPSZUBzA8mkYEMhlB0rrSGXe+qgWkmIFPNxw0meZar1a663sTuRdkpVs7HcDtzAJaUZYFpW7AO6/SUITxnNAuBGgyful1EGn1J/O1u3ZigHK9/1FkXhPM4/pk0WrpQBecVgADuQDqbtJR2zCuff7q+P8VcP/IkRYfQVnjZHgCCdqLkuT1llZzQmSL8+YSYFKoUc674Aa1KDTlbgR9d5B/jxPcfXcF/PtrdbnWDsJvW8JdBolZ6M7pBLYtWCEyoojJH8AnF/1va+8cqFOTYZ++Y43tYuPbxJ1nJJKqE3UEujuGXMGbUUS1j/j7WuE7AO9RKLed1/2Y632xKAzlQO39ICjgFrRWImQtd70J9e2dUN7r7wAATCDW5wXuLNm1Tb7n56/tEUqzgmVI/32b1XvUqLB2Z0FdF1Yxvj7+UjbbNafIBAAZyK3qVG0zEwfRPjr6XJmouXiij1mMAt7VVdI9KASeaYvoxFZTQgTiq6FHCePMMpS6tpMfH58CuKt2Bmq5f5TJvD6yQdPs+gi4KVwrA0sXyFXAgQW4oYgZflmf8bpOjYW8ZOodCJKN+LsCq3h6MZDfONNuWMb6ZBWCgUAzhajG4s7yPHijTmczxU/r7U53lUWLGLic7svm5r4G3Jlnm1tKpQvqnhlH1BByUNR+b37uwOU737a0vm4t7vVtbGzpl1d9+wrOwmDTqwLI3/K8L9snyyx3Vf9eJUPf2AZreVdffjLX1+dagVe5lwTtq/864L4PghW8SRIEyEgauW9ODq9SBpYrwXv5WwTh6CuWdyV37L36Yts2S5/tyXtqL9dHcqDUDuXe/OIetF9jxacA7lfH6yb4+Df10NJR9rd3xs3kZBnrF/cJQXudeMwJkiK0rRAfMeBaznrVR+CenuU7gL6y7rsyrAyQsu/LscnmilBWwY6wQFIjb7A5faNeAi9KDDbUM7Vp2R+SL/stJ+S0dgCyD7g7zBgDG60hgh96s9sYUdDSqt9WUz72WnwB2msbXsHQ7p0gfGWUtZ17fyRIdZcPEAmtgl3zmrT88m7q/7vLytsVJU68deeFVWf5m2wHq0cqjPobXH+TP3mhrkL8XqHyqpZe3yoYNuvEIoxMm7yp4hyCwZXIy+OTXJiCnr5djSAdpnNOW0DmYYHZ/4KYm+LAKAqCZUpJmaXVSpO8sIo+wr5PCdzBmvj5BRvB3Xflzz7IGFGSkSWrhuTOI3dM7C696+rXK08uiqK/1+MjM/bVVzTL+tfaBLHfW4vk9AnQCzsSKTuu8L37BpNRO1irAe7poH1yt/WaUlPVJxonztOuJfOevF/x61rZSvvDt41SSoQP0mVncDKv2CpKyr3ib3H8uWFqrV+z/bL5OnhXdTHr8vHWP3fK1UHkwq7yfq9EvvfNAIGCPm6OlzEEfirEXNs9uIu6IDaELt819twemu0WvUQAjfcE30pmKrNlG9y5ZhhNVi2quwaJdo4BTdAVCEa4SsbYrCxTAZ1RPvbnnDPKNTy+njlkpsuX+nUYlqKALQ9F7gA1WXFJ3KnELvCG5W+1udTvI+T+FMC9csAKh13jX5nVvYRLXFgZt4Ials914SmMp1uG/d6XAR4/6BwjfXR9EuYK1OvgLd98pG5x16creJMJaP7gBRskYEfjao0dyOUD7CmCNrOvTW4TxW2jjsOY9UwAN2DnDtzJuOkSsXsWxdj6JPs+ZJ8DfekTlSsDDLgPVkbwvunTFUC8vVZF/GHfRPtUVs6C8x5VOdQu0eXv7KMOrgmy9T4DgskVi1xOLnIZN2ZtjEtb2dvdeEiwzs1SJS7owG1uhBy6ahZEtGJVet0FybJJ7PZDC9N9xlWcvaE6eGe5aFEJfd0yC5Fju9udplL0Z2xRFgA9J3QMSzlS3CZNvXO/VVS3nPg5by/1pCWlb9d+r8dHsvYpgPvnHE1M70D75lQddBXHLj8VYx9jpEuk7lOYLpPbx5TnJdBlNEdnuyzP949QB7xNe077WtHAQktlhc8u5wpO23ikYEmfjOGkVwDteTogTxznYe/HYRu1nieO48BU37jV/ddn+c2pM8Ga5RNO/GbeEebRthWRvi/hPnKJM/vmNqSPzdeBwe4nyG3oEPderSg2TmXcK+seg42/LMC4Va0FXLAw9Hbv8hsq4ZlgLDJbW8EBrk6McpI973VHQqz+60Quv69tmG3CCewK2gnyjXQh2waVNdPNgLKKsjzOiKoBnEAuC0hre9mm32m5xSOjjjlmr3jREVSBkjwzI1GYWVDEQBwi0CGlnBpWAll2jUoJ+ZgE8ATvUDq4SsxH6PBpgLv54qq2XzTx9xh3A7Ny8pXxSnZx9/ooggHlLT1kqHQ7B105X8H7h3D7ttQ3ZwjcDZy9ZHE+GmNthIbpccsosw0K+qFncYvQX32eJw7fdf04HMznGRORx3GYy0TPth9mDP3CgDM1q21nJb7xRPuu5CJZk0ndWUrt3f4AzfHqlimFujCjFbStLYARBFRQAbiOzgywzNWR2U13wK3luYjFOBJsuvpZpWzYrAEydSB8z3q8a69ygh9METb27WOoPG7BYVz56VIuKY9wgdVWDg0ykcK7gLeWaJocDMtRBZ9KjgDrj7mUOa/1QoHjeFXSdOncu0VhnVhBuyjx8rEX98XxaYCbxwWY/WiDjtfeMG6R1/W9w6t6fwOBvtHsqrXbQG8lzpEYPmBPjn/xO6vey9RSj17K124Vv2Xee3GJVK3ekw0S2J1lM4wJXSjVXSG5g/YZoH0WsD6OA8d54N2Be84Tx8q4S0UTiDMxVN0rctwkjBpSQH2M+PsOgPgMrKBeWLjIHejndGbuP7CCa2XX4vlGajQSEbcrbwEQ+Ydml4v1/gC8HQncPDIsVbz+GFVB3Sirm/ZZk3Ddtl3+BTJuKaBt3yzAH59W8CuETGv75/V0jVR3zeUgQLcJbnfXuZxFNJO7UNrYKf0S9SxFpeXAaqbdXCa6w7rJkpM4rY8y2REHbX8ByJWwyzxSa7/749MAd9XFCYXVj4wYgHdsLWG0Mw9dOy0O65XK2vjaYmuxTEaUlmFlMwTD2lkcZc4CXGqUnbqC+NoILjT29dV0+AjwU0h4vle+M+88N0U8cU9vS0A9Y50tjCF4H/75PE88jxPzPPEswP0k4z6P8Gsf87TW0Uz+te07BOJbjQ1sY8fj7ZH7RG57RH0Y03PTurBvie+LUuVg4uDi+ushsRY7wAdX2atNG/0Gj6JRMtq6VN2urueq1VM7Sp1RNoBn3/oDg78pc0orzjPlmQM/t74T2+WHxKNYjGyX6O8bIG9zSaUtEpyTcbPdpPq50X9Oxiu0R4uvg57u3JWeE8so4+bMvmQzCsK/PKNdSChSNmPeRU93nbAsE+CL7CUGysxBJ4ynV3hCAqScuN+ezLv0VcpLPSP5q/K4NsehaPeow/MjovbpgBsg0zEQ0ToYb03hyqTyRmycy67b/nbnIqkb+V6Ztv+0Tfxo1TIhsBe2FdofS3mWnrmA9X3PverPPikZJ1GF4nIDgj3geTNYhmKKzgklm2lM+8B5HLa3XwHuk/7u4io5HbgVXOiD7AsRbMOZ9r5h27hX5B79QQV969oaXQZWBhigLtn/fOd2VsQI6cOoKH9dBl4/qsukdEh/rx1QGB7bmtfyKlN6FaT82S7bJxcbiWCoya5uG5Sg7W0i28KIK5C391WZoGzqkoqus3m2ebYX2/86Cet07GLxwElsUHF/S4YrVYa9DzKUlCkT8mVKYIL7pULU60IgL2OVfzfmL4gdEDTPlmp0vCltdnXL+riatLzQj3JS9fr13fFpgJsH9xNMxr0g50hRu/g0XYDmXH3JCakhfAHS3RzPjXxNuDYKGYDhJRpS4jHFBVQUouquABMYMmwF45mtTA1gUeTFNNWVaF8aqb0h/Noc0/WcXxgyptfbh1leBgUB4py+knFOnD4R+XweDsonns+nnTuOAPSnX8cFNhxkwf6KZfPYdjweD3z58oZ93/H48tV2r9k2bGMzWRiFwZajMuz0lXZ2FwPMw59l2P20ZEG66DFkGyi42jNDHw0H+uTiGMB5IoCU3VlH4uQTvCOkPNVO9cHPdjtPtj1j4BPoCZ7hNto2bO5y2n0XoB2PiK4I/I02LSh0kTs/X5SM+A24rTPP1k9h1S1yauUdBbQFsnHCjmqT2s9AU2S4MsuxHNFL88Q8D8zzwDntXeeZLz0DwAcmVNQ3SrAJcpHTS+csXLNXmDdGvUxhP0Tk01jA+w5uqYTY52ub/+6PTwPcWkDY6shJl6LpUb4LSUqgZ7tQMFrYT3ua5Gtlb4VpM9m7YQLTUjKfRwdFH2pAaPxlwoRmNvi+MrdkIx+ZSLUyFWT8QyF5K9tbGqHdIweFVUFzk9WZ+UTOw0xSiyDpE5HncTQXyvS8I7PUlSBLUz4Bhq/ddmYncMdmytLrVhhrZeAmDhc47N+lOFm5pLcBSvv1ScPidqOQeTk4NukGWMezrLe/6eAMdaOWTf8slX0Nv9RZV0nSPWLtObctIoC2zZTf5otxYj6A8xroaWhDGUGjPhBp2yn2EbnUo9S1n6zkqowzXsOxXtlM3VsPYnN7cNddm285iyvvRF1nEMDsECwetlcZt4Ur6sKZTHHQtUUZzn0jq186ZSjJ1FJ/LVXh6VrVZWx+DwI+BXBbDoyitSUMo2Ik0dt0A9qFkQuubOTVQcGJSUlZXqMCt5eUo7DFKPnARpppMdDINpFg2iIPaBq7Mrr1fd83Wsfhcs+0zDX+iPasv6uKjYpFbQn67eSPA/JxPNuEZJuodOBW9bSsfu8ET9vooIP2jse+Y3sY+94e7uce2beRPXCpawDInStk5kghE6ZSrg1p43DNKVLdW8m+i7pEZau0ppJLSc9aoFQ4RQZCsfBHUq71d4J39E/2w1lWm9JXnC6nHXNObNtmfVomfaMtHMTZP4aVpXGE0JzgWcdfXPlDIpsjut4pvtXatkCZFS5vxQopMncU2SNwY31V9Ax/d57Tu37V4WRwQjCSlYvP1dSylXEVtaiKqFx3aZlFTj7CLB6fArjrUbs3ISfjKCnUYY4imzp+7+Z4TN8DOYFYpW1pxdXXfQsG8bAyoACL78S0fNJlkqQCIpDgfam1+78+muVvv9D+WdvJKkXahGcF7QqETPDUFseU5elk0s/nMwZMMO66jJ05SNw94o0LGQbYZNZvj0e+3t6w7/ZujHtvu9S0FZjhKiDwudkuRWpUATez+0Rc5Yk5cRQ7mKD0pwNlPKe035VrXnoIjdrX319ACpexyj9jyyzx/Sj99zonjucRCbr4K0bZbNuGx9sbtm2LNt22DY9998ngEjW1bUlgqlvSiY8M3xFqUM1ds3BmRTpQXeuqpoh9zYDoyDYPy2b5DRK0SQjO48Dz+Z6v4z1ksfu7K1maC8L62GwKuSLKei591FXNV+M2+Vwx/2vzXA5pX1fM++j4IeAWkf8UwD8D4G+r6j/u534VwF8G8BsA/hqAP6Gqf0dshPxHAP5pAL8D4F9W1b/68QOwCMDadD6o/GRtUuD6d9qu8gIIrw2zXkd3y+WXBTFFq7BVtwgH/WpufwDc+qJfXxwrcPd71wnKDtzrj6J8vlS9gfUL4CbTqd/V11rnsGxQXCRr6N/Y3D3irzHS/xnV8HaKLb7SBZIm/tKuZOO8epUzLbvOZOuVQZmsG3EP+OeE79thJnCXBDtXMrJnPUK2O8MdIrH8mj79qCuV5OlZFr1M27a5taPYNhvi+5zQbfMl4KPUXSy4UPqzrFEQdjwVBlsnLeGb1MENvDXfvf3rpGVGYVQidAXvZhEymuScOUnujPsy5rTfqysHPrdEi1TkiTbwc7Xctet0ea8CUO+n9Vz/XH+TZ14jwo8y7v8MwH8M4C+Wc38GwH+nqn9eRP6M//1vAfhjAP6wv/4JAH/B33/28X298/q6YFjOvJPp+PcgOCNcIZy4yrFdBcf/E5hpGmY7l22neyQBrJv39+O19/bPB28pn/2OqlneeLZefrwOhtjj8Szm+JnunrZKkt/7wpoG3gW0c7zmBBonzh7OvOtr2zbsDAVkelMAQ5lDwp7xUShbuKmq++0iIQl0U0vuEQJrq4MGlmq530eymSCbfRR90e3DUsb8rSkcW2pd52vYT/T7sz+O44x+51qE59NcTsfz6e274cuXLw7se6xVIPuulmZGVo2YiB2lzacrvHRrLqDdgKcDcLgbwc28s0eS/drnGpMdC72OE8fTJsafzyee70+bMD8On6w8nYTMNi5D3qcaJpCBX7qiAHV0up1TJGG4J0/8mh8GLET4YrJfZGP9/qPjh4BbVf8HEfmN5fQfB/BP+uf/HMB/DwPuPw7gL6pJ2v8oIr9fRH5dVf/WjzwLwIUV3THfly6FQp/SzcEZ4QLc4XMtgoreZDPCLPw3KO9Fk98BdwpNYQvAx+D9w4eE9l6BHygMUQlitR4pYQrE/o7Vp32euaFBdXswedTKqFvJFvra2hloi2b4OXyuAYflf2ehMagFvkQ9J3EJulSQAoH6gpiaaEpQ/M6B00pSuXSK4q5ncn7F/woRS5kjYzU2G6iE2Pn7pt1a+F4xt1eGSL91VV5dcSagnufEtg1YQq8d52nDnb+npWOTln2h05x0GSrGUCdAp4+VrIfO65wBZbAy55QVwZyKTOiGuHa1AilrE8x5k+F/nEs5D4akHjgPTozTYuygrXDQJokioSHRYbfy61IvloMWUaeAeUss56+Mm/Jync8q6g19p6Hr8cv4uP9gAeP/A8Af9M//AID/vVz3N/zcS+A29nsPzmu0wHruFYDXSRfgI9DG5dWuLyCVwE5Q5IKBnLy6+NiASCFL9s1b5Mf77bVeHzXe+uZ+Wgd6YY/RBsks6S+uk17Mj11fDMF65fZh22hp31WBEqBzIngEYFTAqgq0TUQDER2hWiewyZJjrSoEwwfai4PWk9Z7rNeUOpQysFwRFSF6kcnm2qBVoOoJjF7Let4nB7yqR4fAU4yO62pRpiSghQQA23YGcM/5wJwnRIBt26GqbuGYDFfg5opMGz8TIrtN38BAe6pAUJVQrU8y7Qra6TZLvFzZZfixy+dZLFpuujHrat3zzLUDZ1qCysgbB31ln89SniD3SX7suiINgbdk2tLkIJh4w2X/fRMqgne32wANjwzq5d85fk8mJ1VV5fUeXbeHiPwmgN8EgD/w9/3q3fcvwfrVue88z1gNzb6as7f6QANc0/erbl5VEQtN3QRTC2j7xqaN9SbYtcbSi5HxvdqAcFIBvE6exWYGZYJ05ojxyVCyc7cQjsJszgTsYHTa22Rtewszqz5PlEFRFUive2sjByAgs06bOX7lM9L+tmuGD4KpvqCo/VI9SRCgMorCZNgbYrxF4V5IdbjXpMgkrTbJCJYhW8gVmcF0i4m8ql4PEV+qIEn/SvvSClJV7NuGec6IfgIU53lEW57ngSFioZrPA/u+Q6cBtoH8w9n32V0mUlIKuCUwxsAGIDYjGHtYFen+yPLGeGhsO9uhuozitwH0SRDmnIVxc7XuEW6S9/d3vH97N3fJ+9NY91GiTEIZTIslqeG64UJFkdPYciFxAH1llWrFgjKhvbLsqpckQZvzdSLtgntBe3H8MsD923SBiMivA/jbfv5vAviHynX/oJ9rh6r+FoDfAoB/9B/+Q80ykKLVLgAtOThQ3gtVbpruAuo+MNJU70yngXAFbtXMsBe2VPrk1MEHDvLcQopmWPUn3zG7NQPa945YRltcC4U4uA9P22tOzqrflEmrW6RMeM2zgHth7lqFe7FwyjUcpJfXxM259F+HUepMvLaZ3HxKhhQqLQalZC+BA0qJumrDVKIyyz0r415lqoK2kIV39jyq/FHOeJ9ak+JeiZ+UnzLaYxujg+yW7DvsQe/raL+i5o7jsFvThw3baKAJz0jtZW6nCZ2WyEoxLQ+6b8cFdwZV5Whvs7T5nQK8Y6WFEMVYKfJJIJ9nc5UwLNXmZsi2e9Kp+FfuzTqHW9HLySJR196M2HZ8ly3HDf2j5Ckbt52Fmxh+/MxfBrj/GwD/EoA/7+//dTn/p0Xkv4BNSv5fP9u/XcC4CjSQ4VFAEfCO+jEwy5BDLKBx4LbcGFsRejsSrEsMdmGNPjSy0wujSOBeZreBDGELsOcD29vPOirbdthwgUsFAtUS79stiCz3LPXWxrjNt6dxXy2tqrhaQN0lg3jGPKdNLDIaZVsiUs4TAsRk5xizRVOUrvQ+vG7mTMaWSsVD+YqSDb0ujF3uir+RAhQmqb2H0h+PkKkAbKaglfRxxyBFArYi/dEAIrqDOiWqBTTmu+/m6ng8HlBVHL7KdA5Xd4pIdQqYe2VnG4vgPM+4sW4WSjjHwD4VOswVszmAy+ZKmVYArE4TqWS0lldyLKScL9KtvE4SHdnGZSzN2GAjQfucJ57PA8/3A+/v7/j2jYz7He/Pd48ycQBH8ZEH83aCoCUBHPWKrmVVB9VcxanQsGwrvigEXKiDunQfaeXX3lcy77jD3wPGLSJ/CTYR+QdE5G8A+HdhgP1fisi/CuCvA/gTfvlfgYUC/q+wcMA/9UMlWZjxOsnDc7g758fFDOe9AIC5h91Nkomk8vcBVJ5PuroEKvOSIpDxaWUKS7zxpGvCJzz1Us7v6fW4rNQ3mVSpabZDMO2MFmGcdi+vP78Ad/gIXdinU/p75st26RZSKzYHnkcFjHHgeD7TVcBttkQg8zRgLqAWngOhlZRLp9NC5ZDIukNzo4YqH0O2YMkhU+DfrAuZdKmnyFLvgO9CDPpuSd4Ai/WIyi6iHE1xFH1FoFzT2kZGxTFwugXJjVjYt1MnTnh44PEEVGMyXnX6Vl+2hJsLdmiNsCBjKIYMTHE3lteP0SXcai1lZAXtvFcwKyzP8euqVTcLgcq5lurjPiKq5vSEZ9c47sq4M5a7jpMoYyFD63icnuqC8oWw5Ry0XYOZQh6pCLyOgnSrhIVKscVyv++Y4D8aVfInX3z1R2+uVQD/xo/cdz1eTVDy/TqB010c5gtNllduYkadA/fWJmHs97OYVxYWl4zTHxCDuKiKWnOXtdkAcDX72irKVsyfB9xUI9o6uAyCBtwZn12Bu5qM6iwNIHCXcku26asyhpLV3mfVGqHymOeJ4xw4jiOy/x0FMGI+wnmJdyEQ4GXAXRfoVFeBPzDZfgz+bHOaq8aQS0SH32OEJkLI1cWffyOvpSdWLlJ+eyHw8Zv4v7hMyM7YLiJXEGekDd0zszw8ZFGA86BlM3B47pLjOGxFZVE0MpnHA9E+UyZEhr1rmaxz4ErZ7OPC6kM5yDaIr1s7FaBdyBAVcAXvec5IaEZLkaSDFphWtw0tgQbeK3C/kPM7Rn4H8pR7qV/YH3VMxNxN/7Gd+w4B/3QrJwEsg7EPkrtz/LsCdgNvH6RcRl2BuzLkk+lIPXHS9EUMbgjFoOAkVC9zASdPzMRJJPUdXxrDLcDCgdlvWD7Xvg0wSu4fVS0bIIc5XgX/TLdEKJVZJlDLM9Kts4D2DSJRPocM6Ohg2QaeK61v376ZcpyK842LJyw8bT+OAMs1VQDY/iUaJc/xdXV9kcUx/zXU7yEVDIf7kb0+kkoi9rbsnZ2fPziuA/PFdarBWvnK9pVmfawkRsSWus9tYt83KBSjtbvL4Kk45BluAtu4+YAp6y3IxTYGps64pwignowNAtg0JcoYQmOTtZnuWiT7hcqJ4FcSs5WyT+2Tk7HkPWLYn5jHiXmc6d+exRUCgCm+fDgbEQ4Z730UTDh+wAxFKQNU5lkj1oOgzJ+arBhRyHmgCt6pveheony9FpzPA9yS/h5Wzk4XKf4AyF8OEP6cgNsEnhZZ1eBmgkUyH+9l5i/RIbkpaDnUtfGs4XXho5sNhBrLpfZnfaLQ/eYJqkGmoZDoXwUCuKX+PlgFQqBpdhK4qUguzyNwe/u2ORR/Dk295sNz5jpkQNHrzWcfx2E5t9mXY0TkCvvL/JTFdAZKVsceEhcARubo4SWhGqkwWW4ZmOK+crV8zbbYhcA9PLrD0goOgfU975XilQOYRImWw5V4LuSSP6hKdi5WFNj6nSWWg7Is3g90Aaq3aQZ8eaTTBOYpOMcBkTJh6Qqx1AiQDadvuTVncQEN5iGvfZ8VtbEl5TPic20PBJgtDVms1DZfFDJbrMY6dxPEiA9R798caw2waz/e9BdbvxsI6dIgO64paW1xHscgf3FP0BLrCulku+D18SmAm6wulVTm7orjRn23SSvtrLuz8R5FwtSt8Oem7/XpqUrfA+D4exUbCECPOc4a2BFMfTLJey4lT7fBDAGrg7AxuptW4qV8n1qAOxBWgxmFkJD4BwnGAAAgAElEQVRRz7JcnW6gMmnayrA+m/dxwYRYlIG4P65wXPd/2q4sLYudA95xHOmmIqCrxpJ33ixXbZ6tNDJ6RBAKkO9l15xVAZqMsf9yIdAc28LaLXWv7SuowKaRbHsMtwTGCJA2dwuKouhtV0G7khN+pzCliiFQHag7xsc9CimIfi79xVW/YxNsOkxWt1ylGG4jd4EcBxxwpvWXcqLUlsTrmNh0i/rppk0uZQK296W1o5ahSMK4jsGoSlNWswF7FegVsFn/loObZIRkiQB+0xOiyWuB7uSIYuWpaz82YfIbRmVZcV5WVXstxA/c+0PItuNTADeP7DuPx/UBnfhcFl1U0LYTJmTu/6wqPrP9EbjJxjQY9vv7E893m5V+vr+DkxjB7p2N2ZgdvcSLOR57MgaAz8bEWcdcmZkdV03HK6uvAx3BuAN3A3xz0pXmGRTBdlk2Dg4A4Zu+E6HGpVQTvCG+12G1FlIMyQDpZiBAnf5cKlpbTn8aU/SFJgrEbvE1fQAbqd6X23eNIdj3h03Y7VtuAEzXlgO2QLCNPWKWT2f+lcFvLke2gGXDGMy0lxOpxsy5itOU1RABxpaDuShUcHyreL8kC7SUpoJzKuoqTLaoQjMBGJd0u9VEAB8i2ETMQb+N+I7xysp1BdNims8DwJx4QmJ+A3NibBt0S1CE34Oyzn6IcVB39Cnkke4BFjAmkjM3aheYYlEQeC9zMZSFZa4GxaKqh1l+OcRsncHCetFDW6ss83OdhO53B+hGeQm3bBopd4lzr370MXh/GuBuzDM0tg/w0I3JJuNCIDtdxAeHtpa5m9gkYEayGs5M+yosMqLhoV1KcyhA2u9hhYeWCbCYDFxcEyZfmb9klsHAimRHdrYY7IxsO0OyGxPPnwzesbCt+0RQFL5BMGWTvu6sYv9erww3FtY2z9+H8ojauZI8uVMOYs7hXExjbx3rW1TGLXg83iyB1b6XuQwJObCNMwZ0+KISX/I96WZhedUiKeiCMEurtiuByJ8PC5lTX+QFX9kZsf9sZ01xZecpEEv0Y8IKZVBLAlj0X5k4JxgNpM/eyM8M4jJp2lcAFN/Q6zxwCrCdA6dktAO7lRPFY9j3OHPyWERi85OOQs4wJO2C9jXdA9ZURYQ0z98hcTRbsvIsajCYBFmfNE1MSdhOWZIsKgG+1D+Au3ZIqwerWr+/YdptXPDneR1F5cOx58fnAe5SVFVPzaK2Y8Wd++PW5KiUz36AlKk+qcgl3IcnqXl//4b3b99issNuZ6vTsG2w8WgdQvMOQPiIa3KpNZtexEVjWRTDpfBIAUqyvbBuLW+NZUvsXNPaswq9g0QoE+2rKAN+74k+v70XKIL4i4NTOjX6h7+rfvZInCTOL1V944bSjstcQTxBknU/Hg8Dbr57zm9+z+yD+/7mbhIDeE6GErgZWrdvp30egn3PZEyxGcS2GejTXaTweGpkOlS2c+37JVf7ObOT07Kocp/9R3dXRk4Y255DsG8bTvahKs4TmFOAKS35l6pHuc9MC3A4unGF8bZZLmsRYIR/25WQ2ISoQMwaHa5ENR5eZMetudg9JuWmEbPaPpxMtB/H2Kj+/CBlfocVVuvQMcVmKRF4fkiZ3JeOQcH9lFYd4dueq/XeRTlBUCL5ClAj75P368cKXx8dnwe4F+3K3TBeaV2gNHRggV9/ByQuLCrSWDDTQh7H07LeeeY7doUWs7gJhDrAoLDowohmAfJzni0eNSbcZhcWcYshPrNuBTGD6Bf/NslNbQv6le36ONlYa9y3af/CBpAMke27cCp+cemX6out9bkTWN6bVo4tliBgc7uuM9qUjCueAUuCNEQwT1u+vZ+HxzdvOB97LFwhAIpszm4MuEZM5BFEpstgYe3OOrntGgfhGAMTGYJHV4S1oaSCXAC8Wj/ZoovMFyK7/iYnXOmXd9/9yDavy9brfcPaknRXnd52QLEGRTB8PMxzmlIqGRqZ1mG4q+gqHSZgllhq3ZSTTJjtgi6ftMLcGRGuL69nuB4koTsBtlguqEOI4Itk4tG+N2AqyHuXsdG4UgHuWBVZrRBhP2Y/3R1pwH4fuj8FcFfmASDYz11H8/ucjc17rJ9XkCCIaQHt4zicdVtCdprnHJCr4pDKJgpDWNk2Q5jO2ScDje3ONohZVqmUVwsDv7Bpnry2j4YbJ8vHz2wEzoQHi4m26q4Na2MCtmQbZmP2c5fCpMLjPe/6NPqFwO0gfZ5VwRa3yerf9GMMiYnP7blFmtjHfERGPFVg2xTb2Mtw9GZ3pS8AdAJTDIwJ3OoyObYB5UYEbFu1KBUB2spEsroqK5EbZnFd2WWZuAxAbIQcvbtYThwHBOltGwEuTEzFRTW8blUgK3DXsSXniUmL5DxtebwIhiesmp4dUNXTlxZ5FUnFYuDtmxv7/EHKqgb5uI4LBGiPzfbUjLkqGREpFuy7uEJACwB5L1v1qQ7aRNSClfxchiLw/1L3NqG2dc160FNjzrX2Oe/3XnITY8OfxERMGiaNgGBTL9ixERHBhumIRrwGFDuCclWIGNIQ/zoB4UpCCGhUCIiIoLEVGwaJ2PEHwaiNSDDBaG6+c85ea805ykbVU1VjzLn2Pt9309iZh3XW2nOtOef4qfHUUzVq1CBjdwXoY6bYBHEf+74oh1ouybm2elAB0xLJOaTnx4cAbuAIvEOM9RMgnq+tZnQFdwpE791CdUqOg8jp+3hg851dtDAvHnMkSbo7uLilsGu6YfYtk73XZecHVkWdTgoAnNe0GFPFMTikvyK5phviRABk/iNAu+4kg1GBOPUW1VFgC5JzjNKHXx/RRCI/9lmZFCP7iqLxcxmUaWmNDNXmW32Fn29jZaDlE4vMlLhcsIgv+Fmqkkp6S2O4AbG4ZVsycqU7gOi6YncXDKDoHltucdANDVP0TO++uW1xeQxynhPYACC9uAZAVtrD+mG7LlQiS67wIzjVMRQkKfoVIZcdHZtsI0MfxlILWWltH/qFYzbHSYIRCUBE+qDl1l/sf00QLx6gE1Lg7QgSIMpHIbcisR6Io6SMnJiPmGUvxLwqn7g2XRwa97Ejk70i8JuMW0sb1QVj7x3vce4PA9zAyD5nVjCz6/qb+rt6H/vs7/wNAATT2TN3hi8C4aIZTr6clDLvWRlLSdo++Lm1FxN/clU8OaLjqw9EJlqA8nli5dEO0+cQwmhLsoRi1oHCWWff/erCBgqRsfOubVSPrCkVE0KQj23Aa9L6oLBb9AwnibuH5nUwqmZWJFSMET3BUD7ZsEjDDkHvO2S3JdzSBGC0ULSXgzwMPLvYZg6ttVDWBEuCtggi+ZPPNoIhY4JMqWCWRO4glFEfVRG54oglnIh3+zrHijj7RBvbvjVjtQx7JCFpvvqxysvcZn03OOqSTLn3jjaxfcp7WqcVLqP7D3Ixiew0fpGuiFq2GGuaK3tHp0XihIgnwhofZGMLIdsV1M+QfgTuHB/1qBy/MA3EuKrPmI7qFop6P9dacXwY4D5zdZydq3+zAc9AMX9flgCrWta8fcf2uLub5J7+bV8xKQ5mxLIzTXlwkQxmvSmBrSgEMitM9SCo8TNV/swUptaavpkkDSiCPf4qfiJFJOvCpPhNWbbrpRGUMEsOGQ4sfwCfeLQoJPTEYaKS9ysKOSyu3rH0jt4WDw1cor0Ht0G538zk+rbZ4iQFoIK1K1pbsa5FvpqF/aGWP/rLo0saN+Q11r20hs13llnXJdKkqqonMTMl4QQ0J4Zj0nqLsmeLooByKrKhi71P6P6Bt2krABuuqV2ga0/F2RW9hOKpo0Uv2+2JjPtt0mJobbHl7yIhzzlx2qDKxVEjwJFx927huo0UtxKg8m7pV03iuq863nUveUkeloObu9303BeUz41EUNN4CxitjLv8Zh5vMr8fCA4s3a2aJcooG5IvQeVEwwg8kNMor9banB8fBrjtqMWlQFQtXn8j5bvCVAjewt+YIDTNSIq6YQCXzsakIcwkPPjN/O9eGnv2W8+7dHAl4EGxJBE9HE9NKZ3e6wneMv6rzxqFMupFIA0An5STzm1eV4nNbKiAzrFCxlXoq51cTjF4YWYvFUa4oWofaE090KJdySxDcZwo+dgoom3Yd2DfNx9Q6aMNF0W5D/N3E8AYcdK7xX7bPMaC3ZeM9764P9wWwaQfPJWppUQou7QP43lUPkM0AoEQVt+O7vdPoKjgb6GJsJDHBVhU0ZcesaR1YRRgE9p8lq2S1JBnEZskJnAv7sff9w0CX6jj/UsAy4Qw0fXetr6VF904Ia8JgB0WLbX7fNHmmwPf6wbBj4fPfXBn94oH2Zb1/yTBDHvVVCKSYl9FdGbcYP1IkpRyXkeKDHMmJGQco1HCQjY5sCoLf3Z8IOCeC1ldEoAtSjgD8Mk/yI6rHeHC0IB0k8y7vFBw+HgOaq7wq50EHSJTuk+YxQKJkyiTXFo+1jgWzxLNRqWMQYQCUGo7ebIfEkQUQTi/4QQK44RkNSEPYFxAe1KZRxEL9j4qwMpWSoNCQxGnQu6S8xQiAvFJY/Hc0Mn2kP2v9UV3QAm72z1qwmOXjUEL4Iwx2pkLpThvQkB1Rtn3FrvxGPM1tr6qRbDoskAZfcJSKE38knag3tsBIJtQDq/aF9yHM62cjgVLYKUt+oJN6KlC24K20H2gNhYq2x2Am+y9lc8eTdIzBt8jDdnlxra797NUiTLlaDLkxKqAdow/NR83WTfnjB4b95e82+YJHkyw7Vv8pu4rmdowB10xMhHpZ4fyTUvvMYw+wvHhPOtSMYdKLK2n/DyUrBBBP3EgHmfHhwHu2l7sc9OJzELm2eK0m8leWlgK2x7QURVAi/tangYTks1dGXtdkt0Eog1tWSFt8Vczn6pk7CbN9L0svd2nrcr4yl6SY4eo1zxV9eCyOERy8I/QaDynMRi1nKMvOs28BEwm5q+yPPy4PHUeAmmbjPwmDtqHSLC2hFAjc6wMpvoqaaIHUAxgbxaRMe1yvdbreW1Z2s+Sq4UYbtsNqjuAHdA9okXKDb0MVREma2No2rqYq+RyuWDvV0vypB2rb3p8GRb1eE0r2J6gRFgCbdqJprqY1JavKwBtaspMG6Q37NKAfUfrGgzY+qI5SWjYRKCbOXKYTK0DZtUoCsvuaIst5JHebYGUEJN2QFdAO5Zlh2AFeibmAmCWlpdd0CNyiskFua0YXSI2ruDuEeDhqVtfb6/4+vUbvn77ip9++Wv48vULvn77gtfbV9zvr+E+6X1D190VQnGhhEwemrvgznHuJYeEkwrJXDpxD8cdBUqiN8k3cfxqDVrG++xWHNj3O8eHAe7ZPIljYFCZLGYY8pqfj5eXiRCt2j1zTSvgk4FSBk2y7WCKLAcwlKlP74ObYqDxhyrbuxKs+S9BrTLxHOwY7xuAwN/hHLSRL/hvQgCDLdTCFqtnAvK3mLb1pQwWS74wsvFDi5iyNYBOXzcZy5kriaYvy2mMTqEqw2AkC1cHPRGB45CxQV1KkZIBpjsjQaCjR5nUw+DaYuXf1i3auaZbiM6J+2Trzcr18CohZBHlAduBXSUjpxSICURzISEtAACNk+/aLCabQFosHcpBrXvKeHcl0c3j0naoT95qZ36XZgAm5qoU7YAyooT9480RrDsXhsWrK7b94Skp7rg/brjdb7g/brjfb3hs91h3MTJuDATuIDISPVAMWxIrQeTWDkngb+YJ++kX/szTzWv8nlL3FzxcO5XpjePDAPfAuAEkPPjg8NlutAZO/id7q7xvbjUCmgsHJxDp29Zk3JZRTiAeL8oIgQQLmQQ6l7ifvSrzPp8kGd/bDNoF3hKsizIoGjrfaxPk9VXRSdhzowQf2EaAdr6fiGupVGHxZIxlleHInMf7RJkgUDFwbdICIDnBLOLxwlryyMhYP4ViJ5BoATqpi024N2P3+GzBLmduMW/nubb+574sWPtqlqAodLWd1dkRXG5vimi0MaKHgmnPYE3WvZzG/rI+qmpsTtViImHg3Ypi5tFX2yuyq+3ebk0uUdna53xVV4mFJwp2T1bVu2AX/9xciimw4hFBXm+7t5iPXeAs3wEbGqy7d8u5/dh3d4k88PXbF3z5+hVfvnzBl68/xddvX3G7vfquN1vMMY2l/75jwB4p/X5yhBwUuaqu2nxsHTwusxyJ8mR9iv/3PaT7QwA3B/pZiav5UCcEq4APs8Kn5o41KhPz1Ax5MSPtLBGSmQSHQYQxwbkiNx6tYG1733HvxjEMkGBZASxYact0pVPh2RDRBsFU4nO21Qj79e9iGpbfiyQIvHucKB8biwWQxRIdsS5c0ShtihH3+5EpDhpn0hRSdoqh0pLSEcyjHcNKzZog4AMaMeQkBRnn3qHOvrnrTtTFyxvKdCh6tkUXYG++QCUmTcuEdDV3ou3G+1XFNu9wc+bjns3r+TWvmKy7xPN9mNyd+/aJPByJiym9tE6MibehrL47vbcnCHhCVwlXy5Ld58K1x8O2J/v27Su+ff2Cr1+/4PX1FbfbzZPC2eSkKUbDRIHJjFQgLYNgRgdKUyyNcFkacNhPVWKefVDziJ82G8y9WwW7TGZSNpRtD0LS0+NDAPdhsPhRWQWQmr8C3Hf5hChoJVyvmoFkZTy4Ui78ihX5SHb92b0I8DDRWUG7lwUVfJXB2ApLPRTdy1/rmkKike9klDD2/BG0rfz547mN4w6lLMdok/FJ/qOxThPwZCY5SUuBzw22UgSbVpCOZT8zVKuSYgdVnDwyXU97IBK5mYECNmeuCmBwVwyDtluMdN+7b6xbU4sWUlHaUlEmuiZFXttsBu+5TyqAzveoY4Qvhivy+zqmZovoqbIgqOl4b3uJyWRZ2GQsB55JEva9A1/+G8Miu2aqZQPvW7we9zu2h7lQksiV9q3KthyHnf7Gb100JrCfSWAF7yitpkyXdsIkd4xgkSAZ9ftBa7x7fAzgfnJU4ZyPKnD1t8+ONJH34VW15CD0ZTntQQAKg67KYMh1XaIGan3mradmgDg8xz4cGJb9gfF9+ONZe0xK4ETvnQ3cA3hPVg6QGzkzy94z0EHt17ku5bNAYu6hJZWKoW4/YtrfolVLC5yZn9F3/nfd5quy3rkOsZlvaZPmA1Gm7/j88cP3Hc9koZbv7LfJgDl5OwJ3vU+1XuuK4/mZs9x1Nb+4TjIAIBYSgdvQAVBaS86uBWLYyHMx1U1CxIydFrd9vz9wu9/w7ds3fPv2Da/fvpn7xFP+AkBbGpZu8xO681nJmHspp5b/MZ3NzxMAz79WHRgy502AyrgTiCUmNDG8z2KhbiWwbd6Smw8D3Gesbz6euUTeuzYJXWrG2Td1mAyc2QYmP3Vh2wfGXd0jmNh1AYQzpnMG0MfyYgSvZ236pO0qaD8D7mfAMffBXL9n595SwuwgnccPDLwTiGgh1L5IGh46QMe6ndf9eK7WqdbhrMzsv6XMhRwYcm2jY62H558xW36ukTX1t3NZ+d3Zq07yVoW0LEsQmDOXyUH2tDS0TNbMYAUIYtdzAHRvka2nMi3yHCwcw67uXMxWyRbrzI03lm6RLwpn1pFQDcjJRgIBg3Bn1wYt8Or2eGOMDfI13YuMgSYj20rgLm4y77HfA7TfwcIPA9zA+6y5Ht9j4s8DIHUpjsKIkLs3yxHXYQTs2AuvuGGqqV4H+hkTfQuoZ9Ae6jv5SuMcpoExtMX8PlodAE4Vy/CME4A7syCeXf/ecabMek8gjTjrGIDnPsa5rrUtZuY9P3t2JVDmav9FIqvLxVLKOpAvdd4Cx2fXz89ICNnzfN04YT6We+6XmvOH5eZn+r3rudlK5LOHFzDK3GkfO0D6+Ir2QxmD8RpJSJKh3M398Xh4aGAC97ouNlnam21ose+2i9AukN4jlS16t1hzAqyl5SylOB9/Q7uXYcZhVbFjBHjKLvuEcoPYqYj9w98nnpEkvq3sPxRwz8fMLH5eEAih0ATbURDZ6OdgQ29UdKJq7HNXJyFnpl3LXBnOGWjzGFZjTvcb7nucZXle/+n6ykjPGJZIzeTmO6kI7Tw+39+ZByRYpmdtm2kwRoE/WDAYjMtoO0VhmBDfJFnBlY5kOx3dM/EVVqeDRVsK8Ry0+ZtnA5nlZF8SuOtrrn9NrnXW52+dn33XQLoJCbzzMctwZdI1bSvP8z5nZKiWYdEl+oHPmYkIDvUQHy89votnCFB3YFe/bu87tr5jY/ZOf+27ZY0U8XmoZbFc4GrbvknzDU8g2NsO7HtMUkO7J69Kup8YwIyMtdxHEjAeevLZWTRdIVJIW2uQRYb0Et4YcTndO+96O/FRgHsCkDOTm5/nc4dbnQARCBR24jmDPWWu1tGHQTy9n91zNlVnU7qWcX7VlXVnLIjlO4JfrMVEFb4RiJ4Dd2WW0X5igi7lGYOZzHrivF9mtj8y3mIhyPgM3lOhuYO8jW7yJpjbxOORA+DHFjnAt45/vnmcKJdZES/tqIwBuC83+/QMFM+OZ26l2i+za6Qydr7PVgIwsmsy7Hqusv1jUzyR7SFP9qDfnWW7AlYDVdJJ9r/WfyH7nuOnpEWOdMjiGyKrx/trZuzbe0db1DZEVs00CR0Q5vEb2pXj4gwT6Lpwv/wgWMnEo02AAO7W6tgXoGV2wEhF61dxvI7bM7x9fAzgfnI88+V9D+seBgg4gHrMXVcAntuJApgXIwSNpiIVwWHRzVTOGNzOTOr2WPWaOsH5HnBzsACF/TjQ0TowoUuGlgCe78+AY24/PnMADgdEDlr7nMAZzRc0ewTs45Nt6y3eoCoBhUJbcWspHKzzXtJ8P1Bp2AuIiUhZZHJk4oMysosAICJ9/MK4hspkabacfXXQXrj5sEhcEGxVR7fZW6Rj/q622dwHNXT0GdGp4Fyv6b0fQgSrLFZrryoS9gsZb1sa2rpECChbmu0tDswQyz0iSMJhyjet3t5tP9J92/B4MOWyM24PsVUAy7pAuq1EjBWXrjE6FNpc5gXYtdviWI6H2Gko8+JrxICfW4FQGTIKZpvXzxKWQLBskVjLIELXma8i5apfV2aqvmJVgb4D56t48vgQwE1gBXAQ3DO2fbj+BIBmZhNgccq2FfRhVU2YKnQym+o93mDwM8uuIVoVuJ8u4HmiEKAl57JUlv2ccY9tw3uN5ON08OMIbvF9+ZJmcm1DyWKMLHs6xNs4wXMsz9Cm2soGxfyebQpn/y3UgBWL2gq5Q4kmbIv/N4M3r0nrqpR/ajfxxqRC7F2N4QnMnC8TjOf1P9b3DMiftcuZon1mqQ7AMlmEs0+f955lNUhPtN+kkDg22J5KefA2KlqRTDuf4SDu7pEA7SK4FmTUbO5P1dqXY0x9aX9raN1y3qAo8EIrArTnDSxKSwYUsCohN5K/qew6N6/2dQxtCRC3cZIWt2q2R+9eF1GcDtxyfAjgrg32DLifXvkOaPPvAbzreYzn+MwzZpT3eBu0zwZEPVdBewbuujDoTBlUFtlkZFxmRiYAPet7VsuWhJ/XnZ8P1xbWQV8umdYA2uU+YQDWNpqemYPh2P/m2+ZCKQcBaeD0pGWxAwRqu5SI5pZzzOPt/7jggyrurF5SCs2+lnfAO/qzW1x3B/dqpO9ynBx8xrzfk/f6/TNlON+jAnJl3rOLZCYWQ73UfM+tN7TefDXw8Zn8X7MB01qg5qQFO9VNFZ41sexOVZa09549R3eE0gXSGgQKWRY095tnW/cgFixhWOEO3mTeUWjWRrxg4FihO+ioFM/i71vMaVW23aK+gCfvUpIMIxp03zw7Pghw/3zHGUDP5zmY/I8RxPUofNVXx3N+8Qi0etw+is8zV8YI3jW2uZazukgoqGFiA4f7xyATMxMPq/1G+99Bzj8gWbbqyB5qXSuotOlcAPUJi5tN+BlkKoubv39LWbDcoEkpLH9pc+TgAVNj+LkeuTXIehvgW+o+U/y1rLPLSkRic+MzNwPbQHsD1mVaRahD+5y1X22T+bsz4J6fP5Og6mqbSUX1cdeyMdc37xdheGLKbFnNzXK5LNOGEnwQAnfSnUflXn8myPwdxWWy7Xg8Ntx9dyrb4KRnGYZum9qvtpsnjoOvrsx/HAcc132STS+PMs3z2H7Vh30kaa24Rhukrf79AiaZCsWhagycWbcgRkL+RnCV/CzHM7Cunw/AzXdXYmeD9XicMyKyLpT7DldJcrezgXnGZAjU9b2y7bk+BJX6Pn8HkTp2ym/GgfMMuGv5s14n9XnrWn9+3EeHx30XcJ+1r/ogj9KrRZNQ8LN8mdfGrq2uh7eZLRvKlMIxR03tt1q2YLfw1KRdLL/OpICfHW+B91vt84x9z7+bn3MGPEAq31rHve+Q3cBw33fsrRkbXlw5zcJV+/fwgd8bC69ANROaaoX2Ep3y3iiuRSF/HfAA6dqqMmVlqO2UilCCFR/dTvPCs2VxwlZ83ID5y7WbX97IRNgRUe73IOpvOOAGnrtCnp0blp8fBPzYQtFBP2f5DuZSMaHO6lIFtTKmZ4BtDzH+QFDhcwMcCN4HlptsdRTO8fMRLEawFhxBpcXn5Fh0R9BdUa1Q/iJ8iG+B2onlKCqHAVfLas8UwCcuIXrY3ivdHsVldjZqFLFUG3CZ2nf0xt3iYQNRqwoBVJPN1td7AD7U84SNH4r3RNG/da95heVMAJhzO+QSZLuKdVnMbtku2BezPpZqSVR3yUC1Jc+dVsTdJfuGu2+cwNe2mb+70nZObvaJMfutyk0r0/YcQ3rmHpnb1b6bd4AfAXoE7Br2a+/cOajFk3pZRCZwv76YpW624Nv9/eGB+8zEfgZsZ98P7NVfYwcHL5wGSBGy+uvy/Rl4mXnWcqLkJPxvLucZWD8bfPGc8NVNMeZenSNgj4x79m+/ywQDsRBKTUiwZqJVryDTRloB043r3QfPc2W7cUQ/IgFWvSz+T9V25FbxGCJpQ/KhWKJsyBoAcwDxA+5kG9B6s7J0aAeUaRKiDZ60ZQHIs3M/K7vbOU8AACAASURBVCufFfd877fuURljnaCs964uF9nt87ZtWJaGbduwrsvku3c5gwDypD6+snKuR5CY4ueODb09ukSC9gLU+r1MMp5aRifnRrBmGUf3KaDD2Km/Hy07Y9itLRNwc3LS83HHPXrEtnPy1NYh5E70b0nBBwHu54ziTAB/XuCuE5EzS3/eSMfBlSbTkanm9++7Sd4qdz3O3BC1wKNykwAka9fx3va7HFzvHQqOL4aC1S9p5iKURfVnwq9VtolrjWePJfDGg1k3Vqe8hMuW+T38/gEYkmVjjmggNwzixhZuuZh7ie+TO2a2NLzuqj4ZiZZtTqXC63jNJAOHdj4B8fm7t8D9TFH/rMyb52fLsP62q6Ur3vcd++ZujH1Hbw16uYQDy36eynos7/y5jAefLOwVuMtr2zZnr6VcYrLAFM3xT6dzOp2jgha3DzTLM7b/EbT5XiNIyK5n4K4Tk5Qt9Ql0snlK/pgC+TkqfRDgPj9+vaDNdw3/cX7+/kLg2H4EbZHB3KRgNI/xnSNK5uOwgvMJ2zow+jcZmU5l/j6TfH52LQ+BN6U3zd0BVIL1ExSP4PJ2iUxYSaQCvJGhgmFhHM5hYC2qDdoc0rv/vnGyNftqAA1GnOg5kMYydtbhlMWxJuXf1HfP+nCW3e8B32fnnyn/Wg7K5sywKcP8/nK5ADAft0KhXbHtG5a9eYy1b9dG/3N0IIqme192uWfrtvvE5N2yAt7vd9zut4jnrmNP3E1hezckY8+J1czQaYBdrVsUjE7GXYVvHBMp1mNfsq2WAcTrdwYaqRDNjWe8uknzLThtn8/3LDbgO4BbRP4YgN8L4C+p6u/2c/8mgH8IwB3AnwfwT6rq/ycivw3A/wLgf/XL/6yq/oH3nlGe5Q30XFh/LuDmoNLzCcWzMiD0tqSpj1HLPxuIzzYOeDZYZ0b11nUDCJR/wz39P5EjAJFJ8vR7OowgqbDJlPkCggR33LFrZvF/uw3q06rImuIAIvga8BWSWXapIDHdP57fGqDd92g0yj0Dtz3LmedJu/G9yXPwOa2jM6dnfTjWdVyU9Za77L3v6m/OnkPgfqaw+ZkLdXrvaHuLcEoSIYLtIMf1PwmimdaYjAvFqCiZRmLfx4nJmmCqblisQOR6t/QjR0War+eW7th2B75xsBaSDcvw9xEL5OQFlFFxuHb8/Pz4Hsb9xwH8EQB/opz70wB+RVU3Efk3APwKgH/Jv/vzqvp7vuO+bx7PgPnZ32+dCy0cgfb1++cmqv/wRP2ZJl1ay3jhCqhkZoXVnJm/Z+WeV8OdMvBwR4ygPQxAHxDHQetuAowYfFYWEUHXvbBYcVMvl1EzxG7O61wB5IxxvnWQ2aQV02MwtcaUob0Qe9vnsYa2RZ3cnaLa0HUMAeS9+Tla7smgntt4vO74OwI9Q8fO4qTne9W2rMy3tuUsb8+Oue+t/Ua3yLNxU+WwMu7Nd5uxZs1Nt3eCd0x4aPRZuNhkbB+nUQG4e68+7Ttu3NX9frcVlA7caBmTvsCXXwnGXXT48t109piM5CbKtd4JqNkmLKfXQIrLwxL8PiFuVlFum2efo0kKlpyDuz1j+fUDt6r+GWfS9dx/Vf78swD+0ffu89YRzXYCHm+U6/D303NKre5LSn8Gd8nZr6yjMLLuZvv/AbnP4FnHHp5b2VwZVPmcJx0Y/rj8e7i3MkHTGK5GoSw4dX6wXBSqSqHfs+N43/K7qsBiub6MjycrqsR+ZI9V2dUkU6ZUqEjinN/dNpvolqCqMEa7X82+d2RkM4PnucPS5tLnw4Krdjx3Fl2UbXAM95xjrQfwe+PvetTrz/5+VgYAWNcVqoplWwwY99z5affc2RZ1guhQglZ4CSTBG60YscYI0qe97+nTfjzwuNvE5FZWUcrSHPgB8LlNfIPhujXhHoBdc+RzrotVF5a3lj2sLm50MlqDQBIMm5h2fOm1Yhn3DyovXtvTahnHbX58C7v/evi4fz+A/7j8/dtF5H8A8GsA/lVV/W/OLhKRXwbwywDwN/3G3wjg3A3y7PhZgXs2nQ73mBuJbT9iY63BE41bmOXMtuU4USN+Hs/uccbwZj9EAbn4YgK+8fupnuWZLGc5WXy6KINwvM/srpnr0OY2cUGOKjgroVnLzwSQ7LPCkF052fdy+nsAULGRZVugpetnVATTvYe6Pa/XyKzbqcI+k5MzNlz/nsF7Vuj1d3PZfpbjLebP5zJndygf5NjiYrTc9SdbrYI1wZB/jxY1cpn7kBHQMwTSTdK5iIr3E0vf6s+jDzt93OMS/dM0EkPTF3CV+G/sv3CdsiKSAK607gGu5gU3lZ7cZaFAglTWMQvECtMnx68LuEXkXwGwAfgP/NRfBPBbVfX/EZG/B8B/KiK/S1V/bb5WVX8VwK8CwG//Lb9VR/P1+wF8/t3hWk3tpqkSy++GPmLN4oSWM/wUA1DE00qWzGqqscyVE5QELADQsvSYLL35fbpTzbdAm8AWMcW13UB2ObZJWmcTi47PRxOfk3DNtzCO3V/8Gv5rXMYrOVAj8RTBrAmWZS31Hp08Y5+fRJ3U70OjTnVXA+OIN9bax7mkOXJSVNZdBtFR9o4yWJlzTee6rjZJt9bNFaRZ9kB3rVVZSMr33Gc9g/iz40xWnv1e5Ljisx6zRbCuq/m6vfwm5j0jS7YNu/vBq6VCF5EJjbtOQs68nJ1g131C8oHb7YbX1xteX1/xerv5xOTDgdsz/rXMCCitRXz+rpqbL2zbkCI2AN3HkP9XDMmRGUfebI55/4sWqHZ3z8TKbEFvdHeN49juMU4CA2OSur4bA0fPcfzs+LmBW0T+Cdik5T9A1FXVG4Cbf/7vReTPA/idAP7c99zzAMDKgfr91x2udUUWzBsYXgAi85cGJeD3ZBd2Rl3TRoRl0gl/PzLoyjIBeMKhzJ8g4dcCGhTMzNRKsnU+H1EWDKylgjYF8pnOEy9vimFhgfEjyTzGoKhWKpLwPZ7BMHk4PheTEHPk5kAn07a+GC8eMvyxhwLMvc70UfLv6Lf0lecGDD3uoc2BfAL9QUnU4gTLZtzuMi24KCvnnIWHa4WKzis2y/dbgDsbWtEjE4s/Z5PjM/he3S9CAVYMeaOH9QgObJ2AW3zK2VoyWpFFQAjeqghZJ+Pe937Mwb1t2Ld9YNEisOyAooD0sAbNxz0nbaObRAcCR4xI0Gb5SlvKND5ygAS7DncHI0S8ktGmUi3MY18Tm1I+Oe/yNvL9XMAtIv8ggH8RwN+vql/L+b8ZwF9R1V1E/k4AvwPA//7u/ZANWBv14P6QCiBAMq/8/MxfdD4EEdLPnbgNm1PwkuclcKSeboBYh0Wy/MqWJRfiJMVQSOuQTvaV7FZK2cdJSnZyR0ip4xYtLOXgKT4zszDGxjAhKsmhnCFDxONKAekKMO1ktACMd0sx4aiwUM9NDa0AU8FVgH+qWeqt869UisPnonxdVtqS8hNtAB0Gx6y6j4s2plW2w5PGqKFW2DYXoiQLL0AeQN9SjiUTULFZD6BdmncAmamJJep68mVpHwpNdR/we4FE+eBlaZIpbGk98caDqyTaS0tHE7wR8pQJ+sy91WEiagx5x+O+4X5z3/b9EbHb27Z7RAts15vmilYQat5SDJh/23aKZz7vGh6IYYxUearW5zyJHArILwnQNq0DUXPVNLVxvcf46icrioeuSbkb3Dq/TsYtIn8SwC8B+M0i8hcA/EFYFMkLgD/tFWPY398H4F8XkYe34x9Q1b/y3jPYGhEEr8mQh+NMaufvzz7zMgJy+TwwHAdbdVadj6Nf1G7b1XZi2RXYVdDR0OFJ3QGoNKivlELzXToKG5K2QJp6GJO6cLfQsdbHkZ16FDIfMHsMFmDnRMdeAKgHogd7DJ4sDt0OJt2FCx57CjEhsvG22LZQ0qyGXtbmoMMZfafFDj4wdlFyDtMNlEykAsDcxZLVHXg9CuglCzLQqt0+gjfbMIAFWtjP6OMmcNvAmfyhHOAFuBfPSW3gPQF3rJxrw1ZmIQtA7DLPRSJZBwwMsNDroa284AgWX8ZOjWtOdjjmeze26KAtAvW8I4ushsFF4aQCqmOjkAbJcRNjbaljq/RQuMTIuFFit+11fzzwuG94PHZsGycVLQNkcwVhrhO4SzhXXXaGFXaPfNkzymSGRHELA0g33+CuPMEcwwEFOpNvCUTF0/cCTN0aSt7rmp9D+sJK5uKmmj//2fE9USW/7+T0H33y2z8F4E+9d8+zIwZfYQU8f/ZbAKVyZZDq8XfT6RB+CliCxfy0wriVkzVZvO7JjRIjnLUXxk5lYM/MhSJozTu3nwrH7L7g4KqHwrSjlWXa1KGaheGDS5OYie9V3MfuAkXgDgETQGK9uLMn6ZZXoTXkmou63LnkS1F4rhBfiq7qg4S10TSYxFpIglpaWSOJPf9mW0RzSDLW2mrlJxW0rX0rcPM9gbu1kUX62Ix7clFFAPPivuw2budV2Xa4I6KMZYETnh9SHlxdDxW42WSDsiZgk8WVmOu+e0SIy4ZAgmD0ZkmxBiutWhmwfBpZj1pYZEPZxaMlISQfPp6AYMH7blkBt4dPTG45IcmoFQWMbRdzM3o2rM7uddVwkdCvnUo4yx1NGhbCc+COVuF/ajvVAwLpvD6boBeSlIy+tluSjO6pGKoL5dnxoVdOfvfxjnYajkGAgNor0SkThnNYqIPjrhomns0lODjHtWTb6SKJwQc1tq3q+9AtkH0Plmu3qIyUxcnFI+KAT5NtB4KF993DnvYctL0CN8iiCODJDJZmU5F07QiARTIlZZNMpnMYzI0CW8ueE1R9X4rfdGz6YeiX/gnzsvpbgxGNsbTjjY59G6046dTk6EANFUzWWl0JpcxRHrFdYCZgIzN1p1QKmJT3InT1z2N7EEACYcoP7Apu02XVcKvMU7ESoOu5vpekZl6fxcMpbdUf4l4o39eQR5MDxIKYeqgTGI2yYzxEfPMAxd4Vj33H/X7H6+1uE5K3m8VuO4jvhSmLE5PGDQc4Uen9tRHsd/dxKyb3SJEIAq27gYYwzzbViSWYgJXvVTlxfNY5HTo/RwU+3oeg/R7l/jDA/ZZ2qcczZlKvn+91uLeMizDIekZze5wgI6hzw9GDCS3JiGJPOd43WIeDsjMaaS127mC0id1uBCRVdQaUrIIz62KqOky3NIF3N7v2FFpNJk1A2QVHEKfPXQSL7BBOwtXvHTzp80yBJzB7Xbwt9l7dBIwwqH1aGKX3UQBzk+nZ+fwA9xPQrv5JYb8jz0WnsLd5LzfJIVpyoqRkxDvfunocr22ioM2ZHlMFCWDzEwSyYu05s+1VRmdlHwox26UifbhYvI/pI919yfecFjXcCPvuE7LWT6oNZPKyuKuuDgK2eWsQHWUhE6lFbyYBKsqGeov3pcwaw7bY7e3xyDDA4rNmv/auaK2jd28H9S3LUCcnj3MV41GIRkugZrRXYw5uyf6397DB41wqlFLBpv63AzfxxDEgyhBNUS2/ueGPx4cB7np8L4if/fYZgJ/dc9aYYbYgQ43it3xp+g5RfpO7nTsbnJk9JblJRGyY0GRYYGWqnLC0W/jEBxWAD7a+Mzol62M+vT0GZd/3wW3CcdQm8TF2PS4SIfsWMa/inO3wyLoTvEdmijKwS4tKbaYE1wG0J4ZnCoRKI1Z3DPem24vKtPot0Zij268bKG51D4kzK+9n0SIf7HgqREHfvRWbMT1LrsWdcAwNZbDKRsalqjFxV6OQcvBnvargpVJBAe1cHKMeFjcD97aPC2daa+jOnJsq2l7mWESjTXJBkfdJ7PBSXQsy6BawX73E1h5Wl64akSR332eSmydYOF+Z/PTbWB0BxGS9kyocl+CH2xD+yKq4vU6WdpW5T1pOIlMWQH82lbE9sdem5/+Up51V1gDuPnR7Yd1FQxYP1ZvQ/eGA+3tB+7kmHe/zvb8TydWEz645mDSTiRQafAKSYPPigMkY6WUxQDYkMXbmAJ6b8NohDiIi4rGe5l7Bbuype4woZ9O5a8i+7enrLIxbAE+FijDVCQ4BlCJYfL882wjXPmcCHUT9R3CtLDGZDYYWsffBUiFzDuabjNue2eJ9ZN4Ja16iE/cK48lr0ntPOlUHNBtDy0DysirSbUK/pAg8ysH7qDUD22Y74DDNa81xIiLTjuFlkAqyXl5Wu38b2oklmuWyukTItCtw81zdmBpATKqybbZtCzfXYFn67yB6iGOXJgh/wNkR7axBgBj2d3uYi+Tb62sklhq2LatEySdWeDtXqdZDvWwCXNwjUv+nQqd7ZFlCEVndCqOoQlDkRGPz0pF1187kmM9pWFfEEAyhgbx90u93jw8B3LMAzp95VCE6suXjuQqu7wG5HgYqAujeex7NLpaxwmDcM+lzsI2Dz1ZyiazMAz0E0DrdrLFuuRpaYQhqJjtZ97Zv0H0E7kYG6Awh06GyiK0A9+6g3dCaRZ/k6rXoGbvvMvoJK2hLkUrnP8Gw4zfRjpIs062S3s1V0/sJcJffR3lO3CvNwbQ1AdRzrMT1vLI0BJCDsMBDamJ2s7Wn7dWgYwRNtzr0kI2ixEbyHMAgvoijac9IFDUtwcVLWaajbM/segZsAju/q+WqeVJ6t2maKN6JBbR4GtO6InZQhLyGrStGUMJ6dfa/7Ru27ZHpW7lSslq4YQWxb/Jz7BY/vUpJoo0rcIfLLSzldJFMIoDwdUz3qz/QQXjeOGYIGu4j797lQwA38H0M+XtAu/79jCGfnaOwzuefXfNMsZAlArkU1sa1n7MfhommC9D2xeJASR+ANN1k7ESz2BSt7WhL9+XABswEb3XGTZ9h3/ahnrGPpBYQUgyTowncNjhjgEqJcS3tY+Ula6kulRy8CTRUUKXdClCzDCggwec3Mu66YrOCBD8Xt02TOcqjpZKRHIhZnrlnq8KpCo7lY+4PB73eD3UaFfv0Obt9sEBowtekZUvLekfJZJTNyqjJuJ9tA8b+YyRMvd7mL8akVNLMEmhw2VgWrMuK1fslIqgm8ItzZNxQ7LrjvtlON7fbDd9ur/h289WSj7vJNjdIoPBL7jIUW4BRrbL+8244URxJ5VcjfkoUkEQ5s+dVfG4LqXTcxPIyYfJxTFjkUpnUa8Rtid8VyH4HuT8UcNfGrjmCn/2+vp99N9/3PaVwBvRyHMVPDmfYg7DGf/53YYYc9G7+dyXY9zhPM75uNtu7+7rVYqib+hL73oubQoYBWHOQ14gR2mb2VU6QCeljE1ux2C34S9EhsM13eXkMahU0bWhdACzonRulOqMeWCLbFiOzBgGbv3fAbw1YFKotB2/kNp6YtrdVVTLBuGs8ct3stTD998A7QJXPWRp6F7TWc/ebMrl7vO944wSKIyNMy0KS0ZaJb16WBoDH91c/Ntk2Gey+Dxtdoyr8rKXLP3NqlH52pa7oEb8uiyuWlvVMoE61x/+5wnFXy+v92DbcHg/c7nfc7nfct3ssV2ca2YoGjTLb0wLS4n6ZXRfRXlR4zq5DFpYFwzwI27Tc28qeE4zZWVpMaidCpxv9Hhl8AnbaBOrlrf74s+PDADdwZMHv+aafgetb7pNn9z0D7Z8NuMu9MPYtATsO/5sMp7UFaukWXIGPkR31aM0tA49MGZhkYWYUXwozprrU3CkxwAoVUNjkS/jnLDGD3YMYVn4vEEDNtt53OJCZJdHiLmxrLju3/8wVYPeobDbuCzdfUUyYmRbNprmkq2ROaj+6qE7Yfu2uUkmOJQK3WWne3k0yt8WgnMf6PP1c2Hd1XVTQpszU30T12WfI7JfVPTJMWA7WFZnk2JwmNwVc6JYQDG3ZButKDrIekKbVbslJRANubk1m6VzNVbJ5WXM5PfuiqyK2ViplI9sGkBO9pUxhLUph3EWxz2w7QZvRYTxZLUjKR/18jhnz2ZF1Z+SZijy5Qx4fCrh5PHNHnDHyCq7PAPx7GPf83LdcIm+UHOyeyHtSTN9gSw4+jRMhUSeB9spAKzhZOeYtl5pYUiNVxeVywfZ4YL9cxoxuLlBLG5MhsSzaczsqW3HZwdWRTQx2JUeJvRPFWjLLmBBcEBNVUiYqsy4NAYaJV+C4CMxEErdWWhbRNz5YOb0f7NaBxQF28+iTcRMEtvNZhAxQc8WkqW3XHeJ9+fs67meZHPT2CMzj91P+kqHM5TjoLQk2m26DmhXPIbNnWN3iLJnvaHQjJOsE70V4LwqEOVq4vH+uj3pbcukMV2l2VTy2Dfftgdf7Ha93d5O8uqvkfsN9e2DztKzVFWL91qO/0/1WxnltIx+CEeZXLJdwkXgCtLxW41n1uXB5Sf7Nseztr0wIduyj4dD4jxS7lLdK//PjQwI3cA668/v3gOr3sPe3rsnOOL9+PE8/eYtBDuTgz59V36cz7zYK3QDbSt/aWAaa+FxSvSwLlnXFuu3he9yXPULZ6JaJKADe3uNeUYC8Mn5RNcbtZfGHT+w2FRPNZrKx6lqwOup4n3JfidM5XxAxtv4MgnYwHU2T2XaxAbjdqkKgvrqza5lpc/oYyb4KCFt/V3DF9LnmseA6ABnGH/uZfT2PwwPZmIE72B7HeQWvClJ+nsAzgRlmqXF5jiiVAmiVNZP1JYHJKs0bQzT64Qc5L0AoBfzVF7H1kz0l922I3Y5nlzpEtwe51cLma20nZdzynbvmHCOTookO96ojc1DCIIRXpl3JzfhbjL8oX2Z7CY5RR/PxYYEbIJua07CeM3GCa+2En40tj/d7z7Xy3YdRURROyS9s8ikgWiB7h7Ze7cqi7SvLtOtFzP+9LAsA4Hq9evif4np9Abfi6t0YShPxZEirTXJN9V267y7jfvRUHB3adziaeLVG5sm/64BelmJKFwCsbWrvilIxZ92p3EzhZOSMgWpHkMemw0iQwrSsEr5dGcqS4s5eGAc4gaj3qpgwvOdzcmVgg+QzkeWHqm/5BlTzPgs6Yl21JBTHfNLDS4tPt5onHAOHeuVrdd8uLbAM6SvtXPonJmaH/iUJWC1slEBYZcuhKFYawzY74IYJ9Gvf7jd7f9wNwAvb7hPMKdkuyzg8C2M/lPKmzJbJSFobZWzq+N/YX2TYtGNF3MWp8czAi2K1DE9QhNV4JNbvp0AAPhBwU8BiZngOon/CvHntDN7f87zW2mESlPedw6RqGd5m4CgD3d0UxRyiRuV90HzQQ9CkB8iaWets0v3LzEbIB4m7QdbSdv2Tlfvxww943O9YWsP22CJlKeOyY2Cf1B2ogkZXSgtgbcKwP4n43bqrDQfE6gmYWmtY18Vxxf3vdNHQpGdinbrsH8agaVGkjNRVooq2ZzrWWAg1xXiz7Ex92wuJGnyzrb47m6IbpEwM2vetnIMHVMhhogvxKIeWJ5nfkilb+1hmuzEypC5MeTwe5rfWHtktZUlAqnnCCc7X6xVSFPjlcsH1eg0gnonPPP44bsy6y6yIy7qE68HcJClHgLUdJxN3nzi9bxte7zeL3769mnuEk6hhSWCwPqK/UEAvQBr5QbgfJQLIGalF2R388sg605LlqtmqHGYL6ql7tvRqXFpO1bDLgxxQeZ9KiR0fArifueKf+ZvfY8AzqB+eN7Omct8K/nPjvnXfKthz7aqEMXBfAjQlNL66AClsSXt3X5760t7BYAtG1eJksmvFy8s1Ix9EAgAytWiySZB1Dm3EinVoFwss8TIwxecSgMxIA8TzWmtY1iWY8uV6cSwUZ4kdWtNtEsT3nq0lOQk2A7eoQvaOpoq9Udml0szNHFoyHFeGlvLFzX9lWyJMadR3ARE5gNn8wEv4zEVQfP0ljC/p92gxBvMucKSlfyXlnZOLD18Gfr/dfCJvw+12i2x4ajtdGHguxqYvlwuWdcVLlc3CwAnenPOoq1tHN2GVC5ep5iGai+Ujb0v6jge3QxGo3N6rh1Kir9smJL0uKGy0ukXqXQNw58jpYnUU9wgjXlrpp0FJlfqRBLx1DK6uEyx4Btwz+TvFkbj+eSE+BHCfHRWs930fzgFHgHymvZ6x78rw5+eShXN369kH9m7ZcWzyTKoKEMyr/xQixmotZZQn98nydTioiU/sqSL8c8X0ayK4LCvQFY/rA5fLBbfbLQY/VMtADMppbyduD3PR9EjzamzNmZyDM/M6UGB5/bqsWC72208vLzGQui/FjtjizTeB9efAW8qSGk0RM+DgZ/IkWiZeFbprYjGFeHNp+PJVFX1PZhMy4f5PMjLI5Apy8B5Mb6GvGPGbmbkSoFk3Ktd0RaTssV2ECg2Wq/qxbXjc7/j27RteX19xfzzw9evX2IfRZ5KxXC4GxpcLPn/+hAv/9v5d1xWX6xXXlxdcr1dcLhdcLpcBtAH4buriOy2l2WCKFKaUybTXlhOUTMw08pWoa+8dj93C/17vt5yQvN0MvHvuIcnnOUUt/VRyhueHtK5Cnsc0DCnbGMdeGQ0EzjijOTE/EIOW1lYsfqsKi0SBmKUoMeed1Rsid2o5cIJl9fiQwP3MNfK9E5LzvX495XjLX372XdXWWl6SFw1+VUe8ZH2Nscr0mXlGQH9eDRWqPlgz6QEsKxoELy8vASAAsG0bAETWNCYXstjt7i4dUy8LmVlrLmBWJoJa+kQNCKIdPBnQwOguxuiun18M4BvZ/w55PCCbL9hosARNvUcazNWVQlvWUErwMve9Q/riibSSdRnzy5WS1QSORPVd0becKKv9GWb0Mq66FJreUoA7gIEDusX3NLfDVWLI7eBlUsGBHLLTNRbv7PuOPeYGJCb0OJl3fzxsWThXx/oE4Url2XLhDF0bdI1U10kuapLIhUN5FLBuXkZXnBDkgqjWMLulBpIjntjL792diDF++7Gb62fzmG17jkC0Wc5tjvvUgcm2i44Ilo38LoF6yqUC8ToRW2Y3FU8WAAcyPatI5Feny4WWTPQ3I2g48e8WNPOmxPRMtNOI1e/RxA8H3AcG8oa75D0WXN0ds3vke577rHzVvMXPqgAAIABJREFUTDqUw4XgTUXD8sRAIBh3tO4bKjSm6WwmZGWrsxDSUi9T+isWaeg+ELdtC2B9PB5xbsOG3YGD+YtZlwhvk8X9pBR6B6xFzARflthbkWXY961YK+YeIaP7/MPnGOiPx91CFZcFj8cD2gTYbcUhOiKMj77Xdb0MIMzFJcu+Zyig94ftbTmCEfstU312A+6uw6CFCBYHbQ7MmpfFm32wAHJCNmUi5aMIBTDkjBn2QS2y1fcOud8h7utt+w7Ztij/tu+4P3xfxturAbkzbmkNFzWGvKxLAPjibhP6s6/XK15eXgbwrsCt6tkoe48dnaw+GXVjG0XU5e45x8HGyt1uEGC1qzHu+/awFZOPB+6ujDjRKq35Hqew/C/q8dnDWCrAXcYjahgnkh1XiyIMiALMxGr/whWG7ZbEKqEw7bq70eLuQmlL3k9zMpluSpseN7djMbRDQkToKpvI3snxYYD7LRCeJyz5+5kRn/mLwoz5juOM3b83IXnubkm3gQld5ko+VSDqnFoa1PfQ46ADJ0k5aBrNuRKeJzQrR3dHXcYcAL5taMsD97sAPskFmDlueSR8Gy0fRCjMkju8XK6XnPi6OONWQPYF+75BYMx3vV5wfXkxwPj8OXzVbbUYc1kaZFmApaFtFtEimj70l5dPwRSptJiStD22cJWwDYylX1D3gOSkKSf7+mYMyCZsjzK1lMlUY6qrh7vJwLjrknoyvmB+OBmYYTJruGu0mv+QyKMuAshjw/Z4WPu4jHVwI9yywUDIqCuQpWG9rAHOnz59wg8//IDPnz/j8+fP+PTpU4B43fAhFA5lmRaXC6g6+6Wi4s4/GTFEF4VQpMu7ustnD8Vzvz9wezzCX9/VtiHD0kLpqOQqSS7Ggde1IltarxgIDZXMyLozzJV2mhZ3RQXMCGHl/ZqE9Ud34dIWLBcjC9Ja9HfvnFTesQmw72Jjje3UPCWG+0oEpemHFjw/PgxwAyNb4TEzkvnce/d7b6Ky3vt7nn12//ocN4Kh7p9WyZ0+6t0Zd0sGHX9LhgNxJx1zkWilcDGYwftOCoFMUVWxXi6AmPnN65hsSPYNume72uavLbYlU5aj2cYQ4iFjsiyQZQlmC/VBhsJKl9Ve64qlsLsONX9st+XXS1lJ2SCxm8zV3T3VHbPvHdh2dAh0bxB3P3BQruvVwGtdwRzirFvrO/bFwBEilha3p9vIquh7Ra6LT75ezG3SGpbCrmOn+tqpcvwY3xci0ErSLx7NlVJvO7Z9NWW/lLhq0KSvxJNmv0QY3xwtUhl29WnXRVgkNzOpyHYdASzdBNUFQblmT6abEB6dkSllN08qxbSttocM3Ruc6NZWCJCklTKCto+iKSMlMPu16b6qGDOMyHzz78Ndz+ihlix7XdewOJd1zTBKAvcuJquqEZHVRcz1KOnuLAIS76L6Dmx/IOB+y5XxzOc9X/+e++Qtdj7f+3tdMjN4U261K7r04ZnMHne2EXqQnaRoCcjBZiafe2H1AKaBZMJ6uVygAJZ1BUSwbhvWywXSWoSTPbBBnfVIF6jskH0DxFLPWsiiCZyKb8fkYC7OSAFgaX5OjHG3ywXtcsFyuWK9XkPo0QRtX43xLAvgk8B2jxwUnz59Mkaz2v6HqsaU27YB9ztk22Jykibs5fqCZVkLo7QwRG6NtT0srK7d7rEAhKxdBOm7d6viSpBbGi6XNXyaFL9YnTiZ8uKDk/aeRbRkutGQLf++iWRGx25A1tbF9mxsDlyuvE0pWhmbrlBVLFdTjj/58Uf85Cc/wY8//ohf/MVfxOfPn/EbfsNvwKdPn/Dy8hJzH9XFdUaYCObdF2MRWLiXprlZ0mUE5o4phJgvbiP22Hfct5KTxGO2afWJ9/UKRReNxURGME6SwJWxmdEs84RkC2WT/TJy2u4sPgg9FJG2VdLV0rjq2OUi4tjXdBnx2PYd+7bh7li+iUD33V2U3FRjnGOhi4Xg/dbxoYD7TIB4fM/k5Bl4VzO4/u7Z8Yzhz9ecKZd0feRkSi032bTGP4A+NAR7S1MV08BKc5SCJQNYzP53ICemFMB6WUNjbLtNVt4va+we4sE7o5und2AXSNtt8ACQ1gEx9r5oBzSZIc1F2xCZL2aNc6a2LFAIlkvuI8i2Xkvc8dVdJW1Z0icsloq1ddueGQW4DcyuBtxUFL75be+KZe9oy8MWKalCdlMiZEZ0lZgL6IJlXXC5vtgE67LgclnBLIgRndJttyH0tIBiey9nWJSJWJvAyAklZ7b+2n2Siwyf/V/Ugd1/aVgXc4fQJ7per1gvK37yk58Mr0+fPuHz588D4xZ3WdXbCo7yTfeABb2PE7O563vOgcAVezDtkCUNK89CAD0vic+JEDjZhw2ubKWOneafy1oHV7ZCxo3CriVzrzP9wYAvhWA3MlxFjEoyb3M/cUPonNQNd2Fb0MLHnfe2cil6X9CXHaqeVli7tb1qhKVGcZQBCSXFxJPjYwB3MZHeA3BgBOP3/Nw/z/EW4372rAHwAU8aVhjCdF+/KDRv+kYJvMZsq7namu0sz0EUfO0t8Hb2uwrQNbv7sl8AAOv9Ekl8Mjsg3Sa+/ZXAohQ5aUSTUASrs4cmki4VQbhTBhAyRIe0FYvs6Lpa3VvWM2KLlxXXT5+CNcdqQdgk19K7rWORDixIRnS9esjbS7hnRCysre8dbVmwbxt2Vci2mYVAt5EP9jXus+Dy6QUXAvf1Ev3ASc5t33xi1UL4AE+RKpnhkYNw98x8NcET3xkNoaoBFIObxH9Ik3xZF1zFFtPI0nB9ecF6vRhg//hjMG/6uCPsb4ggmcFBADVQFHWfrpb4/FbAtayKPbgfBL7npE/+ukViPu5c4s4NHtRdZ7al34LFmTZajhm2m2obNoDgmKHyqMqEfX9wk4S1lC1QXZ3RNyIhk43WwCUXMsWipSlPi6o6ICt6X728HcvSzP/TbG2E7RTn8xduqYgqfK3Sm8eHAG5BZsqrwP0eCH8PUH+PEjhOLr7P7uv9+Z6/Lxp8Am8AGYrnHZerDjmEFdo0zWy1UDzurG73MiEu9l2p68SeChNZV+vy6+UKkYbPn21z2Mf2iLj1GmWybRvQBbKbi0Jaw/p44OJCrC7Yl8saDHFtSzBslQaFKZzYcUcEkAXrBZBlwdLNFdJEsKwrLu4Tv768mKujNUtHuu/YVbEr0HZj3OJujua5WS4vn7BeLhY1cbnE5CInIre7hZ9pa9g9X3kwcLH45HVZ8PJytVjol08G3OuK9WIThaKWJKn3Hf3uS7L7biF5IlguayT0uizei91SmBrg22omEckMoMrNnztkMUugugoYUkfQWL29aR18/uEHXF+u+PEXfgGff/gBP/nJT/ALv/AjrtcX/PDDD2HST4Lu0lokRpsv/gKairmCwnoTrEuGFhLEq4IhLtolZh2SADy2Dff7w/Jt+xJ35iSBt70sAvGcMmPelXF3H3WmTiM1V0RmwqvF07XS90w3iZYxwxHClsi2yNWVixOJ5ZIuuNVj35uvoGVB0kKwslkk0wJBR18XNHeDCH3+7qJpAHZP1KkdaKepYfP4EMDN4wywT0HX5AHACLzfzbxP2oT9WC97C7eHZx081nyMp58xup0TlVJWo7l5Fr43EoIJjLmqMjj5Sf0qcNMtIzGaRt/34hkF13UdrIu+d+xwn4nkXnuAp23qDamIFI/H5u6TDBXrSytKJ10hXbnpsQ+N1jI2FoBNLi42mUk3h4ea0R9sTN7ZfDdfqAH3irYaK6qvdV3RImfLniCxmeh3t2vVM1ER4GIhy3UNBbBclrBGGhS6e3nCreGTll72msyLiltkh7B5pUUDMclXtcxmAkGCg3VB0+YWxYrryxWffzB3SI0geXl5wcUtEEaBcHLvbPorvDouS5RfdmZu6lDcKFJeADd3yhFAxuxhcdxfcuOmDtEuZNxZhhgLMOZuGwT7mdZso23/cfihYwLRSAAtHwK3a0fQl+y0JhqA8iHwJGni/nwnKrZYyaKpxiXzbrX23NTEJtnHPDHq55UJz8i2nbh0yYnetyjphwFuLjzhzuetNQcN31+uNWOiNYXnQBWKu0LkgLoHIH8CylTGvLx+PtchEsA7lEERu3/H41Tz/rDBKoIxoVMpWzxb81wAssd8CChoUdG0AmDi1Pz84kmtoICuADPpLc3YamuLmbOPR+QCiR1I9g7dvcZtx7Lt2LYd0hZc9ovlDGEiKGkAOhbfabx1xd6NckvPZcfAgrZYRTM+dknQZrrNAHaxydCuaEvHAkn3BMH6esF6uWC9XnG5XjwiJYEbrUG2BWvfgaWh3wVYzJQFkBkWX65Y1wsWZ+42eBdr0d7RBZZgaN9tImlZbGOLJlgvF7NI1gWXZXUW5QtrNsFOCwsFpD3EL4DNXxkDnAnFVncBvHx6wXqxiJGf/PgjXj694Mdf+BGfPn/Gp8/m22aECePgeywC6uGakSJ0jkGWQ11bWQfhrhJfTm9WQU0EMo0jf3Uotm5L27kR8O3+wP2x4e4WlFkTDbIIgIaFzn82Eu/nbbV76Gj3DT6qRck0DGTK6duumSEr2fM7TGRRCuBeKhFwwI7J3TLuuX9sTQxm1onJTV83hONLTCZ2EXRlH7tF0AB9Jz3gxwBuycai5o3JHW88CtroR7LLY+aZJo+q3UsZ0iPBHGkqBfOYgDohr/rCKNAU0EL5Q3v4SyahUA0Al1SyLoh+u06mUsoVk18Z9zs4O8HxkqAfwudAZ+UgSHAFpvtendpcVvPbLs3cAPu+W2KqzYAE+wao+I7hPtHUc+f45Xa3lZhkPYvlBum7gntVChr2tUPQnCED9BVbcbk6kWan9ePuik2abx2l/lv3Z3dwlaJFYGSejhbuBteMwejR3c+4LmaT+qASDpRlgS7GjHRpwNL8b3GgMmGQ3nP3IVUsBFeuLHWgX7goQ6QkTktrrPsE3cNXQt5vto3X7fXVVkZ6FAw05wCaGEB9evmEy/WKT58+4wdn2D98+oyX6ws+XV5wXXMCLVwXys2NpEQ0pPDnuDJho8wGw2byLeE8Sx5deJVv6KCKrXdse/eIEgdwj5zZu7VCh/hiNI4bZ8JkyZLj2tyGOVGZE8LpHlldBlaG6U0uxHSV5LVk2bQiqASk2dqAxScnmVSNVlaMM5eJwd1biIhCB1eViOXfh6jN8zfHFAEWXcxl9gZ2fwzg9iPAWx28VdG0+wAXdBVk/POohXkuZmPN84+uFl8MpFBV5gtNIDfZDumL35CFYAbvkFoNBgzk6VQKfKYkWPsPWSZB/S0GwI7BXtg8QThURgj52KZ8npZfN2lYxJXban/vbTewbLsL3haTdtph4VmoifnNNHzcH5FXJRLTozkmOpOXZr5d6ejNf+vNZwJLlu6fwf6mYnNl5uxOuGek978IggVyGy0sBWia95c0YHem2ARYGqQ3iC7Z/2SSjX5mgn+6Q4wRlFh2tUFpwG0LjMJyaIF8aPuO3ppF5YQlZczx8XjgcbcVkXff5fzhO513D/dpYm4YgvHL9Yrr9QWfXl7w+eUTri9XfLq+4Hp9wfVyxWVZM2Mf5UxMUjs85Cyd7MkJipBWNwJjpTNzIoxspDjH/oxdPYVrT/De6CrxxFhdDeDVGs6lNGV5jKbKsWEWVH8C3C3cQlwcNudhCeD2gjMvjQAxectVw5bnPv35ca8aleP3C7emf469TZeGRX0H+WwpL5O/74AuvpJ60Zqa5fT4MMAtTSC9dBYBXDO5ULhQIpzKgZLvSDYnPXNmMH9GBVzmEMi990b2EIezXywygvhY+rOTYBFDSZgWAYMBe/dcOuIDSY6xqkx3Wl03tWxjGep7aBq44Wt+WWcraIZn2szFsewmsHvvWB4LtsX8kK0tWPqO5pOTe7dYaADQXfG4PyJRFCMe9sdm8eNe7n3vWJcLLLeSZHbBdUFTgclzWi2m4CRcSQyzCpO6NYgsaEsOErpXpC0Bsow7Z2sEMDUBlsU3S9awjOhDltaSdbvf0aYTi/przQF7TWMLOcHauFDJkyQpXVoOQDZpteP+atn+vvy1n+L19RXfvn7Fly9fLAvg/Y6+7xAAl3WN8nEBzQ+fP+N6veLT58/4yQ8/4PLygs+fP+N6ueL6cg3GCeEu6Bl+OYrtJLusD5VrGZONiaRcvyZVyegXE/Xuebdta7Lbw3Jt3zampaX7TCxkFAyFw2Btx7yMEGvNuqF7ic+3tsn5m9Ya1ssSzHkgNAW0MdfPMzu25mmJGaVSolWAjMB6GtgQreoBBe5isrPGwMUZtwsXAFukA1G0/nZQxQcB7lG7hiPfBXyetKwRHO9Ff8T1E1OuoJ0zwaNWrvfWIuAHf3b5XK3PUCfl/oOSAVNIYbhPunJmocjnkBjV9ohQJ1oGBBpJVqKwhUExYefnsZiJVsvI3BVtz3wUre9ujZSJp73j0R/ZR/79sq7hj922LViIbfybE7Lcrdt8nFa7apmkv0/j++zT9GGOu5lItFdd2swBResqXHMO3HWAJgiZ5adMDu3sDM7CVBcsi/VXZlWscpFmPZVx320uge6R19fXeN3vd4t2IdOm2S4Wv31xH/onn3x8uV5xuV7Nr76suRyboZACQC2CgbJTkSvAtzRzuFYwsl/wVZj4wLgdXG2OhDvdJNve99wAAuyDJmjIENMAbslVnTXnTBCcVlYP87pFIodKLulnmb2ULGhKk7tpyzU1X01h2dR1En07joUZN4ZnnFgSdBkqwy8hlsb5nUwdHwS484iOatxIN00M7qNYmSlwBO+zxhF4VISDwAzavA/fZ3CuGyucgXx9HyRZ8je9WgHoZlH4fep+iLPWnmEL/h1PdC9PpEKIh2Z7AMZcq+JQ1dykVwVYEKC+euz0spqv+7Hb1lL7vuPellh1aJEBmVcbALbHhsf9YmCsQN87ruvF0tIq0Gm+ewXJJLk6UF3AhxAFIYDni3knIgY4GC6VhwfERP+4X9Vo5GhGe1stE7Nioqcd6nMmmfKVPmdO3iFLBlMcDBX0ZfXdssNt+47tbmD95csX3F5v+LVf+zW8fvuG12/fcL/dsG+75y2xpF4X969eLgbU67ri86cMfWT447Uk9uK4CVnpZNEVvGYALzIjBMzKSDOfe2UcvB13uNl7x+a5SXIT4IdvApyuNrNcXLnUJeriS+uR45ljYwkylPcBGGeeOXqWdY1z4zFG6ti1Nh/DVZB1ArINCqvKU0bMhBXFiUm+QkGNuMTVqKrEOf8MxEriD8+4a+fMs7t0jfC9/u7MTOH7GXCDAIUzRj26KurOOM+efWD+9gHDYCjslL8LAHd7VEViOfxbnVXrmOZehfb8zdCOPvAo4hGx48g5gyj/9Wb5v3e1WO91X8yV0hr2bce2bLh7LO7WNwA+mbrv2MVcJo/7HU0E99ebRaZ0zZwl2459XbGtKy67LStfLiva0n158YLcCkv8/hw3Wb9Gtg2ybvu9qgcl+UDt2iOem8BvA6YqfYJ2ygllwayDAmRF6WobY+rVFwuB8rRt2B4WKXJ3P/bXL1/w5adfAsB5vvtkZOwjupg/e11WWwF5MXZNsL5cLJnXnK519g17BTFsaDh6DfI34Ji0NoGg3FMykQeSsXNrMlUti20s+9/dk0k9uOhGDLQX4fxCXX0rEWlF0BSJB0E9vUD3nRkoDmSvdG2MC7/S0lA1K5T2B4kDo3Zq+F5YiWL2Ky0ozkFVy313i0K1u2XRC6k5Y+Vpkc3tX5fPnx0fArjnY3aLnH3m32ds+c0jfne85hSMT8yeZ882IXr7+ZWVc/x0vGMZhYWeGt+E/f36nloJIhFGx/sR3FsRGHGG27ShNVM2TAi1y2aA1RVt36G+bBzCiTePCd927G3zTRzgCsFdYe4yWPcdih5L85sqFk3gaEhGS2wcwTtBm5xXufba8x+rcvXdiFSRqB9prYiDhig854wno2rm5e69YR5Xkg7jkBlhX3VLbBWb497vuN9u5hr5Zu6R2+2GzbclYz6xpXkO7XXF9foSYH29XD0lwMuQY7vuG1l0z1FGaNFQmVfS4S6SmfjAgRZ1DMZY1ABvSxXcY8PfDG/cY1uy4Lq+MjPavoB09EG8R/M6Z1FfIMRJVmQZi9KqPChaQfgf793CVVIZcWyAHFYe+/c4FzWwbf5dLFHmgX/PpTIU8Y3jQwI3cA7S8/fz32c+59Hve2Sn83HWoHTZsEMrox+uewO0B5D3YtDFsTQzkSqTr3V0yz4Vi91oAG+W8ez6+jme4b9lxkAh0PgRSfUdoRZY/LBCcb1cIyHS/WLJ/O/3WyTWgcL9dYBuOzbccfu6YFvueLzeipthifwP15cr2sWWua+Xi6Um9Vwly6oxiGxQlA1RRAy0kaGH1IjqEwg5uPzlfSDGxcN/WoGC7Q5V22Ktcfu2Bq6b4WDW3oHIoZHzE6KK5psjbJ5D+3G/46c//Sm+ff2GX/urfxVffvoF9/sdr9+++X0sm+PKqJGL5Rdh/uwX/3tdV7x4PpbVtyhri7kHwj9PEIEG+0PUlEJFQDqRXcerujqypjs4yDjoKtHYkux2f+D1fsfr/Ya7KyYVQBZBkwWtrf4QV87zfWMcVtSmRjJBIGutIKuS4Y6JAXoc/cWqsLotoNYTlPv5zytzznzb9WWuQy7nt3Fin3c/t5dztiis5LB5j3j68S5wi8gfA/B7AfwlVf3dfu5fA/BPA/jL/rN/WVX/C//uVwD8U7C50n9eVf/L7yrJ+bNHrV/Oz7+ZgXbwg5OxKt0F74P3mR99/m6+Zir8++WpbBg4gPfAzp8oBSqCuUz179lHaIKsw++etW+jgSm+BBrAIoouDb0tEAXWfUcT22VnX5bMKc0YWgXUV8ltJQnDvi1Ylg3buno0y4q9Ky7XHet+gaq4y8Qz1NFCcUaX7FgCiFvr0IhSieaLgdG5c3gvexumHwEQNXdI7x7rjAj9sdSj6mk3aQU4Y/UUtbQ0CCrotnhpu98jNvv26nHavn/k9njk1nCt4bIaMFtYX26AsHryrMvlEsm4uGBodo+QRRO4T+WTMh3tFAwn2jXuFwze6z5cV9pYfUKymxLfPIqkzoeo3781j7cXyZj7UbhLub2dvdzGsi1WivlVqEttLsutOygkctcXsu3dSlakXjM3Ft3N5a3haw8CsMmkC3jrxK4TtH1Ctmz8XF0qOdd2nHN76/gexv3HAfwRAH9iOv/vquq/VU+IyN8N4B8D8LsA/K0A/msR+Z2qun/Hc4bjGVuc2eSZTzhM1QHMfIWjVpEbr+H9zpg7/ezPfhe/DfZWwAAjeIs73NLARA6GqdwDeE8dO2BOqTPL+4x5198xOdRwjveWMukWt8j69N6xiCX9WZclBmjf96gb/eW2MbBix54bCIh41rUF9/vD8pRsGy4vG9b7BdvWnZE/MtJD8tkxUaaArrRkGtre0JeRqanCQYMTWjlgav0499DZLlzq2SR2U1cRZ/c8PKaYDHe3Qat9h/oCmsfrzSNGbvj25atPRL5GrDZgoL16LpLL5YJPL59G4F7X8G9zV5tINVraB0DsJkNLMDZcoOthIi8pSiWFg2Ba1l7FTePvCnZMJkV/9t03S7j7Zsf7zhSubid5rLW41Vnvb24QstDMMUKd4z1lURhA1Dd0DMfAxLRNT5hS5jsX+Ksrh94V0hzKOQR7cYG4DDJqJgF5H9h1Xf3aB+Am007wBhXsZP2eHe8Ct6r+GRH5be/9zo9/GMB/pKo3AP+HiPxvAP5eAP/td14P4G2grufPgHMG3QA5j+LQIpjPQL/ee4gE6bmMla6Jep1/ODcjK+CDwtWKOYbi0ZlYftfxnBYLkvefrj1j0tF+kCEnuE3ACFJcNNwnxyvNrDRKY6FS2juu64rN95Jk0qZYIOHWbbgrdvtu7z3MY1nuFjP+7Ybl6ruTv3yynB+xIbEMiZfo0/306bMlgvJJusVjxIFSSVBREtBcuSgnt6z2BsicrPKJXJ8s23lOMqKlBbvVWFG6b1u87t++mZvk2ytut1dLsvT1a4T7iYjFaIuEP/uHz5bN7/PLJ0/mdbH8z802dmC+ci5lb60BgyxmjnD1v8/ISgBy/YrWnSBStI5yVtqMBMT/7sVd8HjYDje3+w23x92Be8Ouu+tX6891sbj7AG5lJI4/RxHbl0WZmZCrs+/EFRNHgglc0+p+0bhc3Fqylb2KBW5RAlBsPqfD1dp0tWQdbfLRlBCti7pNWY24qsC97w/f9zQZN/uGgO2t+sS+zuPX4+P+50TkHwfw5wD8C6r6/wL42wD82fKbv+DnDoeI/DKAXwaA3/ybfhPPHQBnBu+3/N483mLFAd4n39XrnzHvZ99PdwATsVcWHdfCeM2sVg/30wSpajY+dZsgn3fm7gm3QmH6EgBdOZiUu+XNOQhsIWKjZwHqS9sXadh1QW/7wE6qTxCwaAtVAN3NeNhnkY5dbYeYtm6eZ7vkOw5Lxeq4uI8cKti3Cy5bh3bEDjbh80zdWMB7T8BNGHIl5pnmxOYfLCujYJEMVRPJiVNqUoaBhYvg8cDNgfv1W7pGIkZbNfJiVzC+ekx23diXrJobGbTppUC4q9k+w3v0Orv4CaeLtpoZuea9iwRxnqArwoVQk0k9CnhxtaQGeEpGf9CalZS1asEW4XZ3CcL6GeoYY0ihaJ5kTb2srDpdQB1KEtIV3DRbpcfj6NsncKsnKus+CRtWcE+3SfV7c1I69zvdC8smcLOCpyPv9Ph5gfvfA/CH/Bl/CMC/DeD3/yw3UNVfBfCrAPB3/R2/TStgP/Nr11doxLefMVyfNHVUDmcAXBluVRw1NJCM+6BAQshwqiS4dVGWpigDe2jcJ8G61AM5kA7lLvc7lK1IRLU6mu91ycGz73sMyHowLatUts5cHG2BLmswaRPyNAPThNzxEMuJsomgB1sxMN0AYFfIo2F/7LmS8VBPDd/u43bPCbtPnzJPBeUl96ACYUceyhz5AAAgAElEQVSx+3uJKUbG0zOGd6WfXuDAXWQRuTBEVKO+2+NuESKPB16/fLGFNrdbuJEotwTr1lq4Qi7rBZ8+fYqJSG6PdfENk2PXlRJnXBP4p/ttVEqlFwMAE6NJrd3ScrAK0Cry1zVVH9SYM10HsQnw9sDr3TYzvr2+2m43vnGCqrrrCZZSgFuOedGK6Nt7sS41lFL9rLGgh5+5w5BIxYdROYtYsq/WOOfhLLsV/zv7GqMFHu6w8GP3sDa2LRl3979jorJvAdbmMjqo09lIfHr8XMCtqv93PEfk3wfwn/uf/xeA31J++rf7ubePGFcnZv0E2GcM/Azkz9jrgUU8YdRnR/Vxz6B+uPbE1hksCQ6w+vyxYOPJ2WrgYJLz76vGnhl3/a2IJ8qX9N1CHYzKwKilU0UmHiL8u4Ab4yu5MchGtLCRtWPdFgc433Ow79id9Owsh7jvei9hVLwnHHo3A3bdOx6e2OnxeICbGNdIoGSRdnXHDpvG6hFlAiBBOlYqcjMEzp9JAfhsA0FuEPu437FvD+yPB+6vFpe9b48AFII181ovbRnY9fVyze88G+CyjKsBhxjlIisB1bSkQj7F8XlS+MOYcxcQY6ErwVBvLS3qQADxpe3dFxbRr31398h9y/jt3SeEhbJDK8yTgMW9a+QG5ZcJzuiCg733Ihe9+ItDYRUGTpmlvC5tQesW7780phxGECiRuCJu0bWbpRgMemTbZN+Hc5r16tN4rV1BWXrmTeDxcwG3iPwtqvoX/c9/BMD/6J//MwD/oYj8O7DJyd8B4L/7znvG++zXfgbU9DPXxTFP73/yicf3AngFoqe/LUzb/sxyhutiYuEMC5wB2B4y3b4qANG4ZLYuAqyHezijKr5sEUveZS4Q931LQ2c8NshwKNTwnal9+DXuLgIf9GwGybaIAWmCftlWA+51ix3Lt71j78CmbnaX5xoj6qgDmW0oItgfW0RXPO73AO5YsszkPsVd0rE52+5DnxKkucx5WZoxbQhs0UZh2pIx5hW4bRGN+7kfj/DXNmfHK0MgS4QI/dWRtL95HujCsofVfBGWN7LPSVhCHgjpYWkhXQAiZL0yrF7k+WgzgikyFhvISbo6IWm7uN994U36tw3sxUHSVlmCOTuQDBodR9AD+4kAmOGX/I7RHtmnehhXrJc2yr+iLwuWUHBWPrraErg15LnvPSysjN3OcNO6QIdAPpKoKM3UZ3+dGLeI/EkAvwTgN4vIXwDwBwH8koj8HmsV/J8A/hlv9P9JRP4TAP8zgA3AP6vfGVHyts94BO8a3UEmzM9ejgHgKlD53b6nSKdHbfz6rDxRmPBUlqgnmYOXqBXQPrg2To6oG0bwrs+sjOtpvcky4WFVYlxUqRibpVYNkqZZbrIxDvy6qo7+3wACPspXKa4+uctE+r1bzua9K7bd4oBt1xQOAne/8D1YixfM819YznBj4RtTvJaFFGYVBF+Hr/OLML7aQuEyEfNvV5Zty3wK4/ZzZHzbtln4o4cDUhGsnqP75foSsdmxowpzRzebKxCxUMhYgt8kX3Ic3eSYE0TFGY6Bg+vkYB1WK9CArCPB0WwU34BCTfa2fcO+7Xi9veL1dsPXb9/w9fUbXm+v+Ha7BevetVsiSBFPMKgQJxMQLgbyMdZxWLBC2bYSpDyiKBXV4s7o+yCzoOLyvu3NlClBd/cVxZzj4G/b0DQ+3rigpnsmxOqqnsdtWEaVXEp8ZQQqu5Rj6y0i+j1RJb/v5PQffeP3fxjAH37vvu8dM9vm5zO3CN8r+54BVaEljvuvz3FwlRT9EFA5lYWAq9D0datPWJ6x7unWPOqQ5KeBdfv9aOaON7ACSn50QfErKWhaTMveywDIMrOOfK++/7F0+dsalcMFDU1X9K5YCmvZ6B/vnOCxwVj9mXBACQrTzYTe1Qd+67k7T2M+bR/8okCAAN0ITghYL5HIPQ3JFYnpInEXhABwBsjJ3kXE0r6KTXLWhTMrJyE9WqTuBcmJu7rB7ZklOvc5O7P00pnA5DeHc2QdzmYL2JPRJ+nIc/u+D/7t+3b3DYE3A/V9t8gLqG2D13tENbE9EdaoNb466w7QLuCb/VRJRbEMK0svjNyqPBEkEXPP+TeyC9TzhoDjk+0e5k15Bs2d0s4E3ZwL4bgwgiTlgreA+63jw62cfOYqOQPsChSVeQMTM44+rksHfj7WfTZo4pzfdhhKM7gDUDe5A6QdYL+7ZGemXylPfW4UKxAc+YSiFBQIkVKIpX9133dNYTlbHAxpq/7kGWzmvsokTiMDcfJsrImMm7GyYZbuIwt34IgFECyjTxipg0L6bX2wNANwkUy7EXG8tNzgLhthpjpv01i5ER0QesPyXayW5xyIravW1RJErcwxElEjyyC3tV/YtzPzmi1KikQVi5mgJBHkXMT42/+/vbcLtbbrzoOuMdd+04NajWlCCf3LF0kL1YM0LdKDJogWbUJttEJNEGxRCAEFi4hEIlo8q1IPRLFEGtpKTYPEak6EqojtSapJmjSpScyPERO+Jppgvvd59t5rrX3P4cEY1/iZ973283x5833PfmHPh/2ste7fOccc8xrXHHPOMelfhppFp+GKkLrSnzOBqIPHq0UzvH94wMP5EW+dcZ8vF5wvFws2Nd3BMoCxAcC0vSWVFUL94ks0X7briXdjxfuiuavmwHiMj/SJDJTf9IHvMTXCMETAsiL/ASkD0VERgSlpbIeFSpaThXAe7tP3zYGt7czUQ+YH5EvS3nsrvRDg3gNznDlgGysQkL3xE+huE6BYZbLNA5m8S1i3kvYWk2p14x3BWJxhG9Gl++Ogp6X7Y8E0URvl/hpriMk3eiOQ/TexASq6TPgXrgbtAbiqDJp7avmLSHXl/R3krQHdKTdDhkfy0wTtAOmMh6Fzxvzx6d91uu+U0nHWM6hnA5Ch0VBGxrCCyrRNI7gwB9zJx+YcG3vOBsxgRdbYzDCYi8Y3rDjZ50d37nc/2cbKp5MNSnLeeFRCY8x7GR8dq9imRQFD9733ZKQiwXlVia7HDkozEcaMmPdI6Nd2f/blcsbD46O5Rx4fbEMIn/r4pDbN01YgCqbYrCXMaRtXgPjs+Z2+UK4Qi/ZdNL9Hfnmdt++4vzBul0G4jRQ20CjmwqHKcN44e5s268oXXiFJVqQA3AHx6JqJR6b39KUzE9Q9O4dg3Oxp8Z5b6UUAd+siPNM9fB/GXX1hTLULHLKr7y8W/8gNs36v6ZZfPkM3H7tK3EcSgE057EAb2bCWF2fZnkkrC+dbJD6jgPlckWBCR70dPqv2ODb3LdN48noy7HVWjjhLHSOBm/DKXG3FJdKmFWqZQcDVadNCzQ6479JXb4a/P1gz3SbwKHTAOEmAwxTbqUeNHkGgsXT/owPgrjKMAc270TeLGJK7AZ2G7++Zs1VSqAh51s9V7rseXFEJOjEqYVECdecXviiKv5exmzktDDAU9PLmPHGOQXgEwNhL8oJHZ9kXP3Z9umKyLofpmWyIWOqNfPD9BbjTvpS+sgNdanNpTv5Poe163XMN0P2iasYCw/RKINBNkdvp+Y4nYf6TCNoXb0vUY8lxH/rgLW8jbuq4Bu/5dbb94oEb6AB3xKrXudPrvWOMYGNAAguD0QPIlVaK9q7dACPeD7TXpOsP2Tc0kRycpBfxucHJI36cLqAE7yMAT4VO5vWcUyZ8a6o+pztbx5TjmTur66Ser5th1HxXeUzvopKhmgJTLsnG6FOcvis9WfdUDyPrDJBzZulGidZFfRo282XcMQSo+A4pVlbGM4FPXYMqTs64P/qI8Z0HA33HLjpQjXCkdx7wiQH5I0xpMY6clRBjCCiGcjzfcFc3GIBYOZhuj2LUF8ZdiQLhKFhoZeyTriGHQckgUgRsc43c4/HxER+/tV183j7c4/7x0YKPbU+xyEp9KznRkdufbf5Z6hkqPvPEZ+2wp0T9si/ZayZJ8rKMCAQ2IFMs9n1xb4WbrsRHUbfcM9UFwn0fxwDmgJw89kmYsnx/bLXoLpZaR5YX8eaqAexsI9Hz8zJxUdbLB27P3xF43vwr55kawItvViC5epBKqYUJ8z1N0O/RVbnJtNei3WDcSqurz3DmcmJl4xW843gxAPUROZCY1wZ/KaxP+H8p9lHv51ZZq9Gscq/npqptKzeGby+X+ZliLNhyNMo5BM0apS6nh9fcRDDmxGlOn92hvkItAYzPGATuUwL3OHGeCIFbwYFGIF0lX/JRMmV2yWM5OaekOrtO4D5FwwzpewMm0Iac2WDxbv2rtaCkjS7nOoCYFYlgy8lxkT2tdo09T5CxT2p+SYieNk79u4Q/m2zbBibtGhWUgXInDz46qdKBm6x5sEtQgNvi12sMSjTmWwxO0pI0is6Jm1yFVDfaZpY1P22T5wBfYetF5ItyjTYSBFMxJ9/ucC8J3ElMvfcpGWbhU8u415WRtesR1wCx2m/nElDYXFBfxmonsnJusez3aSxHg0P++OXCrNCjwUl247ECOxlSf9SecR+9k9cdgOzUGX7eUD26EqK7F0+wZzmDGNPmdlfXx7EPB/u6gMd8GSPmTdlKQ7WVa2oM1piSAuOUi11WI+oNgwCkqrjj6r05cXdKlj+rXvjt4ZopwM0yeoaDqTNWy2kUxi3ZWK38GWCK+TydRpuKGOpXjM5RT8XI3WiV/U6dVETvrT5/Vs2IHlcFpJKcge51jiQjHzOnLbi5Pj1ZyNbHR9w/PuDh4QH39/c2HfDxAefr1VwpPoMkVkuK2LxtbsSMDt5kzkMFJzW3GVl3zDH3naM0dKQUM6rbBwoLmleilt2NmGcSdVQ/CcT2PLXeB3Uy5OcgzvE1AEMtyv4YE5i+8ldgoD2yXtmDG6VXFm60TwNwA8dMt7oz6u/oasAsaSqlK3Bhc3GcXKMSkQMAPhRYscxrugmkK00u7wsW6M8+ciPcpuIL47/hqggm4dd7LDUA09kLM8nsSr3Nsi8+KDMGhvpGB6NsxluNK29uLEYDh4RL4T2/DBwlIjiNzQbxxh2Gf6/Mw3YhkVYFEnn0huoKr5qzBVKuRSTecKWwsXATicRzIYjZBMMXzsSekuH+ceAeacgE8JV+MzMKVqezhyMXU3Xt1G4P8xf1mexydQ0ysBTIuFneUKnKxNO/GsATM2o0QI054RTNp+3J/NnnR5uzff+Ah4d7PDw8WOxtn7u9TQ5KGuimDyxjemuEI8haNXy0ndxPGM5yLWKjjGSko9Qj09oTFhF7Rn2HoNUJA5fRCPI54u9lL3BSN8QWZVFJZDG0jLhJ4wFOL0QCN8tw4kD2yL0t7z5tjNt05cDXjQ7WtYFF0mLFxIXc7lm7Q37bAfPmSyqklde099bu6M7TzPJAy/s1jhUq1hgHlmcwB9oO6+58KM/S6OkqUWD3bmXIy/VevyTqwGNSC0a4OXILtEyHPZBq2ObM+etciShiQCeKcbLvGBo9kTGGuVEIAPGy/LByCbggSaAHjbjcJ/2YwHchKjoksPGHWIwTgIESFGkYDk8B454Ew52KmBIUYiUr7qyu6WEBgTUlC157mMni67OjJsIw7JO1MbpGJN7Ce4n7HCR+mtxH0jc7vpzTRUI3ydMTNjV/uD1AaGFd3+17bARdlHD4qGkdCAwjr1kcGoAwumC76MaP5auyRbSDbBttUJe9digUNstqhm4EFQGBInuu1PtCYHyrNOqWeJ57oDDBGCecRurZM7j9goAbCXC7fyKxVyRB+eRswJaLU/zpYzoNmxVwSkoRzDxWbO9ScKIF/DpcN12LK4591dHQaiMNZWEV1yFDPXj3s+T7PVLmzVaGCcrQaJ1Km28SZ3HDG4GamwEYtr9iY5160wDW2Q3Q0ssg23OZTBnWTLfp4VNzeTeXrlPZI4OlATCxJ8HBtFUOdqzXVg2eFXNbuHoRaHsg1kca4Kbu1jLnTA77rINjK7DSZZb+5O4ial37XktRkhqjYzf+QuQ90vlVsQq+E/7m3DABXJ+e8Hg543z11ZH393jz9g3evL3Hw6NPA7w+4Xy1udtcAdsYN9DjrIwsZ2ZAHNAVKhN0U1BXxsiY3gRByihsXwU+Gv1q6U3K0QMV7zBFCGUtNRq2WCAyLEb4SXI9RshYo1x7N98AZEaeR1mYReC+uzvhVAjCSsBqeiHALd6mHHxv/LOuPj8tjWg8JubJYwAgNSC+dcu0bm3hr67aS9BOVppAFnUvvaES5PqTeMqfEUymW3hoISLt3SV/Yf2XZ1NZySxaKfxbofEkNQp3MwIeryGNEQGWxWdAn7jZB4dkesPRrlzJfOLlNSMVLgMshc+VYfGa1di3urFQtS3ARGyqX5adbrS9LJiZnp8iC9Z7VE02dKl5997ADMa0GGxr7b4RsQc/ol/XqGIs2Ii8eCOnjhKQQsS14ScSxaeWd6++8tQVTXksqsxD/L1z9QnCZ25hVswFc3my4FHnywXn89libV8uEVDq6iskbYaPT+N0ndcpLmMrO7cHNfJatT/bRdmdDspFKwDm9LqeHbhFCObGcBO8VxClDNTUjiuqC3DnPH7xKYIwLNkm5hiYAzZOU/0kmuLPjlcaDMZwZ48uxlf4m1dLxsK5lV4IcFfQtgY8RGOKDgU/fGNXc/tzlV+yjsLFolFP7+JjErzB9uqJVjK5rjIubzTywpb8e5IYDjLeYsV2FX2G1WuoOs24gEHfed1ye3wpLc/f3dxHWOpagbp6Z7rRiNmkAgPIAcQiHd7D5cYCW5BCWgrxQZgJmTlgHAASdM3lVV0H1adLSbjSTuQ4xRiKIRorFaM7KQOQLctMP+E4LVPo2FB6nQQLFsuTSMozq7jX4mQvQbiakEawSFpnzmIJd4UGWEp8OhAXI8ZdzJlh7qjOPyNrri+lR8MBVA7EMipXGB2+M0qozVNhutBdA5V8KODzr20wcts2nK8XPFxsJ5+Hxwdn2Y/Bwq+Mv82VruqDpiQGZRqcaAmbWg1mqYHcM9KOSj3rF3PMYZT6P/kemTLUe4mAagfvOvAaMKMaIRM4MYKkgui0uTmZc0Jw8qBqbDsaj0ls4gv8CVI24pAl7yCRQdHN4/RigJsKzWl8Dks+MmxzQ3hZNs7mKY6GECFKxVwqGAM4sW5stsAsSpqJzyugjZy6Z4pf38i87x7Uz7U3iVtzNmIkKICB+ddUQZu/k6XsNP4oD5WUeSP22VZFipTJjOOzPpMb36jJdIjP2lHxSG0I1pKDrHtgyG6ouAhyVSOgmFtfPp+DlLWx55/e3SF36mYD6HNhsxfjeSIAEyCB2E6LK0V5vsNZGvMQuzM0jcHXHJQUxpuW/WeON6AEj1rYdgHrVn8o7LDmj4ayMtlqwaq90RzQ5Fxr39zN3BwOwOfN/Nb3Dw+490HIt2/fGmgz3ja3JiNgO2hvnheGHjDSY23QQExDHjv1VWDDzCXmUC+alVVYDwPFTzygmgN/UEnZFn2Idg2hJXPxaYvmJ64PoTaBQ1tcfypC5TJ7xuBB5LT+v5azWNjo+n4KgJvWzGSYA1ZVgUXFhc1PoENsB9n6N8TcJIPLqeeM2QdHid0mZq7zZLsCje2m3/pmAeuzqSw852yMDLcqyB60Sx7W7hTbJx9dfy+X5pMLaFf2VXILSMsXGRBgjUJVbWl0K+9iGBvr1p5RGOOm20WQwC/i82jFlxMXn6gxFYK6xb7I5cL7qY0pGOeTZHoEbnX92gE3855bgNVr6C5Jxj2TMdfnFcBm9zAjOJZzlVnXDDaILsNwAdadQRMohH5mrffl9eEbr/+UqyNtUdPV3SQ5Z9uWunO+dgXsHCAteqZZ1zuddmBPWVMfkUa+5rUQAnG33emkUM02zbnRgBEMOy6Rp9SN0m4J3A7ecFcPB+HFQy+ICOYmubqTdQtZIhqWcidHK+4UrwO2/dYOpYloTS8CuIFiCf2zbczr/1F/NQ6iFY6VoaoxE0DrSkvxeeA1tjOQ3U2UZ4bhq3lYGtiS/zb386B86/F8dmH1ugzyPW943y+VdkA5JgiU1oVs+HVzAd+fLPDE/M4jeg4kLO6BYOfJmDdNK9/JFh0Ak03HPDS5CCXZTQXrfRdz2+7aOfA77w0Dy4JW2PMiSn9Pryu7dptb3NM2GtD6TL+ewB1d+dGePcawLdk8XyvZWJl2JQ7NJVPlGK+vRjKzk8GlvI5nsu32p9bHfdqecHl6Clb95s0bvL2/x/3DA968fRtL3K/XJzw9ZdTGECgROXRsBW/3H4tgYCSBKcSJGzDb5yxttRvQ7ZTBvDK8wjDWjZNp00AY+luJbBsFEyw++IScThZJ0NcwcF3DjJ6exPqGOsMHpTxzqvVcty2iTqoCGL4qcwhOwjZxu/G/GOBmqgBYDr43gO34VWE55pnlCkuF+PQtNqQUdM9P5OFGfo++Z0aO70vra41kIBt2+GJv3n2Qn2rIpP1AtNzdDQuzW4lwubYO6iTVswZn+bX9HgneUHP7hD3kq5b44WRT/GF7QVYPcgFTAFNzMGequ9LUl5tP27tQUIE1mW55IxSzF7YUr5U1MsZQpwtw12vqZ1kNByAACopwn0S5pLqFirFa6ixkVXtGDmp5vt/DVYocPwgTc8C2p2+RMOnX9qBd54tv+nv27cjOZ5sGuLhHrL2ROhcLvoCQlmNZKxPc9ShF7r0XhvNt/mcCN+vLZpFtpT6oe+ZOGbHDDZtFbaLNaAPdleplm3Ma4I4BPD3ZRtk6AM1ol9HrcbkeuTzcDkCGYtvUY9YLV1e4QbhtXIAXBNzPM9b3pZ1dQZLBuKWFBp/jNCOCZ/rY+v3xnPK8o/OHWalf1gp0ZUgXiUY3Kpj3jZJTRw5hXdYfenxdZoPfDrNZAYaAHYwaPh6hyC3QFOEvZF/CR/VKVqqBpIJXxlgKrvl+EfH4ETZbaKiv5lSBzBENVEQwZrKgGpMi3qk9fkoAwVrukkubXVCAe1R90MAsu8/Pl17VWhUraFveF0Yo6Ay0gnYB4COMqHlv/Q2FL9TZu0kmbNHM3GZs+Hu5XnA+XwK0H8+POF8v4SZpTJvlAtyPneDdsleBsdRLFtSuIeOuG/Fy6iOgPjNDvE6z16Oactw2C8nLmUqt7YjVTe1xwesl4727Sk+bTDB4XBVjTuBUNqb2su30qk4SsNkVNjNL/f0+LXcqyc5+n9WaXgxwr6Pbh93AWpL1d1y4f7aBLtyHaTcLK6y8n1MLdWlcrUWiA/gxaO9afWEf+3ITqG0qo13GKY3HRPlddPw4NY5dypTkSPvVodTGaFJW1ijp3qGizsly9A14VTi7wBridHZUV12GoLTrAjHL8H4Zu6BDxUOP2nEbwDwVEBROH8u3BCOKgUXFrrFFfUkeYwNvDNnJAXfKiYBDHP31fNG1czqdbHeb5W/49mRZx72C1zaSc7ex0y2TO0IuTJyex4FDDkQqbMojgfGy2Xzsx/MZbx/u8fD4gDfuJnk8m+vkyXf5qXWd4z6uw1OdiGoLTxxsVGzOdh/B8rLGtl8Tual0n8EzVTzWtc888hWKNliZ9UVdWoXkNeaM3OZXU55SZJsGUo00lIHzGh+pyp/6UvXb2jt8AB8+y02AMTFwAlSwUQcP8ILpxQA3sAJHJpEVTN//mQIOrC2Myq1sHJfiX16BG5W970H7WfAGkKvnjjNewVs9XwF6md34yHNaAKmwhXwypJV4AW9U0N4VIIxbNXEBfmLFAhXPlReAMSBn2Vwl2dlM0OgoTJ8dkeDEPCZny1LMyTpknYhPIbSbZNTAP0u5C1utA1Lp8y8CKfGfjRmXepdu0FjH1UCm3vjMBwfo2FSizOdd9W813t3FQWLaWcySgzTQIWH+o2w1tiebHst8893Jc4WkrZK8XpcBSQblAjK+vBB8O8eI4bfmhoiTPRVWW3O8I3bTCIH4M0Q5mO1TOTU3Aa6JcrbXc8A4e0C8FzRMnlkby3G2PWzVLPWCA6zSaqy2r6wnLbNlpgxfKGxxe8wg7bLc0osB7pVNABUQu6vCFCLZYqRKqSrgNuZEGNLlOdoaOB+7DhQ9C9ZrPtZjz1RGBW8+/4hx3zp267W3snRAPtpVATYF6nOwECHjDDpPX676PHFjcjJsVxHuLsJlwwBiQrkuWqpLQ2WGqfvBdLXrCJAukjEspGcF2bXOdsy1GYsFDAur5njE8NgeMjhtteRERgPnccod2u/u7vLY3SnAG8X3/Rw72RmcA8Ui06wAlRCY32OBjPu1n+aT+7XNp/3w+IC3929x//CAtw8PeDyffRPgS4SSTY8zEqXE2piNRaTRDcYZ1crcODuj3hO4lxyTtVYXTwwKArkobMKiRYoAvlXeIpxo6+bWMnUcpxMg6Q7hQiQs+pFET8NYnU4J4rxmgHjFvLqbLlx17GkMDJ+MNIfYupObGvBCgLth76KwqXw2HYyNkta2RhFsgN8qqgC41C6ZDQms79XSflq+DkC73Ve/VDyJNfKVFe0bZp1REgr+3PX1FfGdvOboHjZxacw9n5Jlar2LjmGt3EGYuLIQzrykGCL/bYMwzlDDT0m2ogHO+SqNz2QslvM517qojL5MC43ZMHvgBrADbh7LvPEdi7RCF3ogLBniro/RYnLHhsALcHPpc8jzCK8LQ9V2uAI4QYiZhhsCsXUMZHpzYdzeVKZ6EKmnzWaSnG1HG5u7bVuRPXjUPy60SebseR9csYwIvESpDYyA2emA142ywmOnpm5KKbV43RKY1dt7qX4aoKQOWM4X2SCN2lCNiIWG21uBD5/iJ9NWf3JQ27DVMAkCs+E+blZ0JoZ3FLZUPozPjPpSsVg8ynVUU6Aui1vpRQA30BsL0BmSyzkqLVZBDdjmo0vD0gW0YyqbIKwj3AruwC2EjvYsAvcR495ZcztaHlgzY6cSy7NRyvosv4fA2J0ghDD1awooS7+337HevzhBpIBR7PrR/ajNuKA2CI02FoeE5aXM8+Su1yT8UXXhiAWnW0vbzYgReuEmAAcAOX0AACAASURBVFhmaiz1vWOvqmjZsbeV+7oOsGs8XF5jDI/4lqBtx06xazuZt22yMJqeZ3HSxCYhKC6SoicF/1yuyEVEAVRIlWS5CeZw9j0nnjafBni9lJkk9ne+XHChm2SbcX9U9EpYiv455IEat6s/gnRnK+W7u9i8p2XT8FNn13g7XHW9gnetw3BLiRE4mQPDQyqcTgxFjNLzDPUMYmULszmDRcvYlLbFdOzhE7RpPsWivrqrRMJdJeM5vv2CgJtpBXCgNzgZ7Kjq0vW2TeOaMgG+cMfhzZ9j/ikPQgfEBPjyxkLgkjUekaGDAlQN+rxT7fYGWX3HmxO8P99UNLoZJve5hhDU6MCRDFjW4mqC5MrVNLDwKsr9QbdotGk+CCKdF65y0fZZi6PBxHOedWXn1dfORzamfSimdL+MUb8vrpA7bld2F+DN3XBOd3e4u7vDyY/FhrTvmPbVxj88f9zYt8qH5YcY8yV41zozvMv52nSVbIz4tz3hcj3j8XLG2/u3eHP/Fh+/fYM3b9/g4Wxxt3M5u7+ShhLmw2fbKRgK+n8JTrZYqfTGSDlSfQqOO3tWNSaqExDugpRRx6OHWMYQqlGknmr56xbNjTDn/7t7D6rYxgh3XlM5d6VgzgjHgZH9XfYaqm3i98kdlEQxN998mT3WMXzq6e304oCb6SaAB4jm0uTabac1XVkwFYFKRZ3pPDSv90el+6Kyfxwx45L3W7/2ONO8KDUvrcHyQm7AgPJZQhUmiz4oU1HSCvPJynJecuz/WBhxcz+VeujHkGxvFL4xJ9SnP8F3j+e7aVD3O48XQC3MMM4eiFV4j0hMGxSWsZRVmN9y876fA7dnyVw5iBigwEHFFcQDzDkIuQ5G8t6uu620S6vvTLvKQ4Kdg7L3tpH1LQlYqrkk3dvY1Im5WTyS65PtanM+J9u++C7uHJDcaOBE6oY0RXYJ3lVFmJ+YvaWlDFElDLaUhMAbInQYeIPtW8tGCaBBlSJnAaeWpNScErgcOdOsyqf1Znifs3qs5aEMjYbn9M9K3mpRah3SAEc9WDA1dcE8x7lfHHAfATZ5hZDJOagNZNzt9A+nvw9ANN407u4DZre+3VuSm/1DHzawamPec1SmesmN4zyn/uyaL4au5RUVvI/eJfWBaz95nZ5DkJW664Y0Rirl2pZ3zbfxNoWxFqgG0QbMj0iOJxDr6o6RmyssWQuwLq6kLrcCcO17rfvihmif/VhlpXmssLiYDbIC8ijuD7pA3Md9d3K/9invKffRrVLLGo1V/ZgrbZUBG3iy1Z5nVjH9/ErQgzHUzffUZJd8egApbkP2eDnj4XzG23ub/vfWd7U5X2ze9obYHgIGsh4PRBDxR/Yy93YtXHLOGVSVXKX8rYbSPdGMlypOBSPWnjKB20Dcp1cO31QDPhc/ogGWHl3ZMamOe1Sdq+Af+WL7tO22+s410nWrNsV0myDeN6e4r9v99M8g94sD7qO0Mj8RA2xaWRsYsvmPUrr9vImWn7Bnx6QzaixykvXd71qEepzW64/Z8B6YuHhBlQylMFug5aUpRiLQ8xlbQNuCNPU4wNmL7T7uXgrmk3WjsXChXGEDyOxGKox+s57GgEyFubpYr76kXsp7S6Frk5otb8nixANgmZ2WMGTp1U944PLjuIYrH4cbtAPXyO7zZLuYpKskwZqg3ph2rTjNgjVIox4AweyO9DR7idTlDmzTXQvGtH0ON2eSbDYgeb5cIvLf/eMDHs6PsZvN1cO1Tmf1IEDFbBhpBqmDtwPUkqc4srQ16qCNHWSlhlFbmGplp3RjhTtLuH2cRM9jKmwMpOSH8tm2mZtQVyO5EojCnjOLmtMIS4rW0kjp54skPb0M4H6mDAQFfiedJgMlcNNtYkJiV1HLMXsPAxjF85/LVyOnB0vxnynGc1ceM/B1UEx2zLvDJb+Xo4Lls5ZOvIeR5Qm/ZHEHGEMY5THdtaJFc9P41Vc5YIJgmBukRg+nNHxZ3h158ftXOSlbqZBJHsvVWnPOsckgWYvxLIYw/PuRD5dTmWNdWXiARHGXrJ91h5M+IFbqh2yUYFTKcpMsVCYX1cuG0QdZCSj5bO/7KDKQ1MZAUr6rjbtHrttT+LWDwVNu7a9EZ5Qam8UyFwwTBbiLi6cP+JqALGLkXvfW2T+cVVPvX+spx7c8to6q9wL5nLJCU1d3Ens7CMOxQ3DKtZziu0TS6MT9Xf2irptsn0kvA7ixdnksrW4MsjrVvmKpKostkfWIgDB/aoyNCUJxqUyjNBjXMXvXF6fYh6kBizdqgOTT+eRa4wsg71NheAqkG4HKPTDklPfHtT73lBtQYFVav1YFXDg2lFOoBCLOtJ1lC0HeNxgQt6hC5k0j5dsU2aBU7oNISbSpYOGyOWY6BI1wMRHkKLqDkKo1mJUQeIt/ese4FxfKaZySdTOK4Uj2l8z43UZenruOeuCrNtnboO+ag8DBUmErJA28bFDy4isk3/iA5P2DsW26R6a7s9hDgwjEl3mbq8jKeMdjo0ZplKjjBLQSmTH2nEyDPcqGA9THUfSd7gW6e7p7tRj7agTGCbI8Y9ty1ed0F9K21RWa9U+DrWtUhvcPXWclQkf7xAdJV1XWYOaz6r64SyfCET+jE8ALAm7gGLyZDFTrNKK9dW0MoHb3Hcpo+SrrOvIVr/O438W0d+V4thD9oqNrpZxpuevUFkGh11quFqiAPhGeshQcyA6d9TpFcGY9SXQPnl2zxulMPkt+OuOOeNrMO3tPfh4220fnhIxiLGIacnI+zgqOxpAI3Twr6xfmuE55PALruiHtWPTskNEdsHJU1i61Vkte+dcYcU+LN7gbbQq+HLPtwhDsbxbg5oYZ9PdODyTFQcnL9YrLkw9E+s4+YdBOAx78GoPbynG5vvhiIqkbA0hRxcpMvUKFxr4aTScVXs7hA+UB3N54Y5DVl8RX1t0rvdQHSj0UXaEc2oBtiakdrFuzvgjGCt/ujnFQaj0Guw6qnX+1Lms7EjTduZVeFHDfSsaUskD2HYDa1MA288Mb0fTpOxlLF0EOxbvzfPrq56YAP1/Arum5Oxczkf+396XhOWLZO4MjeEeDDsgqrLrIrIB2xCVxa6fTNowLmUj6B9v7vSBmIG0HG6hFO7MGOmMlGUEaCpuj7ltBGdjbtC/WbUwdUw15iDc4oBwrn4dybyxwmYEg/Xu9Jj6LW2Tt6Y0YK+gytZkNKUuAMuyDjrVea33V84zwt6B4LrRhwedM0AZBLrego+tkU8W2zZxJUrYh4wySmKUzxGJpOHBLWQV68kHAO9+x/DQKYybSCktXMh8qJ842CxmDgTY32GCYXjIHKxMwyZAJ3Lo0oybL8lncJJPbrB0wbRqE7pbRyIO5MFNHmyGGRwGUzJhobTuFTjkBk6Uqb6UXA9y3QLL6dlXhi3AAbiKDUqmxxFpnhBtVBYbvGm4KKxACEfxBpRG95FTBffV5RwqinewifdbJOMEtsmyhL6IV7ZTcGFACIhluNhReLfxP8zpzdZqzSmU6+Axn774NmQyMbXoXekKE4XaX7cCC0djzR2WS6rDwTDUmMKCB8ql08ffsO7fHquw8AbsyxXw+xadAuHI1lbbpGxv6Ivbj3+u5Ut9BanyFqlnNMgDIfMzcIOHydPWNES6+Y7vFJmHoVBkDJ7GVj7a71MkYN+ekn+5ipehHZNwiTZM6cCMzEmAlHick/eQMIHYqRtVIB0IPKtjS7WE70FAXshJ0/XRA0dAbxv3ubqXq/46/Wdx3WmZ+oQP8dHIVYN024mi23ECd/5x8PpdeCHCz23IDvP0KIShIO1i6FsvgpMAih0kqEQcnufy9DQI+y5M/ScmyHLsfenRlvf/GtD+9ZZUltQKFZTbYLqAeKFPZu/hVmTNrMMPZg40j1H3x8slLQcVWoynRQ6a5QzTdXbYxA4/5b18dFQ2FS+LJeAC0qH6MN/2Ors4KxpV1r2w7wT3vHQt43/wrciAwywFBCDatDm6cBVMfsDDtNqOTdcg2AJNjyTQJZoAVA0ptPui4bRu2jYGjNmfnKEx7RPvTYaw7oxve2e7k44S7u9GA2/KX1l2XTz7f1ISsO0F6wOtH6KP2tu1gO2YCN9zIy+YbSrs+Eayb4Ueu3mx1VNugM/cccCTTLvXFS0tPKgaFtT6tdgXsT3YNpdSpHLX4nl4IcKM0Rt0pdyKIBGAz1vH0lXi2MM/9XWUTW3gX3UPp2uNKI1p9Xi8pRU/DtY+GCbhNxKS02ThGKw4CcvHNepe0+msLcvgzBdAZ25SBzGcSbA5yJYBgeg+IYG+7hiAYtWDbnGELN2TYCvM5BYuCv6bG0c4ubF9ltq/L9BfmND80xn3LRUKZRpn83KksrjmdBla3S4/VzXwh5NWy2CxkrcRd7WJn4Eve4gxH40uZMXPu9OrXPl+5lP0p3ANyssHqkyz7uI4TlFMex8BHH30UK0I/Oi3A7fXOwiWgkTQhlpRD6IoyPeRzgnEXfWU5q0vjtHXmbTpkApiFSdfzSd8pSGkitq/EB9MrDvjWuyYQM1QYPXCLUK+ArV3IZVDe+YhegdJIaOYjBrFvpHcCt4h8N4A/BuCXVfUf82PfC+D3+iVfCuD/U9WvFZGvAvATAH7Kz/2Aqn77u97B9PzgpKCHR7VrxxjYti2BSejj9tV5EcPZrH+K7oDlK/L4+2b6C5CqUrAtP99lTsbFe4dExyvbNpm0jDJy3wELZOOVdZuPKmg+4y7IoJHdZ07YKtkHcm0dw1RYyF68oU5sgWyq6kHvrZEkY3deVJh3Gvpjxl2ZjZBxj864uTy9s+YiM8k6MNDPeCO56Gb47uLd3y1+M0ErGFtkMH9k7yh/q3I2jN2lWPSjMGm+J15T24S/Z86c/sc/zqhQqNXH6YTTPPnMn2FrJgjewwYox525SD766CPc0VVySldJIlEBbs1SqAtUaKhifjsgcnLQTsA+jZG6SdXxdm6zyzZMjzWS+z5aFqbaxhBa9CtmyqCwcQFU1OaOU913pCDlW9tnsnqfy+1Hp7tJFGr9FkkW356nWb9BrnA7vQ/j/ksA/lMAfyUzr/8iv4vInwfwa+X6n1XVr32P575XClVmuDHLQfleFLxQzTYQdRByrTaB37BByNL1irzdeHQtyaGVkLWU+98rM9YGun66sGyAjDGXtHPUvoF2sPIKJK6e4aOp/YEVjSpgmpzZA4oGBfq/3QdIxCHzHhoB8ylaviQb5T4c606MTSeS4Z1OHbgpF97TgDuEoDvgPpqrzalnCfoSq/VaLptlLnITafpr4G0pNykrw8OBOmVwLPKcRhhA25KMf5svOIlQBc6ohbu/s1c6RoD3uPvIVoYSuMfA3enk63HEt3lRlClBwfib0aJ8h0TdVLDmjJ7TOKEBt5e1Gts+G8R6hDZfG9hk8wkLEqBtPW9z/4lHsxwyMLmXhQcqCx0ohCFrIYrXQHhCfdIUFwAWR1Eh+jQCVP/slj2f3gncqvo3nUnvkliJ/iSAf/Kdb/oCJ3FGQN8V/URZuc4uYfsFMUYBdTt9jJ8wI6spfp/rgbY7yLNJyt/hawKil29S2GDfrePd+aTPNpmbRlhOU8y5rnJc7lEPqqNQ6Mk0d8JC9aqqx7g2rc9R+1MykQbcZC3OcOYW17UiSc2DFdJcGnvGnb2yNHzNY1HwO+dvC06nO39mzl8eMciWtZESefdIyo5rSc5YyFJ2RVMOsiNBLYNJARtsFsn1yVwk56crzk+XcJNsfv+4u8OdgzPvN7YNCzU6rJ2d7u4wTid8dPeR+7gHPnI/tDHu3DS39pTSuGjT46gjQbpH4DNLCphXsqKqFgd91Kl75halu40zRiACma6jtq2pG7dk3tZ7nxbnBhM4WV3YGAvZuLubdJZ6WhpkacutJgsuVI5n6k5nCsMgPN8oP6mP++sB/JKq/nQ59hkR+TsAPgfg31XVv3V0o4h8G4BvA4Cv+LLfymOFOVuy9pj+sbRwe7ZcgZr30EKHN8GtduWLrIBwe/HHYdo3oHapZ6Ix6nJqkUKUxxhAYUoHNb/0M5b55s0pkkw72NbqCkFcY8867prFk27pkYMoZR7sFmj1KAJ7x8yGO2IDW4XSjpTGbhuxagPlBLD0N/IZVS/oomjMVxh+Fd4Nl7JE28C8iVyyDJWBkw0KB86EAFPcLSBZuN0AFV1eFQBCJ5sxLMwslMx1XdMoELynM0QC8AbF09zsj4x7br783YBZxsnmGYkzUuZB6OO2hpThap0ZuzELv+5E0s9aN7GCVkuvIGXLsoeLk5GdIKg7Ha0VNcQWFg3KQeGbcJvLjZtqiMfdFogfs91nAPh8cGS873kCBrK36J9z5ubeVSdWI11RppxY6rIyMW+L8Xc7fVLg/lYA31N+fxbA71LVXxGRPwDgvxWRf1RVP7feqKrfBeC7AOBrvuozWkH7sNsbXYseY6A8z7+tgiJL1GBgFq7RQlMOzS68vbu2h30+9OBzHY222yWVdZeIuAWK4779HVEyB79ghFH2whBDyfkeQQ461uW/+0QITGIQaAVAUlX9golpg41ABu4hcJauvgDACW5MNaZr4WTytzgmp9INZYOvgIwG0qoTg8uUR/rDPTMAkCytgHYMSBK4BQHcUTxZytCm/JGp071SZqWUbnsfnJRi0JMv9yEuoBvfJRV1CncDZSXZ2CmnSfapDtg6cZ0bzptNAXy8+h/jawM+ze8jQE/ePshWqXfYA7f/xcpRtjcOStOVNTV3SxKarJQFBAHWjLUdbj8SLS7WcZ2ktFQsy+353p6n2PTAcVJgAvPkPmwxTbeYJVx1rRhj5oYIEMzpQbRKmxKZ4UdnjmT3L9tPNlm6jcjyOVw5/O8ExcBU+zuieky/buAWkTsAfwLAH+AxVT0DOPv3HxKRnwXwewD84Due9uzZAITWDVkHp/JJzZI3ykuQTBAP4ZMxPoe3R7kKH2zJg2ajPCwZXyWR2w7Yitz1vTyBvk62H1VfWjtqr8GNQdiDwsMLWelFdKDUvGeMUzJpEIDTYBhjHlludlfiXd1Py8U1OlJunJUyJCOh1a41HxvHC9tWDMxpA5rWUAcYt46GN5hvZdcBvGirIkM+hQdXoBZBLLypGzOM8sz2V5twZCjhygAnrXWNy5KQlnrE32UPlaan4VICAnC3aX7dp/mEi+8feb7afO1HziR5esKTM274eghbJCXho2V7inY10MqKIieINB3rnKboyEpCqxr5TyPHGs+zKAgTEf8GC4nx/2JxnecnmHYzrMMMPwDBKaacRq3dOfTKtovFLSKxITaKWzZ6XaXee/vfG+oUrJdZ2a6XnvySPgnj/iMAflJVf4EHROQrAPyqqm4i8tUAvgbAz/16Hr4CYuUpz5XoGHQ1ZOT5jB2cu1tG49LDxwDdF70ywQW8W36et03LS7yI4X7o54oNi5fQ58vy5DmtWl3yeVDKctxcEmWVqj9i5YRt8O4AvPkpNEMixjd8YwXQgHkZZAnMvdMDZ+3Z65rmd3R3QWXLfH/6sDtwW2OTMOKWDa2qEvO4Y/CyATeSeTcgq7wLBWA6otFl116Y7Tj0sYJ3DvDxWFl/oO7XVo3ZI1uZ+nd9erKNf/27zSrxgUnAembDHjRKgC4aC7LbBtQs3y4VPQp97fpcXWC8J99qF+giG6s0H6Oqx9vdRe9ct2qerf273kWMF46t5ItOHs1Sh/vrY+9K11cCN7MRepRyqWsdarmjmZT38fWx0vsQgSy9z3TA7wHwTwD4chH5BQD/vqr+RQDfgu4mAYBvAPAfiMgV1jS/XVV/9V3vuJWSzeGwDA3TyLx39zxjtj5J0hufzJf2ZtrAuxmj1Xgkfu5cQSIZnlQGFDln1vxww+e1a8xrN3AgRxMk6Smj40HnCHo+QCJq7AqjNx7mWdP/N3UL7LbzDmwFvGM4fQzf7sm6pGww2R3tAu3grZF3BhKre45W4K5L2VeXSMQ2QrM1hJtogNXtMRaXCco1haLv5RTHKjtM8IeLJuq/AbMPLq7+/LjWq84Z46Yai2quT0/Ytg3n6yWWs7+5v4+gUpfrNSL/MWNj+OYEmgOcdeNevrj2dKf5vrDNLQyYOnVkz8o+69TAfT0DZLw0nhI9kVEY8xgZmIk78ECk6UlgQXVnlGqgbgZuDrpJ7flzmu7MbbN7OF0UNn98CxlkL48ul9ALrEmTSEXjpzx8MHWbeBozceBGep9ZJd964/ifPjj2fQC+713P/HxTZ5bxMr4TdcTdLtN27zrAQ8F1brecRLf/RzIkaw/ru2RSW+UcP+TWs2/XmaG6DbyMYGGMA9zGCqgQ1YiINlEQC9U1hcCVIJlgkoKrBsAfK3QBELn7uVbWWB24H4yuZdzJSgAOwkXcg2I8DET3wF0Zd2u88ZZjLWhd691fli2AvGRZXda1+VbAjgMkhFKlnc8wm0Ydr4BeOUO6n+acmNtmmyM4q75cr7h6DJLr5YLr0xXXp6sNTNJXK7tKKwSj/GP1xv6IttCEn5RZuLZmglKQK5ZhryrYKZansp4o29p0ejLyYYkHBRcCw6nsvQrgeiUgGRBg+OpgGCEKwuHuJPXQGnaulyNAW7BMBybo9DIyb9ODsc1i4G6lF7Ny8vlUrX3xaR+YpKgoPFfsTB1TCS159Baw5gvTqqMpZXlyVZSqlKqxo8/+sUszFjcjas+YDhg2mOHLf923F0AGggkV2dR/1SWd2hqRcGoYXRBl9kcAUcFw5k/ZtS0SbApaxaspiwCOOCcd38p1dGdAzde5ulIqwV2XsaeLo7CwxUhUN5I4TasxNMjAW9Eaba/SlUWb8v/mOdlT/jT+0NxjsuhEgLYQ4O2atirycsF1e2pbkD2eH+3ck7FtukksXM2or07DsYAhnFFXo0SmyX0TXZipX6VXVD9rkU0U4rNZfHbKQkbWno4sT7BZNElmIlgUA2axPNN3a+fAPqkJjfIU7xlmj5BtfQOA0wlzij1ntcU7VXCj5d87BNCwIQf6ZXPWj5vp0wHc1FQtbFG7IsT3CqIhcDvUeyjBLeNMlXeHbpQ789kdAMuLnkH6Y4a5FnflXsiyS5bCOlTTlW9CNKcrcQDFsFwwZFqciUq/Q1ydAUEk9ZRKV0DjZv4PrFy4eFgG9Gc2d9iu0Mvj2YAhHoSn3B+AmKBfQZsZFKdCUmr29kuLG8TlcsQGw+hJeZLXF1d9xuC3G9PWG6MBrzmhIUQF5vQ3xwtLCbgpwrZtuHq0v+vTFQ+PDxFI6vF8MRa+PQVoxypGVXMZ+LMIgLaJgoE882wAmwZ1+ua6glLWaBIJmLy+S5nFsTKPIovWg/T7Whx+eAEknxubIHBF6PSl7twQQi2+drV+aW7sc4gDt07rsalCYO3HgN39/yJgz2+vR1W3XRgLbijE8kJy5OsdRmnnR+nFA3cDZjb7As51Zkm9cv8g+zCiky6QOmgWLJWN4510Oy3mWiGyy/fCMO1AacFrdg/AO5/uV2jERlBI5qUocXQZqfjLO6u9ifdJP6DCt7l0Dns6K/LKwTmCdoJRk0c1sGWKo31Wt4qWE5HpdFkA8X1laXHOXxgG/EY9+JMbuyyi6VlYHxGMkZhdZN9ZRGC6KmL3poypXQxefXjJB+t5zoltbrGP5PXJov1drhfbgsyn/z3NLWtsiO8BiuABPTa1mYtcZIX0LU+Aqw9rzkRb5tCN7F6Osvxuxo3PLeCdF3svMiBBwyAx7goZ98q+syrKnOz2Pj8bIG4hG6DDe29W/jqB1jMROh4NjPlzQ03jxtLYBCuL5SNbaa830osHboCKWxv5wgILeN4CQiA6wDgQtZ8po9IF/H4dGW55j+8r2yaQ7m5/BrRZ2WKzMwYBm0CuE0MHtjltmt1QU26fxRFzZb3ELa1ZyT4vqqEY5XTOn6YrZi1DxtrIOpyZZ63vQFx7yOmlftFk8uVcuDSAYMs5q4OGW1H7XN0/sbfWeUWV25HxOnhSs9E0nH6FP4baqIqIkZHuKQJZSqS+nYC9+aKamO53ecT94wMulwve3t/b8esVj+dHm2kyt+zX29xIcw+4zAK44dMKS3k5njEYvVHp596KjP3aQgyqf3uptpSwCHTYqkmM3BGJ97f2I8idkopfvRqcAO1lZxtVbYPxEr0rDnaOJHaeD0xbUSoKzAi7Sj93cQeFQlRM8hAAJFbbDFmTROo0Iz+npL7cSC8GuHdstH5fyJzVv+6vp5pXAI/v2aTYCCuoVgDIduVAfosYt3cjQLVOGVwcKmuhDx+cMFkv7VDWegdkxA4M9unLldUXPsDjNrTnuVxaW3CfLg9Lvo/ynZAoI40mNzVIoCoDuyEMLQyymOP8L/IQ90YpCcBA5ptXpTgrAEiZb72H3tSJlBvimXxUf3/PZSUAWM7HPaFPGkwapcz0+yvfp93oheHxAtZ3MOpdjT1iEf8YW/sSLhIC9/XpydwpuiFcP+ZgdRC3d8V88QLgRchRrzEmQN0vsgII3L2tmu7WxEFl+xTlZuCIjbLHKKzYdSsFrCnj+jdnAGqA9rYlC1d1IqMQrPFqZvbQvKZFzKCoSEwjrS4tfheWlfLJBpDn2PaLgR6ub7b14g3M8fRigPtWOgTvhWk3X+nRvfV+JDDUZFOPNIgQbwn57h/Dl2R+/Dc/j65vrOEG4w7j8d7JwMYYeLpNbEmK73SOiTGBKW2xbvH5EuRyxWGbpqgKFetHR8NbG4pqy7jGXIBujKtrK4wter1U5l02aEdkkkHHauXwmtKo2mDWCq3sLhc2rGu9Ebwle2O8h/FuOgpJfORMm6K+YdnSXkWs8ZBHMfgOpiwW2TD1boKbImy4bgba58sFj5czHn3fyMdL7h95eboaQ9dplFnEvQ1SZIeolZWAcC57NMvZchvl4+NIsrNXpvsqq3Xkxm0whLCPU9RZKyQtrQ27Pk0H6nBfVvfI6jLxvNlAKN0XZW4/Qdw1RzyPQ6TNZIo27NjE8jX3AHLGLwAAIABJREFUYSWSjPNTwVnNiIuIMfvGePbpxQM3kFYrWV8qbwVtXifaAeIWChauFo0SQFeIwwzhCJF75ThzWi9rfrqFcUev4/m3H2YnDIv63FswVoPPcw4AMGcHd9BmNoASClYyL/b8InOg+C8TgGv560BPkysbb7fCu3IEtCZR3n++K0m5pRmhxWg2Q9NzkMw7zUnY2ir0clcz8OVAA++SzSNJzGCT5a/0HsR9ztvcsPmKyMfLGZenK94+PuDx4REPD/c+Z/uK+4eHXCXpERcnAAxj3TEw2uSdyqH+XgK6Te+3uf0k6iZSSskeFkTGewYJ3EXn41PA3sXwlY5DBHMYYDPwlMwJnE5plKMOsoegPlsmNv7dchPgbdsSzAtwawC3Qj2wFVaStasSy8N0GanAwt4q45mIt5n9TC6TBRp2ZS9X3LHyKQHuCmorgw5XAAt7wLa1gTbimOZD8l32Qr/ueNrf7phb1Ph5ZBH57mJk3geIo+yBAO+LUD1rq29MobbYRSUGTNkF9zcDSP+eZ8auq13So5chwbwzijSAGcMk82PPPjaoCx72FPnrxq4Zwnc8SwqFJ2Pa1+PynKo3cR+SeQOwOb8IBl6jT+bMULq1jspWvxy5yaRlKwcipw9C+ma/7haxBTcclHTQ5j6SoBvN5VBAufdqUh/C9eTbAE73x9YdtsJNUFuOgzZ94Z1k9eKnu9RA2gZnh9ks1VgEE/mRqrelF9feubpPyrmZ4y/cwnDCXRbFoFmmskjMKzGE32NqJgzUZ/TU/C1LU9kZsrDX6UK7lV4McB81oOo/rQNgh8DdAL8rCXsq4t8BhGDawEfmxm/TjBSG+qxuLHYN/xnQ7u6b7GpFt0tLQ3+n0LAHqwWMbIWiQsQGKG2KXOYvlDAUkGU3PzZnfgvzGxTx2MBKOQc5Ytw4sIiRe5Cvfz52q84W+Tzu2kFkNOKQzV62fF92cWGYSjbqZeN3zhZIY1ZzgIi8l71tPrCiBBpoc+Dwuj3h7Ksg3z7c4/Fyxsdv3+Lh4QEPjw+4v7/H9ekJj5cznjaLW2Kw7UbXn1+NSRie6mriylE9wXzQ9je44wANP+8FgryQfarWzXfJwItMkT0KhhmwwF1+rMRMp9uEe4X28TEOSip0Fnbt0wERLhMt7TSHq3X6bkycRULDQEPj+bV4V8aoTwyoVbbXm4yPAuRsQSi4E1T+zZBFsPqmC8fpZQD3ezW40i2HLoUvBQ9Qf9crE5z5exVUw5dSadHHWkCY7yVLXcF7ZYbx/NolW0FtRaPlZwJj7VloIMmcS/hUZXD5BIZgptWdEOXIBuZrMaP4IZgoVikDbCl0G0iiDArzX7hlK350PpZy17x2w5EXRe8lypOGcZ8K2kgVSGdHNIjVGDVvV6fXLUu6e7Z0w9vqP/VmVQeFERnO1baZImc8PD7i8XzG/cMDHs+PeHhMv/b1esU2udN7PoeAPUseY6/WwmaHCmyDCxjrVW7ULB5iwSxLXRBDA063RbonfGXg0naPgLuGzZWZG1XoyVc4ztmWorMMnLuds0o2m1WiGoOTCdwm4BhT8XAM6sZpjkJmlnZP4xKsUDmzRRCxsZR7fAowxXq+rNOlZ1DZgKwVv6SXAdy1Ua+nooIR4HkE2iuTXUt9Sw5LM1uO5V38Vln80QObOwcEp9vli3euXX5v6A2nC652H3S8wPWH92MxIEVu5dgOtJHGJ8s0vbunVb9attYfrbhRT/m7ygjO8OHstGIhetZavaDJoc4Y6oaxynSXwkJIbCK9L1gxBrtqonEq+nJkIzTz2wxU6THk3O3l/iIrukiu1ydcL1dfWHPGw/kRj+dHPDpony+XiFlCg91ioog/z1/BDQdW4FZkLy3CKgAxI4OujToAHKC1zKVWNd9ztOOZpaQcIiaMx8IWcBWs50ktMuW6MpZ1xL+NM0i2fHew/lnIlSI1hwZ+GOAOzb0fs01w9WPOPsr9cK2NiI7spcJWQarM0It06/h3X8npR/1Rt/HiZQA3CtAdMel6XYDHwTXNar3zhbtDhyBeGXwBssbyl2PvBG2el2SCsRrM2SHnA1lbr3Szz/aozxZRcP/eIG5StlE65aAumVIoURiNZD8IoPcuZsi3NDa/1qZt2a/hc1sg4lHOqmAr8NdeAv/jvJhaI6X4uyM9We6MEU/VaFh0IRGYqyeCbJF5LhmKT8qSFoHvkPK+OFm/sa37jzQsPXwAfbr8nfwgzZSqYpuKiy9nv398wP3DAz5++waf+/hzuH98xK+9+RhXnwp4uV49tOvMwS6CkKR+RmQMN0zUuWTc6Vsevuek+D6vK3gm49YGSitwh7uzADfivSmTHjPd2PjTOEUs8BpILBI3Bg7mvWF6FETuPVmXwCPyDDdc1h6307BZWK39ZfviGpy6gIcVN+fEFJvWtz2ZcXyKFZrVQqvnEVCfB596cju9GOAGOrjdYt9sCPF3yLQdyHYPsP9iXKzcu+fWK0vX9lHzQ4CDLgYoWO3z1nOXCgMksO/KQeZEBuTWunXdl7xzHjfZFzySIJn4/pbFQD4T/MbAyVinysypcvXSI9bNIpP1BHFJZldFEj8OzWy9lgjbzyvBe72tGSxmz54RXeR6OXtIZFsoU9QK+arZzPLkoFjL65KfOO9ymt79f/Ltx7gi8nw543y2z8vlguv1GmFbuaHCWgIauLUd1TxHvny6IPVMpAwUIusq5kD7CwjOnNnBcac5J/YRA7tsw7XsLHvOaa6TKdDhe5guwB2DhGyL4aZJoK6g3dh+oQtBIKZasKmA6tr5K1NND2DWVlvCyAyNWlMhB+0dCSXG6aq6Lb0Y4F4Zd/3+rmN+wj/f9aLnTmYDtEvXi/cNOP1Tqagtv+Upe3A0BkTF5zXilQ4UgPDvpbU7UAu43+DUESpWAYKxh3WDTVeCK5vAuq3lXcG0anlmDuzU8sfcZiG7tWdO32R1cGbFWjXNQPNczpEevhiCjDm65mg26/nk8kGVn7+QDbw2uNvcfukVUPbFYHKj2TQWlM8uSwlqBHf4zJs6DlGsFEGV/trrtuFyPePxYv7s+/t7+3t4i/vzIx4eH/Dk8bZtxeNSJIX39Hrck0oyMv8CjNIbNOoLkQHxY3VjZJEtSQajDjbgTuCsA5VHCGXPJgE2Ydlg5cDd2Gx/yGWzZhFfcYmCE7O7aaBlcHKpGzhYcns7W1MmPuWRhkvciJn+jLWSnTnpGID3dGiESoUSt2F8SMOwFVaTFXGQXgxwP5fUC5uV3UGyXAlAy7S3cv+SjvjaeqyBoMuRjR+Lwq0GpTFuvQHehR5X0CTTI8shk1GPJxHgTjlIqKsByQKuhL0xiswUUO6c48/he4YML3MybfPBzUCfyoppgJokVcsGTSCRSAkvNjcHp9gDyKlmRyJb20t/eqJeNXoJth4qgHUcz5TleXsjXEHZZCZgZ8Tu917PahTCT5oCCcIOZC+QvYm4xuTIlZGXywWPj2c8Pj7g/uE+3CWP5zMul4xFsunExrwvXX32dPKvtxdeZ3XPenF99MxyO7w5y16d9T1h9AvDXv3MwXp7OybQEbz5bBusTKZte16a4eDnQM/DDi9KcKmVSLGeaCwpJaHrD1zrYLsEyXJfvJP3rzIo+eFu9Nn7cOMGxVEAvTW9EOC+ncEEaP7OAmm/cP+0A2a33libFytn5WENIxbAWY3HLeDmrbteQlH2AEIRiz5GwG73oCUtOV/ZNiAe1WzkUSfz00s1OyeDQCK8pAK5bJhsQBXSJdIMUM/bsuQ9coW9HAHkxXuXT52d0s7JWkd6WP8tA4je/7vLoFmHq9ZVwO8GIrveK4h3WpD11mTgn3RhmW+bmyNcY3Xk+XIxF8k1Y2xvc/O/Es2PFoJGupQkCEWVWxVFMXZkmoDkLvbicav5fD7ZAbKyXc4m+XyAm4dFbHrdFFvxSdCuhMPGCXIWSDLbSliW3voz4Bi9QPTxiMgP/w5ql88+6lXEby+/1k915v2O9EKAGzuh7t0NtwXcHxQPDGHVQ+sk6dIrbYy7Vtju3UXjK3jfdPegNJbVwGgFKQ4IwbqkW+l6hp9MnIxzubVY/GwAjKccvQJYecWBeMyTh3e14FNjjNiwd8zS3STjBsqg5HTQRrCKymJrl9EA1oHsoNqW4IOeZyubPSdDWSlsBsHU6a6Ysnqx1NlRqgAebDtqFzGDIFnk6ttI/bOfWfEEXJrEkAWybhoj22UsC0EDB+wLNdXikFyutoPN/cM93r59i/uHB7x5+wb3Dw94eHjA+WzgzUU23CgYAKToRQdrfmo/pl3jU2cl2bb/rjM6qqyjVxexQdT92f69guki2wrcUoQYKxV9U+K7OYN5q7vnTsXXvcZJOXRVPpNUJyYkdnRPF5vlz/dNzgprDCWNE+eV0921w7m5JeNW9jj12ey9COAmEyW7WwuGAp8U1K4O8kkNtBt410j+RVM7eK+NCfmc+CvHKoIvyhGgrXv2nXnupYi5ClymDsSSdXYXoey6wthOafBRlubD82sGoFJ83AA2TvtwbTQQK7HgyLRnAa3CwthopzOfXY8Ce/DeMW6UJdTwAVQwINbBykYvZOYB5PbxwCbvxYCT6wp7JGSRhy2lmN2koZGHJmWpea26prtDvTiy1wWBd7HVwdv81sa0z8tApDNtXRo+XyZlhWAwbw2AvsXAbyWF2u7ogqYDJiJ/Lln1Nv1VPGaAuAdt5iCfaWMHRR6SW/VhDN+0wZBhyvTViigkorgvdNGHUv6oGvF2UYjJro2jGBV33ZRTJp2CD7WsYcwoj/jDfqXnTelbehHADc0BBPvZs82GKQw9iTKYhwUs/XnYfbKl9QbOz9iFvAC2qoEOJ9Mn4FTDsOSXVr68e1XQtf/Q23q6S3KgUAtoF4YT1p7gXbpYJV+MfMZg99AToMhA+nrCyXdgEpF8SuCNhiEgxKzbpB0xX13uyeetvR7b9KENgCFDVE3NxkhWiyKXMOjKt6W89aAe6qS1uG/ncqk/Sn1G+e2eWfLTfOiBGQnyHLztGS4zZ4LOJYi2xTa+0Ob+8QH3jw94fHy0GCWXizNtDfWrS21o0RsxllxMxHt4fQPvVnUKeOxtLdHzagqALjM3wiUSOtndB729ExxzZ5nsdEpsHQYFNgVwomwByEgXYypEy5t/6dgglJIDtSR4ByYUtm1BpiQGS+PZypCsaTjVV41iLouCClGlgW5AXg3GQXoZwA1AloqNfep5Hm4RHbzCEpYCagMunufpFbyJkzaYqQHeVFgCuCZ4q4d1jMaWiNsG4pYs8D3t4JJaI3EA42f4FmNqEbKVky3WFl/fB1O9cIFQ4ZHgS7mf9ORdwLqPXrLNCjWKYlDIerc+OyblvrDuFegVGHLyEljdi7iR8ZdyZgM3eBWX0ypzVviRy415mQTRzI7JsNrDkG3qQb2ejcvcq7ZTSgxOlsEsDjo2jCugHS8coZbGIFVtBonHIHnw1ZBv7+9tNsnDQ4K2h2qdOstMEUnB0PeAkpEAqCxbc5nEAFktu5GD9HcHnfFrE6SnL7KZpR0n4yz1sdRNSEBLVsmERb2MAsj0EKvqwdQYkGoYCUC676R1j1ZMqLKIxho6am3nFOyfNsGA2/38fGQ808ulGYNbdTo+VdxCAPxtnT1OLwe4FQADElEKFUwLWcmkHqwoXRI8nsIrz7dvBZThQkVs/CvVIGjO+WanzKa55ealpiB2S93QFLUDrJqVuihqlqd228j7fVHLiBboxxCA3pdYS9HPIikHYh1qyjMd9Ia7YXznE2MTw3bhQH3u8ry1Flx5BWjuhmY8anagIVM+rvO8akCrNJf7JM8t7f4mcGdHqRo2f4qLMIA7wKODNvNrbdzADBhhANaOrrD8C53XfEEYBwVi7vWmtuFBBJDinG1fYFMDR2U8H5YhF/SEMQ2d0eUzZROSJ+PMKih9A5dh9DDydwD3Ok+7tMX3AW4SlcOkJsyoW9/hXqbrOFkvUm8CKEvbtgouhSz2NExSuGwk7F/1vds1Gp9pFSpAL61cqouK346Q4HZ6EcAtsNVZASohRxbILVU0IvWdXRTYzL8VTL2CcmiKvyemIVsNBVAXNhxdcVfcoQQdg+4Bi2mtUGwKj7w3MeXkbMDsvzVss7FbeU9nMPHwnAEAjcBDcCXRmd/JDHPXDt+kdY2RUWRrBRVzV7vLZc7pM04AzGFUYp5icYNlIZ95ZDTZeKJq0A1iz0e/lYaQZ1U3iK9SU7EBSfrlZUjGPRH7TXBax/R1GRRSZztM4R5agLuIHORa+TsbLAiIjPsxrWdk23nyvtwjKGRcWXYEssjvrHOF4klt+7Hz9RJM++OHezzc3+Nzb97gzdu35ia5JtvewABSEhnOPPP9LiWCNuNsUB6KMAA71sdeUgN7BHAbwayMe7ZnhBui6Q/PHYB3MXQckGeNY5aKmYAOQDe13d6hgMyIuRI6qQmOO4InloduwMX1ETgN4HQyhn0aNq3WSNwMbbFmphBM2IKJJ/vEBDBhGzOkz15iVDv/lMHfHFeeSy8CuBOTc7AhtcGEu/TKinX0a/jJB9aH+7MNJw8qz48ryLAJRhqyHYCHOWUDRQ6G+EKTiCQGZ9+af5EbTb9i4TdhKOr2OVKusHl8taZ95oXmZgVrVYe4hF1P22bJYgUDoD97eAOLraiSYQx/9ir6+BaN6+B8Zdzt/jqWYM8fvuJhukuHg02YktsxiFgQIFXricTzJeRGF4YNCpXlzcwSqUCpf/q6o9cgkgYPGnUqYZBbzTh5nX4+6zBZ2Jr8/sQ/r1E39NM3RXi64nyxIFKPj494ONvCG+4fmWzbdaow7JidRMAVrmQt+S4ysV1nUvd2Lamw+VXRtMrdwZtj2eF9gKY8y5PLiEQ5RqHupVavNLKtsQJ4TjcCvmNfXYkewK0ssX2G0ZD+DjfRIctk21QHd6FKPt/cSFxEU/4q4TwyUvnCmzJe08sAbphVjd6LSinHUtBEhdLSsFhzlnyx4GS82V+Okzo1FQwI4dMecMHGhIaflcBpTRZQnxmhugVzEyiGul85ipI/VAkmRbGior0cjg4aizzMhTKYh1u1HPl0H/SEsRGyIA5QqSm+HTNwJ+uu60h5T3+FlDIh9LRf5dfGZ4W+bDExNW8gNoBIH7pPBcuiwUammLf0FRIxciYDu/7JtidovK0+K2ibKFjqjH6nSKOTxoxGhHOIHcSltz4D/JG/ZA9ZU4FNJ64lvvbj5Yz7x0fcPzx6uNbHAG8C9+ZbZ9CIwA1cMu8yLkAXoEgYL3Or7Ofnr1qVdizNDY1oDqrZhKicvdGNxPpEDcmSXHR8J5vtz3HjO63UOnzjAqGRH2bE1tWRtXddVqqCclM7fgusY8yzSqfofV3zkL2NCt6rZHtjSZfWO1AbLwi4w+cGb4JKQWPHQgFXxjLISNudFVAAhVbWwy02PNfSnLU2/bwo3YGc0zljd/U6YEbtsuuYDQnwied5thKga+qNImcilEau6nOtJ6VRnpwf1PSYooUcUEpWbQNrcw5wn72M+5Ar0aLniVSw9rkAd81GvRaomw2XKxw4hjCK3QDjPAzugSkCA+uBMU7+SromaAjZzedCBoXqFi6qZNw5DXL6ApKTy2Ui3ThCdi+AnJhr6YWjrs7pbhPTTcK7IvdONJZt8qrgPdW3IJsTj+czztcLPn77Fh9//DHevHmDX/v4c3h4fMDbe4u7/fR0xbblYGS414aB9hgjNk6umlXdIBzXwQYPauYxTXxWSDXs+3QMxXl2HcCv91UoX8E1GS0hHQR0MvmBaE/CsoyRg9Uu29Mo8+kPyiA5gLWMb/j5If5Xi5vPmep4w17G3DA9BngMTPLdzYOAaH+Wj1wdzZlfqlVG+/RygNtT2CJN8A4cXmRvYCKIWapurrvKFHMdSFbetLLvpYKDdRIA/cVkZzGoGU8vbNIBTep5sv72LlrlZlGMMR90UbNncCQUfxQSFG71vDgrgrtKcxDGGNkAB7gqENcFFxUUpJQ1RBsuhq6ofRAXfmxGr4YyMWNCn3f6bO1VbrhpwKI6DwLVazK66NtUQ9oY3SI33X/nPbyez4b7PFUHaUSL9slC84nqZEKh2AK4bSuy6/Ua87Ufz8ayzxe6SJ7w5NPMArT5+GCLxQCHiy/lEtvZqS/E0umDepK7mj+TcvYQ383BVkSdrQw+b1h6I/FVy+9oeaU+KDNE21AgDCZYxvLc+qZDGLyh3/HH48v9zZitPTuSgtqzjv9X3TsgQSVvt9KLAe6cLlfKSzZMcPRgPDmAaLdUG/68upX3tXemwjx3/8oVeu+n31wre684Wo4evFGRm4VKuTyOCXLONg1XQQUBwherBHm/Oli2ux6mD7CULqJ11WYqrshN5a7PrcBNEFnlVKdoVQYvgG8XZQM8ORBrg0LTr7MhuBPER40HhgElGRn3VGQ4U82odADSH9yqTgDh4o2yWIXlcP2b22aLLobN3ZPCmKGI1Xs2biBuEOhDL5rg9auQCD36BLUFNk8X2zfyfLZwrW8+xsdvP8abt29wPl+cbT+lj178P+/Pi9jqwXE6RfwOTiqvA7aVTRsByftnOT/L2opqfA9UthjAOiXyqFU+08pCRB204x0wOUNsTjcX3FSmynW3EexsyTNdHyAZGD0GOI2ezdMmgKcMLZWFNTON4eQ+lyUMcn4iyGjPj8/9Z/5ntr1b6cUA92SglcaWvND0R0VXI4XArpJfkKR10Y0A3JVh8zytReCv7tUt3p0VtVbOO9Efe0CvmVwVtSEImQbUA7VP0KHRcuuNeXWhJEuikvNczwlncPi202C3Ohe77Fl3e9OaFX7n/ch7eD8biLm7aDBKcC2+U8z5sPkMAvrjI+++fHibm81uKMAd5lLhxsnlwV6KJCHcmxxkI4UZDKm7oxSgEVVjr3D2KgC9r0LQVtP5Dabzl22zwcjrBQ+PNpPk3n3aD+czzheukKR7JBdqhR9rYdvhLikxbwgSzQ0yZwPuurhqxGBwtrN1CqBhu2ugGAlg76N1Nbz2u7ZV5t3bZrizQOPuLfOUmxSQHPgD4hnMS9xfn+NkQDgn+5S9ueHuEYsQyJlbHbQrcYxxlDkbYM/22/9mwapaXnSmnfp8G7pfBHCz63oE2gGIklcHLa9AGUIoihJyqb/fj5N3RpZQfpS35hvn9xuvYQewvkX4bBSlU76x5oZ02pinxL/dC7ACN90LIiMAiiyVjbSWncvOOVCcPvFs+EBhy/XVkd2F6YMgzW5vUdjWNeWzc8eQ2KJqAzYBZGO71PrCsr+hx3+YdJdQmhxkrgzRDIKSNmqfOcKiBDj7bhWjbIuu6OfF9xyUIW0Bl5Y5vFN9ZeScHjzqiseLTwH0EK22q00fjKzcgD0bziIRSR937NPowZiyLBq9LQKcbbCxB+6VdTd5hB5orBhkW23uy6JY4ULxdhJEqRiCuJYrb4vOcfd1BW4swCq6SIAtulo3ZLDekwO3M+3TqOMpXSej10HVrgRuCVW7krujzYtr2vVejwpW0osAbijcZ0fWPWNDVFPSGaQzmkjdwWL9/HWnQx7c8gmgCT58atEbKN/fkZfK1o5elqCtTaFJD304D5xrUQc0KtcIVjs4iDciDGl1m/AZ1l12ILBWCHEQBwrL9q7mWh5Z81rvQc6+GIW5oR6joQEcTGDxnyEQmcBm82Ih6sGxMhN0lWz+2XcWR/iDJ2O2CN0zAMPjDhGbloj0DwuMvQcWifmnR8YKyDoQxNxjhYM4Pfhq5VMoNtjqyKdtw737su8fH/Dxxx/b3O23b/Hm/h73j484Xy/OtktsmUGW7PKLZdiddY8xmoZRf8mmtzEw1JxQbauxtWcZOsYeMvWS51wPt+ydNQbjLhldRzlKs4l3FK5SiQKb+c5lE/6PeqjrvkUULDG8TwW8K9MWEh3PwpzBDzi1NJf0L3tpev5jj0uP6jg3d+OVhUla8nnkhnoGt18GcCs8/KOurLYAI9TdusaXjlwUFHSbOcJj8bbOduMohbc7w6s18vZcOXZdoR1+J+denySaMSZ69vn/0ZMI7Di4wzvv9Me2XskioOAptPaJcmQveU26Fcjcmb9gOs8YrRi4K8daLsSfpP69+DKmOnNV988PtQVEfvecbDBb0aOFKQoX9MDA1wswxUFbPSIhvRBFL+M5U302qB60sMw/GSbhGh55UcWn/vnqx4uHaX30/SO5nN3CtT711ZHVTVXYdjDEoz+XbfWjsiJHAeCqJ8EwC/uuOmTPUdj4SNUN1rD0gVPKgxtHHOgI1ayCN9kujbli30Ps+sWipXzqTjkMCTt8UQ0/RbgWo+iKy3vnCSjxWLZpsUjmIre4Jnp95X5/wXPM+7n0IoAbqtg2n7rVtq93ZY01/nB2WVioIgLY5fP65/uJIvn2MbTfPsauW/6svjYalv3DKzdeB2LybZ3pVHqiPjWRLOS4TNnlI8tKl3C19FKYN7/n+1I2NBLFTVCMRuzl2IlW3EOWLQTh4n5B+ZR8JMKNAYmewpwC4MkAvLBdm/rXGWNNtqmJlFLlwOfAloGDfCbL5FJ21YwdHWAkwagZ3yWIRxOa+0vVVqjqtFrboAbQT094c/8WD+dHvHm4x5t7Wxn5lhskuJuE+iHOrqMIQ6y3QKCif9v/VTdU1SUSjXQrJLBUgD9yX9qCFyNRVqFqUzm51LyyyGBUbnQFaJE6Izf18z1SqdtCOXxg2Ed/xFm2h4I9ne5wd2cDt6e7ETFHxpDSLtDKvqnjkg8+8lzuIp9EkvcyoNS21QHLsnlCrYdnyOCt9CKAWwFXgm7NW9cJgM0zDZsb1yWY9YeGqjZSVND8SF5Fj5pA9cb1cV6bIsWbDu8RdGTq1zXQL6d6BWcBdnKKK9wN4KDSBqQcgJurQ3ZFaAwscUi63FuhM8+ieaiyvrpJcuTZfau7TBTwy3xPc+UoIFN8Fxq7p3dbs9fGZ1mdiG8kYcAhDij0+0Kktk4nAAAHEUlEQVSMmU6xrYvR5EuZT9hK3wRs1hn3eDSGiXBnMODdFAPuJ4/8Z1uNmY/b9pG84uIbIzw9+SIbd0M0RlYZib9nqbwE7crS4eXTshBHfJGZdr92HZzkbAcy7SFmxLh7uZFVQqh2wxVqftyIDppPaRrUlWTut9hY+qRJCmjb6sbGfcuzO3eZsAzV4EfPJPK5B+3ZgNt7b1pnNM2Q2QrWt0CbBOpWehHAbUnjrzK4BG1t1zVQXDFkMd6C5fxzoH2IRQuAvyN1E3SbDT//jA7ex2/po/tHz6CPGq6Q3ZedoPrssfbG/pz+wi6nxqe81XFgikAcz1GNBSlyqLAs776iZ4kN3Q2T7utO2LPJ3PGSqYrTMLat4KrZyhoXGettWeiiozpnGBiFzVufc2Kb6QfdNtvgd5ub+UUZ8a/4mGtvhEYU72jkNbVBMGBXByjA3lwq5ZhnwycdFaA2Sv3uPGAnyUw3ThzJeVcjYaBSHnVWSJtRIsbGYzyg9GJEypQ8Z+5rQw5jpqueaYUyd5NUMvZu0G6CunXq10PTf6OTiPw/AN4C+H8/dF7ekb4cr3n8pOml5w94zeNvVHrN4ydLv1tVv+LoxIsAbgAQkR9U1T/4ofPxXHrN4ydPLz1/wGsef6PSax6/cGm8+5LX9Jpe02t6TS8pvQL3a3pNr+k1fcrSSwLu7/rQGXiP9JrHT55eev6A1zz+RqXXPH6B0ovxcb+m1/SaXtNrer/0khj3a3pNr+k1vab3SK/A/Zpe02t6TZ+y9CKAW0T+qIj8lIj8jIh8xwvIz+8Ukf9ZRP53Efl7IvJv+PE/KyK/KCI/4n/f9IHz+fMi8mOelx/0Y18mIv+DiPy0f/7DHzB/v7fI6kdE5HMi8mc+tBxF5LtF5JdF5MfLsUO5iaX/xHXz74rI133APP5HIvKTno+/LiJf6se/SkQeijz/wgfK3816FZF/x2X4UyLyz3yh8/dMHr+35O/nReRH/PgXXYafKB3FIfhi/sH2ovpZAF8N4EsA/CiA3/eB8/SVAL7Ov/8WAP8HgN8H4M8C+Lc+tMxKPn8ewJcvx/5DAN/h378DwJ/70Pks9fz3AfzuDy1HAN8A4OsA/Pi75AbgmwD897B1bH8IwN/+gHn8pwHc+fc/V/L4VfW6D5i/w3r1tvOjAH4TgM94ez99iDwu5/88gH/vQ8nwk/y9BMb9jwP4GVX9OVW9APhrAL75Q2ZIVT+rqj/s3z8G8BMAfvuHzNPnkb4ZwF/2738ZwD/3AfNS0z8F4GdV9f/60BlR1b8J4FeXw7fk9s0A/opa+gEAXyoiX/kh8qiqf0NVn/znDwD4HV/ofNxKN2R4K30zgL+mqmdV/T8B/Ays3X9B03N5FFsH/ycBfM8XOh9fiPQSgPu3A/i/y+9fwAsCSRH5KgC/H8Df9kP/undVv/tDuiE8KYC/ISI/JCLf5sd+m6p+1r//fQC/7cNkbZe+Bb2RvCQ5Arfl9lL181+B9QSYPiMif0dE/hcR+foPlSkc1+tLlOHXA/glVf3pcuylyPCd6SUA94tNIvIPAPg+AH9GVT8H4D8H8I8A+FoAn4V1tT5k+sOq+nUAvhHAvyYi31BPqvUBP/h8TxH5EgB/HMB/7Ydemhxbeilyu5VE5DsBPAH4q37oswB+l6r+fgD/JoD/SkT+wQ+QtRddr0v6VnQi8VJk+F7pJQD3LwL4neX37/BjHzSJyEcw0P6rqvrfAICq/pKqbmpbffwX+CJ0955LqvqL/vnLAP665+eX2JX3z1/+cDmM9I0AflhVfwl4eXL0dEtuL0o/ReRPA/hjAP4lNzBwF8Sv+PcfgvmQf88XO2/P1OtLk+EdgD8B4Ht57KXI8H3TSwDu/w3A14jIZ5yZfQuA7/+QGXL/118E8BOq+h+X49W3+c8D+PH13i9WEpHfLCK/hd9hA1c/DpPdn/LL/hSA/+7D5LClxm5ekhxLuiW37wfwL/vskj8E4NeKS+WLmkTkjwL4twH8cVW9L8e/QkRO/v2rAXwNgJ/7APm7Va/fD+BbROQ3ichnPH//6xc7fyX9EQA/qaq/wAMvRYbvnT706KiThm+Czdz4WQDf+QLy84dhXeW/C+BH/O+bAPyXAH7Mj38/gK/8gHn8athI/Y8C+HuUG4DfCuB/AvDTAP5HAF/2gWX5mwH8CoB/qBz7oHKEGZHPArjC/K3/6i25wWaT/Geumz8G4A9+wDz+DMxXTJ38C37tv+A68CMAfhjAP/uB8nezXgF8p8vwpwB844eSoR//SwC+fbn2iy7DT/L3uuT9Nb2m1/SaPmXpJbhKXtNrek2v6TV9HukVuF/Ta3pNr+lTll6B+zW9ptf0mj5l6RW4X9Nrek2v6VOWXoH7Nb2m1/SaPmXpFbhf02t6Ta/pU5Zegfs1vabX9Jo+Zen/Bw2N55nWN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data:image/png;base64,iVBORw0KGgoAAAANSUhEUgAAAW4AAAFoCAYAAAB3+xGSAAAABHNCSVQICAgIfAhkiAAAAAlwSFlzAAALEgAACxIB0t1+/AAAADh0RVh0U29mdHdhcmUAbWF0cGxvdGxpYiB2ZXJzaW9uMy4yLjIsIGh0dHA6Ly9tYXRwbG90bGliLm9yZy+WH4yJAAAgAElEQVR4nOy9Tah13ZYe9Iy51j7nfW+llErAS1EpKBu2VZTYSBoRUUI6wU4wERUiXBtGFNKwsCWmk4Y/HUFyxYANRQMxKKGIBtGGHSmVgCZRCaHEFJVKaaruvXW/95yz15wjjfE755pr733en+/bX+6ZL/td66yf+T+f8Ywxx5yLmBlv4S28hbfwFr49oXzTGXgLb+EtvIW38LrwBtxv4S28hbfwLQtvwP0W3sJbeAvfsvAG3G/hLbyFt/AtC2/A/Rbewlt4C9+y8Abcb+EtvIW38C0LXwy4iegPENH/RUR/nYh+8Uul8xbewlt4Cz9pgb6EHzcRLQD+bwD/NIC/CeCXAfwRZv6rnz2xt/AW3sJb+AkLX4px/x4Af52Z/wYzvwD4LwD8oS+U1lt4C2/hLfxEhfULxftzAP7f9PffBPBP5AeI6HsAvgcAp9PpH/tdP/MzICIQEQBCKWTP7X8gULoPEIjsHP73eB73/c5hARg3aiLXHuMrD3E+8O76lRfSY3Ghu7Z77vZA/l93cvDg39vhUl+54eXbL1+4SIfPDffpoLWnlydxX3jhuoY+eafrlDwMiaEHM6NxAzOjtYpaKxo3OTa5zj5aZmlFUGiQ/yhdM0wwLCFtX8effaSWN+Zchn7URlKCT0SEQvm8OE4RaXqzKtSLv/63fhM/+MGPp498KeC+Gpj5+wC+DwA/+93v8h/7o/88lmXB6XTy47quWNe1u2bXT6cTSilY1xXLsvh5KcV/RCTnJH8ves0r1jrtrK2YvZN6Zx1BcXIKBsgbWN9h1kZP8Q19jrVTxv0BoLtr+r7GmfPqnXvy68pyECiknHYurSC/7g/u37kS6Mo7H2O2+5h3crvfCsiWXzoa3JGj3XniE50c3BGJSdz52iwPct7HR1eAO2Un6iKdd/0Mud+w9tPWlzOlF32tP/b9sumPu3caNzSueH5+wvPLEz48/TZ++OMf4MPTB/yd3/o7eH55xtPzM7a6gbmhoQEEsKbfSAHVAHvVcb4UoEj9lKUIXiyBF6d0viwnEAlOgAnMQGuMWqv/WpPyNK8LaytgWQVrHh8Fpx4fT3j37hGndfWj4ZikV9ARzTTM/rV/9T+ctyO+HHD/KoCfT3//br12NWSgaU0k7bIs3ikzCFmwjtzdG/uu3WOASrpPNCEJCViHI41Rj6A9vHMLaCOVh1vr3wVSmeJdmtTDW3gLXzR8QneT8Wv9+cJz+mwhwrIsWIr+lhWlbELEGqHBxq0QMCZG0SNnpp2eM1Q0DtRaAwFoRNhqQ2GAsSlwF5dbtQYWiQbAaFVB28ahClCuQGFG2QgMwZpSCNyaHFPhSylgXnstAHF+Sev/UsD9ywD+ISL6ByGA/c8B+KOXXshM44gx5kJ3oDX0BKlIRjRaUs9oApySAQHljirrrS4pvo2jJZAdmYVFn5/1Mk7e7YB7KMIReGdBZ3/fO9DfytyBvlyfkOInvDuGnTTenRFDQOVCyq8vF1+I7XXBgCLH1g0z5FIpEKvWkkGG6Ao4T+4TWb/uNb5CYjYdNWniUSPUmjB87u18UU0c4C1HRgskV9Buksdml4NhNyWULYG2aRYEe4lQWwO1iq0Stq2CKI5FLQHM3JmHqYThKsm5afgiwM3MGxH9cQD/LYAFwJ9h5r9y6R2v4sRQjZ1ya+BSovJM7WrszJRbAxs4eWU2iY6KVGpr0rIljR6Vln70fKT8fFplWJ0cgnZ3/wpomzx5zVA10B7B/No7Pwm2668lfD5s/YbCgXZ3oUw2lPrX5i+MpIISWC+LsO3MvreiKnNLpjdjqSQA6Mw7G4aYXPgYSWtQ7bUKxjCqmlMZzYZjAu5aq/ydTD2Z5LXKYCYQbR2GbbUCzKj1hFYbWmMsyyKsn0gEhtnCFZ8ujdIvZuNm5l8C8Eu3PR2G+piAVKbbmQnYAZsbS+O0hqbiutg9sNu9/PnC0qjArpMYqO0654zJT877h66Xtp+s6dM5MvVweu5IaRCNcBgxWSiNwmkIpM9HVw8mc2/hNUJo9+5HpHe74OPdubEn7mRh9Ldr7Dr3z3jWefxB2jcEV0ONrRpg7Jm3vSCkdaCD6U/Jp8d4mKdRwzYMAIcTQmbZS1mCcad/XR6SZaTXAnJJyFWHGBbsR/kBZKTPGbf8hGgbzkT9IZ83McPYtUIAc8NaCmxuCiAsawODfR5uWc0kXHSYHrfnNzY5mYPX+YzxIlVoSyCsDLu1BirFgZwKuxRDgT9vBitvyjQI94PiI8MRll8a6BNGLh3nNlC69gQRBegreF8qZzdBlickv0bGeEs7fJKpxEDm9W9e6CdjS/DurDdB7OO5dG0EbeZ4LiYjP2//5cE44untzmZCjXbXg1NMAN0sL2Q/A+/FQducEMy04IaF1E+pAA3CuCOV/vlcAldyFUxb61m0WlACuBXYhUhnAmhDWa7VGhOxBGHiC4XVACAsbQUzq1axACR2b0CPFwb3XQA30Fepd4ds+21SCa1WVCJULaC51YAZTaVmGbxHuDVRiQpQmEBqdnGQYhbw59TY35A9OCw0Awvn4YGD97owAPWhZuGPz0H7irntLdwaXoGvl4jEFcXp8wSenr4qZFv2a+ZYiMwTbJGfmknMO4yogGCMNpELB3I5Z9RUgBG8TYDY2JAHPYcO6Er+2DxfDLSPg+CVHJvayUuR/K51Qa0NDYRlq6i1YV0FuGs7YTEPF1xO426Am1lsTemKXk9sWSWYuSS1Joy7KDC3RihFGoSZgQa3dTn4m2qEpMwZwAE9x7gVvLvn9iPqUyYG+0nYV7w4mQG6pll0bmcJuLnjFn75Gw2fYir52HBN8OlTcUqcD1qX5Mwyxwv0/eSorebXPg+Qu4mkJ50HIfPZ/eSk5evWYBA6Tk5ms4kAdokXurfN0pK0EgPl9Dh1AG59aGQnwbaNjY/OEbkOYtxEyjb3JtfE7LKVaqYFlE1s4IVK2N2dbTMOffE13AlwM0TBKamC7Bqp5GqodXNVatsIpTS3BYnLIIN58TjFdgQwCrio2pPAiYjQjGWaSWESXqeOp25C2qkv2UcHgB0HwecO10AbqX4s7G15b+EtXAsDmHEP7HNQz3SKABRQWVBogbnomY81JeDdpen/qyCk3iZOFne6ZmZ2cJih3J7dgXg2v+g4KR4L4sAJ9JubYGpj1Cb3ZHKSsdQVa13RmLCuDFCR+boLku8ugJsBN2eUIu40SU+B+EsCGdgN3OVe8SO4gZuZT5qy73AoEe8SuDtOdssB9uz4IksdK5aH64xp5fe2fPaJoWBbADBMmgaR2Ce3S0AvJuqzy/+uOGmqJ5lMjLccTYj+pIVPmQvJzO816QHXtSVjxyMo7uYyb8wnkFnwhTB2qzQ5eQzQvcbk71A/7tzkqYBtrHtn8oARJABMAh8KnCCCQYOb/YzQckANIeraj2qNsXnG5uo4RWTI2g75S4FTLcbTBnEnVOGwLA0MYGWxn4NIXBOpYGkF7ULF3wVwOwA3qMRrYC7BvB0Ik9hDAm+xiQSgO2AXNa1A6rQEGJmN244ZJMcBcqQeTyUiKwReHSgTQLf/kvvBTD3PppwevLl/PzP9WRYoH9L/eVLSykJ4Neh4MkNdfs5wi0fGx4YjoXtVGF+O1d7oQPmWvMzBO0wCZGDleRpAfNpdc+sPQfsSZSi39RFdp+DEXC1/fV4mEWseEzHRsZPnWsJcEmxbtliag3fX0Rlh5ktQYvUi1/tMZqjJ5pIMQ1YGH68pJ001ZrcZeARSzmIgDUJtRcFaJj9pEbCWObhyLPVwL8DN4j5TiFErAbygFfXL9Blo6WKFIA7sRFhIlR4iFJKO656a3Nym3USbUcNLLH/tJuNSGDtNvjZ7LpcD0M6LYSXn5Dk5nYw068Qz80qiQJziGM0rnJ81v3Xu7uaSpMPQE4c0Xxu+JGjfmv7XaQf/kmEU4sZU+0nA/Hz/98eHAGhx1WK/HHpEFkKhW/R1P6f/o0AqbsIsKLSglFVXTuqRFhA1AFsUlDWtIqyVKS1oIwVGixuMUtiZdJSjHyKsL7vl1vM/sBhO9cMEm2MTTxQkn292IfRy3rCUgvN5w+kkW3vUxlhXmbxcloLqGdyH+wBuoBN1nTmEU3VRSFnDmLFfjhMJ3BpQVAp2TP1LlQM70N6nx1MgdLbL2AFxlLq/kyGb+4fjhPKQYexrbXhI8+ExJyHymjATel8CvC/FuWOoY/GvaFIzs9ks/dGG62khxrwqQQq0c2+fWzSIEbyzsHdu7BpbyiM6rnyD6YbQ73uS0gp2McRkNuKeUc9MgUdlsvh9klxZtrFtt28zRX/2QqW6yPWfwV2PponnPmDsXI5Zc4g0JPVUc5TTsjEvv9bMNCJ2bgFuXYFZilNNsZQYWBeUpUz7moX7Am7XYcSHhjJo2zG1pV/TWuLGSgjEzxtEOuUJNX8TQGI6sRnc2Uwxq2S0uGaDivzdfo8Bj3NGtK+w76Ngg85UrswOdqC9e3k8p66jagL7Z3aRvE7YzbSWfD2HTxGkrxYEryjKmK8jYB2vT5muI+r8/mts59Nnb0Tj20H7IOT6m0awB/JbtZ7M1snhsbj5xCBzjwq8q99s8uCiJw1o1FBQ0MAwgDFS15lJRrOL8HXPp9jgdXqzJR/1pnZs9fuu1ZbKm/+2xlaa+KZvDdtWsa4btlqxrivOW8WylO75MdwNcPtsMcWOfpRMITGTrCGhlqklQAOxVnjJgEFyr0hHACAgn/uAC/sYVdzU5EEDY/DHjXWMVyPiqW08J9jXQp+Z2e0k3zob5tVRaJw9bKJxmWaPwqybFEV7VZiZo8a/96D3cSB+C6DKReyKO2PYR9rSreAdiVn+Mvs1cJlPiu8Y9T2E1DV3Wbqx/UYtoI8+sedZ4Kizpmy56RjmwFSdRFcbs503SYELozRCBSP8wBkNoaWzp2O3VYCQYkjCqKarPBffQiN2QcwLdmpeLq91RDrxuiwNW61YzgtOW0VZiu4cSKj1WwHcaaAjyVbr2P7rnHiCaVNzH85m6oaxb3/GGrX34wY6DSsg2FQjhi6hz4AnT4WmlXt0j3RHqver6ielmUGb6EqHz+8DkH0U9jd2y4fT6cd6UhwBdz7m8CkeGznOm0EvUd9bwftWc4nGpPd2ylL3zqjRfWo93FP4uDkGG/OG9Hve4F4j0FHI0VfzS7ZuQy6J/ZtYiZs85TZoA9xg3jkfeZJUCQ3bviJFx2daqJNWW5q5pDZbRs9iJSCzhRfU0lC5YSkFtVb1dvs2APd4pPTz6wzbfau1KioPJUasalkhAngBNwKtBOYmphI0gAqw8B6gMXSObHcj8gez2cLP0zuC9C2pdvn2kNBr+nOm2ZbWESJcjGcW9RXQ/4jBd9Nk7jcRclVp/U0ngb9E0KYaTSWvsXF/u8NtZTOC1v+l44nTD4kZq8ufua2K/h0TlFwZvj1jg4AmbDVkALexXAHYTDJ0stT2+W9FTCWU3RahYBsffqhVf63J9rCs+oBi8lnjLyR7hQsLX0AF3w7GLVLILNJAGBT2R6tsdRNxVsfMAtppvX9TqUW2mhLqemj2Knw9Xgc79uammcthBioh8UNqX1q4M9rmrz3zucOtwPQpAHrzBOhOzTpeofhpITH4bDJJZ6Np5O9l8O6Ff080aNaHyf9D1rPJmVzYbjruYiwbcNBuzIg15DoOKWOJuSAzarVxGkLBmba+Lvk17TX3O8tP7GLa7WbqTD67SkrmKwFFXZNrrSD1jjkKdwLc4ottvttWiTvQVv/sxg2oDKaGxr2jvmzNGP+oyXaJ4eXR0Jphe8zczgbRNKcTO6SFmFyJ1Zuzd28hxzu1Xy76tT3zD1/aS/G95v7M6+Fjw2ts2Z8KXBffH5STETCPzCDfupAxMv/9DYSo37hmZj455w68kbRVN4smsxtReJY4SrhjAmL0sy14aQ7otg0GEMBdd6aSDKzGthlEjKKeIaXINrCCLS2Vzd4Xxr0p827G/Nl+yaaO2uGKmY353icnmUUtkMmDouqkeIZwq2r2aOAlFtQ0n9ENdaYUnbBArNqSFZnSzI0KCuTLFuKa02JQuho785W9zMh6kNXeoarV7PnPFpLZ5FbGfev9kcF+DvC+m0DQdSQT4PhszPsV5qufmLDvU7Pb1IG2+XMPS97NfJHBWxm3mSNaa2hQU4gxbARg27/G8bfbuDnLPqHrRIyimCGTi+LwUHTNiY9AA+7MvFk3qOrMM0ZGBc1zbRBd7nt3AdyAFUBMG2bWOPylWs0TEj7whue7v4nnFTL2oQl4z8KoApJOYnJSy6KMiT3fTr4toay7ySH9fWQuuTQZOHtudm0mpK6FewV4svkK6Tg71mfhUyZkNQbXhK4/+5lDZw6yxG61MH+p0E0u4FrPD7MIBdsuBpgB3qx2EYNkg4YG9IBsjBpQ7T6BuN7HDrhNgBgRg+zpTySehIUUqzTP5vPuwGyb4TVbFB4Co3H87flM5afLNXQXwM3M2Lat2461FvkSRWsFrVUpSGtgEHhhcfsDvEP6clfRwQSsm5hT2NQv28dkiZ7t6hmQwJR3A/dwkOVBAoYtPjCc/RITX5+by30rTQEfEXbl1EaagbftYTOGa6aUONV+AJvA/oztz2Hmvd+Wyzm7AtLZTGKvUtwrRT/yWxbfu7ro3tzcjK0qIWtAZfGbruY/DUblumfXxsETSIaZZLTJu3OsCg35ULGbNjQeiymYdDaTpMlSI5VaP7sautJd7gK4Afn4JgD5LBDZp8lsC1cFYfnOkCLiPhbyWWcg9uvo7Ulmg7KaOTIxxPgbVsXtzjrkhk1rO6lDeuwjQphyOFR79GzbUjuyc4swBHAA0HSFjr0G2G/RUq6FeXKvgyiJY1IXXQKmHQ2eJYPKHmFoa08rt79TApjTqfG2WUly3bsNdzAV7N9O1yy7dOEcQPZmJeTjbLcSHkrJ6XhLm0af7Ossk5pwS+VEtsZozN7rjJvSRCVskhDBpsm+Fp/c8BD7aFf0wA2wfwfUlOQwd+R6iTqRPBmIm+2eXYszHu+avmsCZtNO1w9q79qYuwvgFpuzAHcrTfao1e9MOmhTAl9j1gDUz28Y7NESPgHAcMDmxqASPGj3KsN1lX7iJMXtPCrg2drPP5GmDXYAH/0pD7fHNt3P7PiLeaBPXuxfHzrEHE76S9fMBkf2/hl4X2asxlaO7x2H7J9OB+Cv99I5CDJhxWn1m2tK/STwcbxzwWfCNcOgvW8cDsPx6Hz6jnaD8QM4+e/puT+aFgBhd3OyP34G8OHW+LLfGNuPXCvN0WebcxcctPXjCp1wizHaWCci0dwNsDGjsmyjatdqYuesoD32LPb/rC/2mpO3IaWWTZuYd0w6MzcD7QTsXb2pkCrUt/ss3AVwG+MmBnhp8uHOJtcaGlppsM2h4iOg8M2TCORffc5mj84Eot+iRDFp23TCAwMooiMK1nmPgYsRGcrXLN6dVPnk0E2kZeItZxdefPUNvXvdVnsLu/44u/Gc5e7zMD8fnuqA02NXVzHbu8KJU5aDY5yX6ju/M/tMV2Kgpg3FhBsSmGZv5vk18n4aUXuOOP3Nwz3PxYGWBka/l+8BaB8GA9amY9Em6tV0mVrAOZgRLWU7BmJmLqFuNXRskdoaYzOzCIcJZGPZra8yo7HtCWJb0dnX3THv2x3b1lriuDWzQRvX3kdnGm9E4L0ide+i/aHQIuW+e+A2YDUzg7HsEnYrW5WUWTTp3w5exkDQA7ibV1TKMfc28l2n3oG3XOwZ7cgs0F+3Tt+pgHHvUqMcMbhd9l4LhBcfvcCor+R3Z2rIsQ6gzhNBGNeAOchdE56W1uzvCSiRCSMBqK55Ul/grl/MKPXupMu/fFkl9bXdy07dApjtnDJYHwA327spF5O+7NXAQyly385Yqi/GiuFrYSA+3R8zidcDtxwyo9cnNVOUypjNhe7Cx7HU3EiZwAYju+HJBGF4oTjzvyR8Uxt07BlepekVswikq7R/rsP2fEJKQEFX+/p9ADfgS9Jbk81XWmsotYjNyvbOrjVmk2VzRgF0CMhLoF3XsP5jag+YA+QzOI/jj4ZjDof1OoD0bYTx9UEnRT7SjPy6pDrmcVuCH2fj/hoKY2Fk1mM2BlyZvX8p7tuLEj01LLd9nY/XOtacgPpIPBxl+YIovjXzx4EB2+dDITOlaNdn6fR83O3aaiYxBm4PGGjXqnuEgFHR1LYNZ99uItFUfacSB+/IzrReBqE3Am/2bMvFohL8DYx+Cf4YWdeW3xbg5sSoWzBr84MUD5MGqvIBUG9YA/JO39ozVmuYzGjsfQtHlbVztUuI2TOYjvv0aesZpf+Hm0Po48g26o6YvgokPi2Mk58jex6Z9yXwntvF7e/X5+3IVHItrquLgi68P2NFwd5tpI7Rva5w4/O7QT2ANnVPApkdjncunfuFV/ctmrDum9+E2yAoMW2Kcd7F7Nq3aOiVxbRqIF2dWZv5BAm82XO3Z79D/tNQpf1lH4/ZY8SvN5nAFIIQ9u8gQPYsDZm5HO4GuC1kyTWe5y+zN9lBCqQM3Z7bDSaxqQBAB3hZHbno9ueNluLuZ8/m5TB2NImOmNNHTedhfzsJGz3/UmT+ljAzjxwB9VVw/JpDbvcjH/XXmKFGn397X+/i1eC1u0a7h2gC0XPaMImb0uG1HWjSL0Vz6ceQa7ezKJT3yDG1harF4ietFDcTrQTmyWVazSXiM105JifFbJIAFeZJkjAyy5mjZrql+Ry40+RkVonTfEEIjYRLI52/kubdAPc4aC797MvuDAAlf2C4j290rzrUJ7/m8FGAe6AhZPe1Lx08PRyD9O6djzKZfPPhS+f7slB4fYN+3i5wq7A5TrXnOIRx8PniGcAZqc1JGKlyf3X0gspwLeNBM8bNA+NW0A7GnX4HxdyNTz4Ys1lpzqYSu62FEk01pUx7AsMwIYRdPLNwd8DdAe6EEV9jdOPfZg/TmHYq102LbK7cG4M15CUGOpuku5b2ePw4L42PD0emkNnE5NFk5VG88o79fajIfJZwzYyT83T0NzAv48zn/yiV3v97hKieZ1P6H7vr6fyg3uYmkRG5co5foynM2PYYX05S4jaXSyu3TeaOyWZGfEjobDWkgTmy2182kWTgx2F97ROPP2l2bwLcUeTRMBMT4lYdeQ5YuNjljN0JcOvHE0o5BOEZiI/PzX4Su0xujCD9qaB9+I5J2s8ArLeW/+sIo8CZAeC3jWHPAPrrzH/HQ5OtY24ywfSGX592DbGx+l8Olvnt4/Iet2cvSrLZo39fji6MM0B5/JZPAmxhDsUz8v5gP2ADwFisF3uC6B4l+t7evo1YdHNQ9Bk403gv3XcRtdP8LQ3evePmTpUGxrj9q/QXwl0ANxE64I7d/qj7e3Ycnx3BOO+VSxRf0+nTvw3Ax7Af9IgBlMHb7d2X497dt78nZpLX5nWf2I3PJbojRep7fOZmcuTUWUfO1VGUfVJm9cnlSp28nw2a5HMkeLe8A23HARfyiObdCTp1d+fnPgzUi+3k5GIOzD0rH052YG39bJJZ5Gq199Oiso78a0vumHGfwR7cspeTpZeYJaEHyXSBxjIM7TC6/TlAt8yyJR8tLXMP4DbQngD3VOO4ANyjVnkBuInIv9Ijz8VXd0ipdopCAPzyEPFwF8BtjPuINc9A/AisgZ5N723dr2fWNzOwCXkhUO8HbVI2J7VTmfMYze99OhOUiZ5xIF8Le7Yw4iTtjrx/jhEQN7KQlCECx8gaE5m85s+N2HLwDqlgzVnwSaU0eHgE70nb2rvxHO8Gc1/ECUmg1CYYyj2+szs5SGgo+GFbT9ORisvAm+Mbo+pBmTqWHdKFdi+EqQkIm3c0Go+/ZI7IXmgWyW4uLDPtZOt2duslyj13Mowz9k7meEbrTmjauQNaifb1O+JOmH+Ow10ANxGwrpKVRTePKaX4uW0ss65rd218zn4SZwJ7ymCP3X37+9Yws2k6ZuggFEFh+JM7RWI3WSec0q2U5v7uRwX3lLw1stSLR7XXGXLKXz8E+mv9c/tuSR7xK/L3MWHMpG1kkR9JI3s6gAzJO+3gdsEaZryJkL727s2pfNNhhMAe/GPMRJ8y4Hd2qz/Zt4g7c8jM1i3P2iKcAO/GtjOJse+Us4k07Oo4C+KpDXtUJ6IpA48A924jww3aNXkWTpfCnQB3z6hHs8m13wyEp6zcO8aeoc/OR5fEfH0854Q23ikH9twRwpzfBOYz1y9P60o9juFwgHeC40LIqmyegk+gzc7AOLFNjvc5xxX3bRDs6uQg73nQdPdmbHT2zm6EaJ57qtQDQCrKNOz0f+z/vmaGu2IqkSjZ68dfuwjfvV37IMkusV7p05bt2OCRFBvHUl8Fg2XN38hLLfaMu3/5mpeZmUrEwyRA3cA6VlDmCUpt3xisnvaOcVsp08V+EjqN+9TfiOAuzFZ5IaRmjDzivkYk7wK4AUwB27dwTMx6ZNcze/jMnFKKfDXjGluZSbpL4N1NZpHYBcuyeCPagMtNNBMyOVDqsLfm9RIo7C/PO8vuOb9JSAvEkyAy5pSBOs49Rp7cH9NABq99nUxtzhnoc2ef1ctRXSZW1/998E5Kc86+Zq/MwbszleziDHEYZcgJ9M8NhfJodsDbvdObPfamktwvZvFEfDNt7FrIz/hY8bRyzgycE8tuYffO9zpGroAtNu/MtKNvxnzqMQHwHO1kdCzMG8HewJeI9YPCERO5FKCkaYxdkDGvawlX5i6PAxH9PBH9D0T0V4norxDRv67X/20i+lUi+sv6+4M3xNYBsQH0pd8tTDwDuObtk0wkFmag7TZSuy6RB6Ma0s3Xhnqdnr82zN41AXZrMMY5G/JkaRjQtebnNmmEtC2vXxt/GmIzIV3ajP3w3WdQ4rj43CUEySNFj9fS/PgWwa4f5muAMUE7nxAI4NJYvoOQTZHXFToJeQxBF6aFiVNj9bEmk5Pp6zJ6rHa9NXvSi9cAACAASURBVLRa0WpFtZ/dq/ER39Z0sU72ROEW3ilp4tM1MaDLh7P62TsYcWIo9YwrcB5O+3dy+BTGvQH4E8z8vxHRTwP4X4noL+m9/4CZ/91bIyLC1DRyZD4ZJymPvFGyiSSzm+mguYUiALtGAfpB1jOH28MI2FnluprHCfhfBP0k4lmPh/EbgwJim88DrWRvZkgDcvYu9dPFmXEbiFp98vhuem48n7L1ZJLoBFHO6yBQpjU4Y9lHdX0gPO2Yz6V+NQnPZ3a3DA8E3xiLyM9DBQfyXtdX8zgp6LGS0puPMlkNLbFnyofhuCtJ+hOi0zVPYtpuGmnGvDPrhjPvVIIkJIcecZhlfW42Vg6H5eAymyZf+zqm4VqnWk3DRwM3M/8agF/T8x8R0V8D8HMfG5+Bbp58XNfVJyTzbwTrGcu25wBAPi4anzySa7eB9s0eJbN39bgDi8n9MWTwvhgGdZuyKj9Vwff5M+DqwDGDCOsOutx3XEbvkiV7qicA91dmYOcJA3SDFjAVKoMz1xWKN94d2+Vqet9oiN7icohFSe9BG6DdjmkHIUnN69rdZ6iPsePf1L0H8Ib1NWXftTmTri3/WF0CbXIytGDHRUa/+yGH0AQQoKs3iz0z9A3m0EA7oNZrrcUnFcd26YdobuPLlfNZbNxE9AsA/lEA/zOA3wvgjxPRvwjgf4Gw8t+cvPM9AN8DgL//p3/agfYWr5EZGz9i3pqWVqyn7fm4dRY35XvfODAnN9EPR0BO/aQDCzF1cc6YP5//ngZmkJk9Elh7mfP7zL43ysiEg7kkW31S7WRsWznZwXacHAq2k+JBTBpNajLVSIN9WFkYdqR/S/uMA2XUVnbmqHgx0pwIylv6RO4PHxs6rcLzt4/vtvxkJYT82j5/SQvpu5++H2nl9uwF2u1ldqHSxXzh+Rz7mP9EFMRMomBdxRzSmtq3DbRTGRgd8XWw9ptDiDGuXtjjMxfYtvX/PeO2GKeIAOBrmJwkot8B4M8B+DeY+YdE9B8B+JOamz8J4N8D8MfG95j5+wC+DwA/993v8mjjHicjR9v2NbNKZy6Bgfh8erIHm135uvM8yF09RPbTpingjk2kCcfz18wbGeAtHeTBecy084ZWbmfWvOxMHAOAAzIREiYge3+czW+7a1bazL7HOu3yBQBonbp9qW0srhnLyfcBafmx6W1yaYyjV4Nn1ubb0r4WMij0wj3ymkE9CEIXS+oauU+MYDDmTZ9J3XYmuGaC82NFlOcqZc9OvUfyMGE6GbPa+6TfVWPdVbd3rb4Ax5+z91I7ZfDOcmkXUrlnAJ/zxszdhncjEMe1HrzDzDQkcEHCfRJwE9EJAtr/GTP/V5rhX0/3/2MAf+GGeLCu685nO/9mzHsE6tGMEqxbOzRf9is5sivPBmMetCPjJuqP9vwunuH+lUoa2A6GMh6U6cL1PWuWCcaWwN1swMTNgTt2ZsuTNq0b5M7aBtD2geJqqNRba/C2yyPKo7nG0ziptQxQoRmR6VBnx7JzEqkOpvehAntk3EMaHtdEKwjBn+o5gXO+L9EkEM/goV2cOw8G6u/PwhWeMGo9XyIEaOe0R3KhfcqIQfLprsa4qzFv3WSKGa14TTqIu6lELmOHpbPyct+s1N2Kz5pRercX6vqeC8e+bcb7+Z2j8NHATdKr/hMAf42Z//10/WfV/g0A/yyA/+OW+G71EDmagJy5BWp+LGeT8cS787HRRjZ1EWCN1Y8MOp2P+c55vAjAEwFyDbhn5QNGfNqbPbgftR3DpiE+TvccYNO77HEEy5mpywZXHSvpQH8P3T3wKnuxmFI0wmBjwGQc31faTDPS/zhd1ygNbO0sgy73I3LXl0ZmPy/XPn9Hl6mPJqnrl1TwQbDuznl3cbLd/evClFkmZswB6AbY9lwQhaQltuwWaCa76EsM9r7HQM+yjxj3INBHrQjQ+mUDb71/IKCtT4717wQnxWka1CXs/hTG/XsB/AsA/nci+st67d8C8EeI6B/R3PwKgH/lWkSZLRu7zmz7yA3QQMuuZwDv3d6Cdc9qYwTtI2Y0y7dFTzD2TKClTEH8GniPTH9Ma2a7fY1qPpY5l7fb9yG77oFBzCj6d2YdBsqZEe5GQaZUfik8RqRpChrpxzI4BkR6pR9IUvhgoPY5IxSAJR5uyrodzQxpA3UceDWPI570FXbwt5XBpYTl3fJkz8w35bL7IVZkIq3rexOg6wSIJ2eqd0EpBLaPaMKycos9PjfYlwuRSt9BgggMbn/mbuerJ5M7nvZZu8/mt92ULBjAal9gq7QE5H3metC2Qwbvw3IdCGhj5bDsDIJ6Fs+l8CleJf8T5mX4pdfHRtPJyRGwjwD62uSkV/7QSr1qP7eljnbMHTt20AbM9EFUHJBAyvRLsrWTTZbKeXyOKdup0Y0fRuDA5aok7EAuhZmQGs/NVMJgUGMAst9xdj2L+LrYL+fNQT7MAnK5yZeticR9xdvrQnwcphEfFNw8cwSAW/M2sexZ9bhZZQgdo5rZlHtK2+eTyD8AIPjTzy+EsNqDNyV2WGjfR4P1cc6gy6XMrmUPjAZmMTvlLhH9eAAPycSkRj5HIP/5/hx6fWSxu+BjE943s2lvZ+4ztg2r+9SCTOnTYSOtvZiLV4Uwn0h+TPj2cvyCIE8xHYW7WDlJhM4+fWmRzRFoH/0sMF9umiO2nc+n4E0D8y0lwIKSuYZIL5cE2sDIyjU3AWpWRzNZzz1oeEGPyoi+jDPQdsaDAG8ZCbKzmX932VlmBLskdR1l6bE9/kpcHWxrwQxsHdQvD6ZgNPu2vTwo9vlBau9QgYfBfxiNsf99RrhHzl0bOaDb8xbfTEIeZMSBcGhTu9Y922VBn93lez8O+rRuDaYFWHvaZLCAODhvRza8l2RUZxph9pWT/U+fs/ZyTctKxE6ZezMWcLhFQHTj/nJH4PbvOngr20a3YVfEcbV/HoQ7AW4xkdgxbyg1m5yc2bctnov24kkj7Dt6XLeKZZbZ4nEwdfkoBtbkTBulKJilfJWYIDX11Vn7LL8XGAHnI6fZeB2ZPH02z7Yn0E7/4g19krkDlzwZMwu9tSABsBahy5meNjQQE8pCiZFdDkeC1a7lfSJmgjfHc2kAdWW4kp9R4MIEX2L4Y9ms/cyE1HjSh1PdWxzBtq1OCcTF8xmf+rMJ34jKAcdw7UKDunbykSAT5SggEtdRMeUQgAKQeBLFuAiNVM8SOPemEzebWE3aMKH02wUTggPpmeV9KMP4tz81qRvra40bwjumx5jXrGTO4S6AG8COQV9avn4E1DO7MZCqiuOvI7v2Ncad87tL09X9YN27/BhIU+pTNMJ2sI0g4QMQO8NIrDw92wU2aa+d39+3vxObMxZv8SbQ9lWGBBCTblcbCXd2vJRPAS32vKZmyCV2NXbOYYbnVegdzQWMm/sggcKtLGcG2NfmFEbmPMQ4vaovXozL3u7ud9eU1SWa2rXBNO0bgdgEqROZhI+u6OU05nVsTJ9coyJnpsJOUx5dI+3zmftsphrWr7uCI/pwpyHuJGhG+mMcH33SgmzzNK+etPe5ocVo37cCc3ZRdeFOgHu/V8k1k4m/ScceJXuKPVbqHrSPmFkG8RHAiwK1MO8CvgTc0EYZJHgkJP91TWyd0omC5tdm0zHpi7t4E8/OKifHfiIz04mOisT4gj3vmDcNnIJgqx/8qbByRxCWmQTEtV5rUSaQOGLW8uvBQu4PdTmWG/19Kd5ti3T2TFk1IOLZl7l2zx7Z1YP1kQ9sIkJR0AbbKj3hDhZL8w9q9/Ztw7KOIPQJT0+tPxoQs0nzYZztq4ZCy9Rf0bYoIDS73mUm2LGTjg6wDbT130h+WWzd4lTUA2dSC2eFT7m2Yz/Kog9OCytPWl1Trqf8i8VnQTYO+kEKdwLcEY7Y9si88/P5fMe2Ga6i2MqnbjKjNX2uB60RtK+x+6KmEipmNklgrp01AM4OAd7ODMbgoK0sONn2KtvuZ0iNTN4lUiTpGKANjtVnGajdJ5sZ8POIoeOxCUB8tj4lG5+IMrZOfYcHhHMlhhW25WtBh7EOiGA3Wg/Ut5X4OO9V05mp7NL18f7sei98DLwHzjVj2QO79PgAF4xEBFLvGIurNP1b12WHR4XUhXiqqFBToWsdjxDtFH0z5c0RPk/0Wf5yiTo+uisZpU+8OICnDeKnVCaRBodrkj7Dmu9GtAdsxPdmDLyh4N3TucTCD7qc3cr0oxdqYztydyts+j3h6EmEmLSCeMzzYuGugHtkzTNb9ozxzq7pmVSWjRgFuEN2iQGYBqZzdG5sbjSZkB89N6mw/TXivrF9lNuFoBdAs93MBLhrKpvlp4enBCDGbLvdzXJ99IwcLcA+Z97ssTH6aRgQfer51z9Du//lPu8jmgZOgyHHIW2S7YgyiPaTRHLvdeB8dH9mXuH0f3d2Y9wu9IxAQFog29OZ1I/BWV20UKgXEJOymrkuh76986V928zqfhbfPk1yQBVh1Auu3G+G+hMJFmVUQcRKFjpzn+UopdXl0pF5bKkdDzn466g+cjm5A2/qmiZGRWiLuyi6cEfAbcx17kXSg7YBZn63Z9ozzpl/LYETDw2WB4n93XEJB2WAStHfHLhnNtFbuKSxa8kKO7jWWsGNfYWY/TTLHkrXOVs6H4A7+WyzTfIkRu7btaZ3veNnoaqueNY+bhIZ9k0OwZAKSsoIQSAUrftbKimErmUxC1PHK5bJMKIlTdhZn5knNJpMxmCamj2bw77NAzg/BrTz0YE7969S3BtHFp5qnapvfEERGCfyfctFQ9KmzHRyxGDNqxspvA3bBJ96oWnECZqOAVJfPYRsP9q1hpLyXtAH27Z7o1iY/X1jl+pCYHqee+Fd/VD3xhAHSyxRBzT0V2vjhsy8L4W7Ae5RrZXf7As3I7tG6hx70M6D2kZOBuqwuabBD6S9DMg/qZU7SORXXujyaGr/Ll+pvJFBz2fkl5PdOYOs7M3A3GSJL7OzbtaonPUShs40LJ7xOCvQBts3QqjFZ704OqgJraRltJLKnri3MYrWUrxe7iRslYo0q76h3x5NCs5s0v0kD0H2Pylu62VW09bIoW5g3TNtLefxMI6E2lH+eTgC7T6+MPpwa2D10nD/BQpNw4SVCTCL0wDkyLGhT9cE+5EA7kG7Nyv2LHNXLzmKju5qXLB2DCIl+cu1oXVFcX1kzm7CGjJzrT2wuz8Ias6l2MdDKU/Zhg3kOg4hN5pqZ+EugFvy2AO2rf4a7dpHZpFZQaNSgpV1QN2d53vWXeBo2JhRTNISouEzextMJHJ/XuZuUExAO1aBKTCb61NNX/poAd7y3JC1SMDBN5eLmdHqtgcibulcwbbFF6pzfdv3PE37mLWFDYxc/0gdmZG1GFmAMnb/I3PVDNxmJq7MkIlKbLU5Ae9ZXPmY50XGd0PVpd29S39Py+ACOcrj8y3QPkmERgLWjQhU87zKngxFuQNUW4Oii/WdIDEZpF8L3DmdLBw4pWP/s707Gz+ZtlMP3iPg0g79oxyztlFe0QuQ8V2gM2XChXDGi5yrAGPP1wDeo8Af83ot3AVwAyFRbc9sAev8m3to9OeZ7UkwMwOs4zF8mSyQO81RxhAMc0w756fQrgEOwwg2icX5lzXUJNIGk0ZvKlE7d4vVYgGIeuQYaJnliqqr6Vj6aJ4X72XDl0BytYysG66BWFvKQ0eMxtg7QUCfQOBSFIjintf5gZDu8mbPAA56tiqzIR5ZSkxm+gBMgxEpTovfN9/y+kKXbmZ1UdMTcPB3I71giRkQ83Po3C9N2LHVUcsADQXp5mPJ6i3fH4+IKvac90LdgLvfUCxoDkXbcwF0MrSA0ZqANzPgbuUmJBBx7UErCRmMITEVFV7IwHwDAN4UZvnKE625OB2aWLnkCetrPeH3nupZvgVH7gq4b/nlZ8f3LexUW3DX0Wbn07gmYD3LwxEbnIURrPP5aCbJHh/d0QFdP5vk7Kw39wAK3Nn0YfmwnQBbRbePNof90ti3mUwMqCglQAbQVByoZXk/YjDpe6mSog7179LELcrtoFkDAwSgdIDuWFOqR8vafvjkOhfTSYLsIYt926Crm+g3AdwRUx7EXR46IN4Linzf5jaM2aVsacTsFI5J3AEbmf04+qVpqrm+SjkCbwK5MOuJxTHrTs9gR5nSWQDWvoLs/Usgm8bj4ROJ6bMlsY/Vxyywuzdqg3GjX4DWPzTrc4ng0Fjgsf8y8jbGt3K/uwTuo/227bnZu7PAaYAIM70dtMe8jOe7fOO4U+3zw53vNHbAHGYRd9XLjJtZv6MX39wLAaX5soJD30WkBYYCNvsxp2HgbdfsnUC2sWMG5xq1EL+TgN4AnUqeaNM2160Pol4n2/TmNPaVHCxU89ugIGY5J0LjKunZBxzy+3rFmG/0Fe7rIiOq/UnwQW51EowSrhV1QnvXP9ohWbTLuU6bwRbZbzRTlCmoy3KDVNeFPI4MRda3gLTv+iRXDCWipF5HyjQNl8SUl23ePWgb7wzBmNIxJu9jjWGDjuzo/+wWef1Oyd5Qp/MK7wWUiCHuGqJrkwuxjSYve2sGX9fMJXcC3DJwA6CT3VjvA+aHS9MKHwsf4yINNmTmMAftUBnlo7WkA94FSOlBfMhi5IvZ+36W5LGbGSfW23/+i0fQZtnkiTNY1wBtjzMPeCuvM+jk2cHB2M1U0riFWURZfA/cvAduzkKzt6sauFK+Z4OORldPgGgBFWPefX+wScVc76xtFPnJHaDrGQoUDa3phB4VcFFQ54YxBItMZgsXjNp2VrdWzXASrMJpyBFHv/DjjrVy9BcOIdzlzUuqgOSmBCTwDnCW46i5Qk0X0ZdBAKk5I0B/zH9L5zsuq5oRwh6sAoBVQyCvU60rL1Guz6TNpPtWthyvpSoCWMxHhQq4tXRXX5loxd3nMcd6zpVvgGtEyPJF+fB61jykCK8ry+MF8L4L4O7UNQrQ3l+Prz4fSrbEgjqSZECUB0xO3wdAYnWlxNfHfRMs6sE7jVAHbGC+2VAGafsCejZ7cDKF1OEa23f2amLeBtrxnKXj2MoNGOIJdt2cwVse4HtA2HPVIhrAGwNeDsCN3Jb2FXep7LIDbgIVs8c2EZZEKCU2HmM2L4m0GOpAzclV3/d/ViaswuwgAhf6A+sOQbgnAMzwhS0MTsA0xNm9MwHCBOYzctGVJeU+AKoHbgPpnaAshKIbPhUuft18jWcMNekifiXXHzt8pWsO2pHfVITu3RBc6ATbNBjDVq0sa71x3s81dOUxUkE8zU8qQDry9MFcrmuY3QGzvx2gndn4Jc59F8ANEAotEGtdSQqPLNOVJrAP/qq0ZLecaRwjSqIDbXvHPxoaSbuIJLXTumqezDRLUuGLAnpPAyLhxqkD2lXtiLVmU4h4dHQgXZU1O4MOgBB3QAVa/UQT7xg3R19wcKn+vrF3s21X/eSTg3gy1bgw4OYLcbJQGHRErUMbSFCQJj8aMyplkRZN9laURVn26r7x4xYIdh7Mm4MxHgybPBhsu9MGRmEDqflQm5nUOE0CG+vmJCyjvYPp9eqhtUcWCmyEHgm1EhvNmBHvIh0z3xtNfdGfe43SPLayKSUz8/68eHvux9soPobzVP5RmEpWwyCS+3B/beT3kY6beEpBUY1ThJIIrNyW/nZi3BdJ4BcMe7MJp3q5vp/OnQB3ZgrR8EkZ0mf6o0h4o1R2bd9QwDiwPImho0tGDLRHu3avEVimoR3aUu8Zm/0d4FsdGGsyizAH+0Z6PjO7lr1MbI+RxNbzUnUDgnzdzSMK3P6NvgTi4YporFu8WMyMMhRw2pBFVVkDaiLxFhETB4GLTUSmOm0QYF0A4kXU0gnrMlBhMVx72+Z+NOvzAd7RHpeGbGfGcHBNYIIkVDNT7P6H2nl7sDXwhr9rgBx1uwfuEciyEJUjpXoHAohj0RHcji2mEnG5bc2OQVqAEnXNEi+iJFq47hDjl5Lg8rdSDGztFCxWa9jr2QnX2EA25hBj17U79Ey7fyb97Ww75SvRZtGYwsQTHYr6B/tq2P11wAn6euEcH3m9HBEKC3cD3JJpA8lk6z4AbVJddKKAeXxxHPyCh4bPppHMtK99Mm0MNrBjlWC6liYXjeW2LYDSfol+9WxPgdf8uLlVFwI+0YmeddvA8IlIi8Pe7fJT/YOr/RdHmtu5ffIy06eh2l1NTXVWkpYSdZrMUKUAVKXd2wIq8mtLcTMJM2NRZs1cgGL2atuHg5JXxKDisw2KEqChKw33EJMA2v8e3N9SXXSMcEYOhnhDsE4YZU53ct/ejcnoeC4n7CSIcjsEOenaxs1+AeQC9rbR235P+b06EePBhMcMtbg7YaDzXmFdpDv0Y3veGKr9fBxGP1L/Guhmyt53ol4S4epyjx6TEeDp4O113YN3LuUNOB110eUri7Xbwh0Bdx8yOOaBOEqj3noGAL2daBZfDjOvkUuAPQvB5hM7zoM6DbaawTGbPdz2Hax2N7idsXOAb2vg7BmCAAZX6dNnngKUg2XXKn8b467ZDGPaQA1buQGIFrmrYwAdIBcqwrKXAtaJIywLiHRXNAVeFNuESMazTAQtgDJjE7+kO4WJKE42cJBMrpGBt3cQF//Gsi2RGTP3uk9tuwNRu2YAjjQQ87vIvTKBfmLxmc1PzTMH/cj62NgOuYuGl8jeBHJkKondN1VAYnEtVOpZ0pKPMbMLCMFqm/Mx0hVtwNpmMU6g1DvqQX2f0njKITPZQTumcXJS+koh7r7sbu9ayH794NDK7DnXylKHCqt5TxgTQgU5mJCIa+EWtg3cFXBnk0XfSBZCCg5v7ioc6BEldaOJGnfEqGfufyOT6AY4EEvQ0yDL/tg+qWhmj8xuR+A29XocuK15PGzg7YPdBrXaXtO92ixt+57fIEjMfNLC7u2su9YQCJNJUGd5ANg0JgXkGBnsH5copejydpL9MwDd+MjU3ViwQARdISi74DFk0BEAlILWghGyghCnZDv0TP3DntuFzHyHa9qddmA9gvv4fgbn0eQ0Y9UOzHa/5cVW0RfGvOVAxZhnb+8Ws0j072WJScxlWXSc5XgEzO2DAFYgorzfiY2vqO9prqxfR630dWD10N2dlm43Xjs2rvl24TKNwQuiZ/tdKb37HIE3584Vbxlod8wdl4E8g/ZIPMdwN8DtppGkAokXCaHrDccxIFdeZ7vWzyNZQ3K6b50aROFFMmwdOwYbloRokPh4KXeg6B837bxBktkjs9oM3MAwsOGM20G2VgduMxsFeLcEFkmAqBdKbSm/6p1S7TmEDb0qw4cBRYpvVGGtvrmwqKs2EIm0j0s8ZOCvXiPmcgkqIFQZQF52YXEV1QElM15qLTx+qKAp4BvzRhoIhYrbe+XDwlON/rB3WfkMUEdS4b80H+DfnByAOL83vj/9lqK1V60dMejjs2MyW3SMGxPTSEGtiVGz7t2tH2VYsICqevUgrcAEATpenCiZxjTaHRSCG+8hmVKfzVqqCyMOlu5tMWgQxSaztS/b5CQ3csY9AqLljgBUDOBOALcJ4POOBXT56tsgE83bWPRrwl0ANyHAugfq0Tyx48pxFuNjz6RcGpO/YucB2jHjrvRR2FmKNKQmFCg1TeRJQx4YLKtPtpkm0gShAXsG7sRi/cRZN5wJ28/cB4PJsA8kZoj6yZFPK47F7j8tt38xnaTTy3nPkaLuUyfNraFEZMckoRseQfyFW2NQgXxBvik7N2BHgLNsolQCFGGMm/TD7g3um60FaloOUsEhgNtUeAM6Gwp1CO97lDOr1LksLgj7z4AsjyQ3rgxA6TnOR6uq2TuJdXuZs/aWr3scI4CEPTrbtiOvlIR6fJzEPDFiuTzBFt1YXCJYC6jJ19RlviE+jxaulhNm7a0HkPerKHOuk34Qe41523gruVasO0yy+flnfJgBZ3Bstk6ryy6PAVd6uuPCeNeEGPo4LjFviya6yrdlctJVuLw3iRVktC8fsW+GdVZOklHsbgz2L00MrlMmvUv6yK/GFrY5uLT1PY8pOmZWZX2iL7na1VrDnp1NIz7RGL7T8LQmJUxsTuIN1t6rVjFImoP5oIK6amusJLSOKC+C+baWql3qFEM9eHwpF5KuLqIh3YukNYALUEL1pkLyRXljbcXKy2hoKAbYzYYr+XcqwbDvMoPMU0Xbb9TkCkeZnSykgeLvWv/QMmXhzWrrtTptrbkXjAFu27VJtOHhtYFlZ9OYAXZL1+K51rNSGy8uN8i7tpmVKI05+63rglql35Rmi58IRBvYtoY18yEY9uFreF1bnfXfuJSg2kHqhUScVJketDkREXlrL5y6uSfTAlgFDGNqKgnwNIwwzdng2Mb/fCdBy9uMa8/aNYP1Pg/RNq8NdwHcBPhiiwDpGUAfgfY+RpuptQUFBUUGOsjNUjsbmQ/UPhkhwUNjDewgTCDqpcEV25bNGqMtO5lKBtUYSWpbPp1Fp90BO5Y+BB0afdXpgKKFQDpAUeQpYZHwjl50lDORrETTo5llDGTgwib6t4FfscGUf/54vCcETUGb9QJDVN3SXNMAAKrk0ieYSZhfTPCY9iTnIpSljOoap77kpHt8sN1P5oCu6lxA2UArDqS2orc1Qg+8ec/uYMZ7hpXae2Da8HesXmJ/9KzRZGE95NzzHXkJQAnTkcUV/U80OhXmVv9aN8V2ijIB4zUnbUlDehJj2mFSJ4fFDD/v86EBI/Wj14UpwBKl9Ay803NJeDuz9sYyOc599d4Qjk0nIUhuNavcBXBnRrSbDNT7s0bLgNVL1RgMxjyi8SOqnFbHuIx1p/i9oYZG2tkgW4t9RFrvXtfZL5O73Q64JeJd2bIqnffrntVnLmo3bPUClQJiYaxmPiiwbz/GTH3T9J2lK0N1AUNmX0/kSdtAWi0B6dCOiXQ4yxc2k9mrlVsXv+i+2rluhHApA2Qe2hUuxJE9iIQzpj4nTNoaOL8fOiDYNgAAIABJREFUxwzeAlTcMXp7LoHt0E9ym9HYKAhwn/88tpRPBO4NoROktL9+9LeAahIOrQHmWueah+ZDy0PpQ8VmTunaOgkW+HOmvXZy0d/3tkGKKmfWx0quljRugNi3Bv149kgtA4l55P21XWg7eCeN24t40AA3BUZ8JPl2W/h9ADdlU0kPoB9r1O9sSHosWHxrTJtxH9OYpZfts+M1G4zmQtdaw7Ztyrw3dF+uSUyKbcIyLarJbOsoD7FFbQJt37MDSSj1oo7zP2YxUzADFJM6hcVmGYImvElQm34NB7C9T5iRrrH3YQeVPE441a0iXB7abvuDAYWZvYsy7vQMkQI46fmorfXA228VbJNaLb0T/a4UEQCSlN3rTSmsLNueEaYNv5bB27cOsP1mOiZuoG8fdoi6iD7Ami8yWdalI7bqBnO2M6Fr70QZc9WHqcTqxbxN8jsWZF5CXiZmlBHYADjH7oRROt11ae3PlDDQ6rgUX5Alq2kXz5+TGP1ls2NLOxe+HkenmdwLChUEwozhfSCX6ZbQ27qDbdu1GQbkcB/Ajd6f+hpgXwI2e7dXSwAgpLg9NzvO4h1BGjDh3tsiw086Me3MrjkGbsfAYDa8xEwulNECEYmuOTLXRGwT5wNseBvoMivLbigsYChSv4Cogll8sGVbtxZfw+mYf/4bscGQMXJLm3O2em9YeZbiPe3EhZPLGwRsWb+AKx8ESB9xIArQIsAnn2EAYIBbXIMwlV/m5WzCzraWzcD5evIQ/Ymn7T7GbbZ7qQLrA5fi7a52cY3kZ78ApydGRRc6+dHnmsaxEVv6jnGI+UlNY2n8unaR25yzq6elwfoUdJwmUjWkBS1HT7T78WTXMYBgP4a6GHrDkpV5Ng61rwUJDy3ktTyTE+OfafpH4S6A21XzgXVfC0emEvs724u8Wyh6WMe4FLeBCg8/u98tsmm2jL2qqaTGknb1/OgGb+s7meQxgfeEAJCK+I6d5B6cWCaQ2YyAqw0KgMUf2mkbeecnZnBhUBPXMLQSgF17+yo4bO5OBznqTM71ndAGe9COCpdDY1BhEIdnQ4T+gwDCjpNabfVh9eDP2qe7Cpj1G6HMujioF/ggiFdCKudrtb5O2xMJ2Qn4PvRsq39vH2cpyVSk/YG49LscUnyZyDSKYNMqsEoPuLZK0lzrMuh344VSHZOa2Tpmb268khHJoq1SNYzr95aJsRgMxDyaXCC79pPnTULwd2snAPeSysDbEbCu/g/I0vi3Sa0keHQwdkTxYwT9mL9rrPsugHuUqJ9qJvFoU0USWBvTfjQ+3IGSNa6BUseeJ2DuKw0T4xZTSf/JMZiNjKPDYMjOKHS6evA5IWO0aUHSBLiBAGtnJmBAvQTAFcRLUjHZwZOZgaamksbAwnFurL2ECUiu60A14WQCwrxSEpuUQcwJGADZXZrd9k4UJoLGjKL+taXEUvfCAdxIR68yBZhF80nMKEXqp4hfogAWN1ATbxVQrMZrKvQytnTtbmXq+hOS1pN0qgFMclx+3nXLZJ9W4LAVjK1KnfZcNQGsgvWyhClkKYu4YKZJ3LLYVg+ERYFbntO9ZgyYSwEt6jO9yKpYZ+lq0jDwzuAlWpISASh50VIW8wZyD5P+82rWoT0PsK1nPfIkFFMfZvin9EDkws7BUAW+tctV0B6aVuq5eOsKA49ve07fS20p5Ru0EroNtIF7AW4kxjO53ocD6QgMldKrZHA7wuSFHPMA2p3t2Vyyktkj9o1QO2ZaVp5ZuH3MIAl4mHpmY5m043agjbge+TZWaHER4uEgBlYm8pQMdQg2qQjIYgu7RiBl3MlcwAygqfN0MEifxGEGuX3RotYT1Qj69PU/vR7WWblmr5G6cDIxGA2EInkk8f4oCEbuKnQeBVZ2oviwLmJP7pKFVRbEqY9ZzlzgetbTe/l9wN8H7LnEJZMGiCEdNoGcmCeG9wSoU4cZhbb1DwOJzFypOJhTKbIPJ8GvU6FuAldMcf3OgpTiizQ7RpSyYy2rXcjya8LVs55ZKnfxjMLwFoLnzeR11BMyuxbtlPv5ENI1Hw5eZvZz0/piHM9CXzfduNY+dQtoA3cG3HLsf/NwQRrSeK7AQbas+kImJqDd+U23vA1qr/qaGST8tytq29IGTq3LNhmYqOTNM+yzIgqQ9bZDZ62g4fHxL2MX5tHOaCSMu7F9TMBYuL5vrnkOGA2kC2TEhZB1lacOAgP1QVWMtNMYSAwTrMBIVQdUALGAQ0smtIZaTPVnZ2FLOoel7jhHzsoL9MeMRQWUCUHzCSeYHTeXPcpkg9230kWsPJXJMfU354MthA3AXHDpP0rgnd4iExzcgz5DBJL3VQzBJb5JcwPctMhNqSt7TQFiNhNvInvSvhxfUtcQLcRMWoxS2JfEF/8EXdRZiLRR29DskqVtpU69mBBb/a4LyrJgWVes64qlbli4Ya2yp0qrQSKQ6pKHPmf9PIvYV4cxky50xjg7MTW5Fo/fmou7AW7gyJaYWbM19Fi8frBHNORNI65b3eMhiT0lu9wz7G4/kcEXO7M0AfKK1rYwmXB1k4mBrHdo/zBE5MABueWJoMXVWvKy6te5ATCTPxsALfGYUirnAfZm7tlq5L2TGYIMSrDZF7p4Bap7XtO8tgb5LiVz2O9rOs8eFer73S3vV68Ktkk6U80htmyzZ8u+GqIRlEXqsoH9owAurFXQgZSbc0NpEMCmBipNQYhQEJOc44+KAJ55bGWgzABds7blIM7+jAMSRU+zekfqr1ikoQzmrEHI+2svuCVPuoBKHzRBnvt103asTSf+IMLHBSSzfgFHri3QuuGYBC7aH0iFIKnbYKEFhZuspiQCtSxEYwwGk4wjUZKLRj4TKXGhQvoBjlIUtBes64pTO4EBbK2BWgUI2Mw5QNcDNE8XAdp2zK5PRyHjRIpLTpNrZHBvfWDHIu2Pvhq8X8QYu2YmviPgtobVLpvOe0mWJKeGHqyjjnq1hboDT+JxJjiYR9wkksC7M5M4eJuLXwOzgLaA+OYgxXDPZoQZwTMAs11H3rIkTwXSUycRflkXViAGrAG2AYjYZuXe1iL/u66lwNaBBls92QIOETZ5kyzbv9s+t9aZnLI7YwJuGwQtNSApWJdGzrBjLxKWL7cUYYK+tWeR9939kAEuALXE5tSebeVzRtiBNoX5IPUbMIIdY8+4Y+8X7lg3dyzbe6AqLClthnoK9dpfLM3P7eBZ8qOBoLFkIBERJlSd8HX/fWS/d0ZZoKYobXsmLPo5s6Z9QYQdQCTaSyki2G21ZTZfZNbd9S07p3SkyG9Xd/ZWiY9prMuK02lF5YoGxqk12VMFAG8Sp88redLsIBvzEh77NMSrnKPxkgSLj1g6ArSL+SAlzhWBrn1n4ZOBm4h+BcCPAFQAGzP/40T0OwH8lwB+AcCvAPjDzPybl+Kx/Q3Mk6BTba7mof/l66wDuGc2R3kI80c38ZgY926/anvGvUU2VN7AXH2pu+1ZAlUf3Z3I/GN1xLICtjFYY9myXDz2Kg/WFRN3o5hjCGDLfKExv3TeBHS3Fiw/kR7vNCWpxLaiEcqcZZ8V00gUpBvrxld5UyqOPb1FnXCtwsud2Wka9DYpZl4Qy7LfendZFrfdljSJZQLdFuWY/3EBO6tFISycVtTOWPcIPoadvAd8Ed/JOJDMGVapvm9NqxFnHq8cgrZZf0jAIAkFMIs0kL5kGyzZF35EnyM0BXsXyKTtmeoZRDJvUAiNJB4xizQdW8Unggu3XTv4zzSepCGOwD2O7AzgjNBct03NjYoFVAjLsmJZT3g4Pcj8xbKCyoKtVqzbinJ+wbZt4BcGtYatxifiumNqy4uhA/98ffZwLt2NoH01A/vwuRj3P8nM/1/6+xcB/PfM/KeI6Bf173/z8G0Fx7xpvvOSpF6F8b93Vt9Hlz0ygixaPPnQpxF/z0B8t/pxdy1t/mTgloHL8qagEkDAKV0Db3SMyVXFZLcU4A61OAtpZ9wIG3MzAYF++9ksJL3L6UljmYQkQRIYW7F9vlsLlm2/7lrSXvzYoo6NyTTdb6OaxmFtS6K++wb/vKing9q+tR6JizDzpaAoyBhwl9RPqgJpUXW+NfFOKan8bB1nYI8WKKOMHm1ZOBUSCuM2gNTHGOBkTqm1+l4yEk+wNKtuE7C2j41pJoBONkZvACAujlDAjW7f9xnpBkOfh11WLcUYJtv+JrI4SRdRpmMP/iPTznWXx9lIzKIqSUQf2x7xuicPs5fdBca6CoBREZt8lXkS08q2WgFUlBYfhTZsiaQDaLNw6eomIf3uiS4ee3YCxFbvdo4+Lq+nPTxNw5cylfwhAL9fz/9TAP8jLgA3Q/b6AMJ3twOTDojjOAPc7t5Qf70KM8nHkGaeiJztrb1n32oi0Y6XN4/qNh1yWhV5NlemyKANuShvUbZt4C3LZ1Q9RHQGZ3mqfjLIWazv2ofEcnO9hJyMjZOULUNXf4KNXaf9UszlMZmS7LkQTNBrvcDgtKVsbbH9qRZcfYu1DtKHmo3prXVxFdrU9aWEi1th2eCqQNweC9tGWrrPd2uoRFiUPETS5KAMSH1Y/wygLgH6ywIGsJQFzFXbKrWxraytwiLt6C1g5gJtZxkXDa0qeLPOJWj/6L4qpNqm5sCsLYqIxnwTiMI0HvlLXPzI+4C58Be28QcwV9hHKwoE5I1s5XG5M5N0xGRPiFxcUZg85dugUUcZvKksKMuK0+kBZVmxcsNyOgnjPr9geVlwPp+x1QaiTcZWDTPkLtiugLNbN4H21x8+B3AzgP+OxKfnTzPz9wF8l5l/Te//LQDfHV8iou8B+B4A/K6f+Rk8Pz+jlILT6YRlWdBaw7IsYs9aV1eJ9d0cz/TccmbgZMzOAcvb43KnGgF61glHxm3AXXVjqVor6hbbumbmGXFZVQZg22Bzlb/T4WUAgcwThBIAh9rPZKAtHyKwDmh7fzSdNDUm7eTPjr5assV3J+2rOk2vIy/t9koOdkgE24jVbL1kcTIDLBNaQIN+4qYTymJykWjczmrgSYTaqvoRU+zNncwm2ed4LQuWUsCnhtYWERJEWJlRlvy1l8U6lZIAAho7+IpQz/urMzb9DNzL+exgs22xD7sz7W1DrRvO21kXjLQwLRDJBlgqcH0OgZs2gbWRgmLRrwqVNHeSZuFtIUt6ZcfqOjOHCYNlUaVD5g3MDEMkwq6kd+yD0J2ZBMEwbfLTvZo43Dh71t1PMBdYvLKhl3l1rcuKulQRkADAhFoYC4CVVzetrMsKboxSVhe4TT2hgvymykj107Fv78vH4bpZ19JJzHvy/rVJSQufA7h/HzP/KhH9AwD+EhH9n0OGmGgvzhTgvw8Av/C7f56fn58dmE39ymBpkn32VZpRyncqWQZmBHDLtTlwXwLxUcWbPi/dE771anIj3LbNGWoAXKhrnX12WCmopZUfN/VKsX0qPDoABC42vknB29fHSLkVYQ0IOuGRlBX/jJh5gxjbNjZuqqfbytkz0g1eFCU27PtuK/0H2Jbek77X8rCRNjK8qsl3W/tJrWVg4sbSzS6+wOzjbVmwlKXLs31XcUkfZCiLmgBKc8EHzsBtPvrN7fl1q9hqxXnbUDcB8fMmE9PCGBXE1W573ja/ZhoFUcGyAHoBnNvMhWuYvMAcGhagmpf+XDPT8+nXWnrNYvzWqikAfk5mNkmmKLLVlftl8j5Kqf8WqywLsLYUIC3Jz1yYQ1FPFwHuU2vYasWyLlhUyypg373SBc+yYFHiV2tDKRXzrWbTJRpu38imj7T+MYjwgnaj/TOjILsG4J8M3Mz8q3r820T05wH8HgC/TkQ/y8y/RkQ/C+BvX4qj1oof/OAHKKXg4eEBy7Lg4eFB/DT1PLNx+8kewlGEsbAdqALqDaD3hmfy+aWJyPGdlFqYHpRZbduGum04n894eXnBtlW8vDzDlsAbgy7ZHlsWGbxlUfXXGIja+FW9bay2QMCBO8/C518j4bvVymfgiwDapLFKXUKGk02FisuzDTqTOOipiNI60kEMuJefCqKIO4sZMGSbAG5Y65Z2VzShmU1RZg+f7KgIAxbqwMX6yrIWrIv0qceHE9Z1xcPpAbU1nNbVWfN2ath04K/b1g0q6R/VgXvzyeeGl5cztm3D04cPOJ/POJ833XCMdZWjtp2XT7QwEEBpnxBY/pMGsCiIl8Iq6LFbml5UU6BlAWhRbSy+E5mZnpDa4ukU1WzXNcxOFm+YqeDWnDLU8e6HJBD0bxuHzTdkExZtca6nFUspWNZF3TCByhW1VTw9P+OrDx+wPpzw4eUZzIQPz8/gTer4fD4nV0xJp5QFy9K8/cWk0yZj99sXPgm4ieinABRm/pGe/zMA/h0A/w2AfwnAn9Ljf30pntYafvzjH2NZxDa1LAteXl60I614eXnBsiw4nU4O5gbitVZvmGyfBNCBNhBqkX9EAL30G4Fgdn7U6MY2bVBWNYuct4rzefNBfD5vHs9Coo5GDnXyFZbvSDvuC2A2JmXQlFz/woXKjwCaCiwH7s7GHPnvmLYy/4VEZV1sMAJpkhJwTxOJxeMgMBaybWGRgGPCyEg+zeCrQak6AJiJgMGA76+iySZBa/Vk5Fi0FrleliqgtqlHQimo24bTumI7ic/96XQSVrdtOJ22jiQY8GSfftuHxswjrVUH7g9ffYVt27Bt1U0lwuxpJwRcc04gFxVjWgvlC3Ge+kZrUi9VV5ky6yIaamit7KII00eIUSriemnBxhNB3DG5jWq+aCFWP2UG4P7hhchvI5lXaIVBtTrIi1AN4Jb5iQWL7vtz2jactpMLX9vF0UxWNu5k7/s0qlJ+vE611ATqxt9x+DSwt3mAPB/wKeFTGfd3Afx5zcgK4D9n5r9IRL8M4M8S0b8M4P8B8IcvRWKMm4h27HpdVz9/eHhw8DZGfjqd/P7RBlVmMnDRTnNV5BJo52f2QQehMqtNV02+nM84v7zg+fkZLy8vqMoOJBDKWnzxh6uZTmS53zgIKhyaseYA7wq4DdAYdWUFcjCaCodm8Tbb25o9XuuX1qlt/4mFCpZScCJhdDkznPy0AajbHXwQM9TWTDI8hIGxxkMBWIBMjHERAdEEdImqrGok8vwTEB46+acmFzf3WBuCgRc42zUB/6Ck4OF0cpLw9PTk/WkEbotv1MKqAve2bapVbXh6elJtq2p+yPu0MFrtgyUA1U0Uy5K+eWreRwnQC7mJJ5eXCWhEqI01roaypfmRzLatjTTN2hYs66JCkrsNp2zXQJnwRbRnsTHUmy6dpSdNYDRt5nrMfWrN2vRSQIu4aladixBBuDl5MxZt9V9rxdZiP3xpf6vHon0qPgChFEnBu7eVkLING+5EWblM4+ZCGO33GbwjjeN3L0X/ScDNzH8DwD88uf7/A/inbo1nO5/xG7/xGyJ11zU8BLTj2CB6fHx04H737h3Wde2unU6nUBvdqyCdL2ZD63dAA/aVeHRvx5j8F0xsO2/YtjOenp7x8vyC56cPqspJU1gHff/uPZZlxVpW2ISpA3OLlV8xkcjOJmpj9dMmbPrsWSfEKmvnZQVrVUQ4dRoDlK7zGXuiIqvhSsHDsoKXRQaRTk6hwUF7Uxsut/CiMPe7hShUamOUMJV72KFOzUEmZGXVpPiPy1BTQKvq2cDFbaa+ZN9YvdZfrZvanGWycDufYbb9dZFJynVd8TiY5zJZcMatLJE9bmHSBhi1VvFk2DY8Pz87yz6dTliXk/fXUgoeHx90CTelDZxSPTg9jv1oTNDWGhpTNWbZNWLqq67dxCpcO5QSwL2eVqzLIkcff8UnfGUsEtZVhPhSyAWQkSsbp+PYBRJzT/0vulwIWflilE5etoLSUhs3zzlKWVBogXyFSDxvRNsRL5QtaUVBUuJ9m3KL6VL5K+quN7314O2dDN9kuIuVk2YqyaCbN3k3CTsC9+l0wuPjow84Y+td5/GjsRlbsNFvrp/NLJcmJWc/c/ezAW3MYDubffusk5LAutpE2YJ1FbVvXVZfaFFR0+SsqeYmGBh1C9tgA+nqR+mkL5sAVWVR4Y2lGsXKJqKkMCMV3IF7KQzmBY0KWimhtYAgXzuhECbqCmgxLQp0nG2hFJOu8gEEYLEl0rbdKIDOLYvMS0H3vwADRecSmGSTKxb3vtGdq26b1mMw4ueXF/32Z8Ni/aQseHl4wToxxZWyeHvNgLs1xqaeIQbctVa8vLzA2TIDOAGtPWg/k3YXRpk+DkDkgOKOPKP2kExDMtG9dzW1pe3xqs6AEHyOQiZg4Tv7rZsA92mTsi9m4y5S7wbS67pgXQS4Tyc1ayQPMOvXszCOr5mJMjxvCqgSaInFS1sVDUZcTrOJTz16Nunz57PYxJtqW71gI9dqbSj45mavCD3zfi2IZwHx8eEugHurFb/1W781VR2sM9hgGhn3w8NDB9zZhbAkNrAsi2xQo5Mfxrrtvh1nKl0+AtgNYAOGbdvwcn7B09MTXs7P+OqrD3h5fsbT05MAjGsP4oN6WiO/yBM2tWE718TmYmvYpv6sVVfTNUCYdmt4Pp/VTKOTZlCfk+L6eGK4+h3GssA6tJBexlLMBMHyTlmwrCec1lUmUlkmmGqtqI0hPstRP1VpYimke1oIUJi5xGyarfPN1nMb986QyBk4mH2ys2duZpwPVfRMsry7NANYAdRNJ7HMnCMT4icsRedN1kXY55oYt+2jkk0lNjm5JZ/s5EliffDh4REAOaN/fHzEu/fv3RRg7ZE1N3O7NHYtk6ba7pU1nYbz2bYPjq2Ga01mMLa5CNFIHMBVmJrwWlcZHyctu48HA/ZVFj2ti5wvS8FpXfyeaSfv3r3bzUXZuBonMfMWElKf1bUY3/eFjaBIvb+cX/D88oLf/u2v8OH5A56fX/DyopPA5w3nTcyT1T11bEFf9CUzQfkVNSeGpd/MKwHKwrTJ+5eZRkOD+PoZ+F0AN1TlHJmsBVfpbEewZcHT09PhhOW6rlhPq7KbdWDf5DuMZTOMgX5W8ayDSRb3DKFn2QHczy/POL+84OXlRSclK+zTVAIGkieo9G+1+aDfzluo3XruKqQChtmxm05MGuM2IWKmEmfc9gV3hAkoBpKxvtifeSniMleW4maDh4dHPK4nX9jSzDe9Mbay4Qx0+5LE+KDhKOec6rQ125fZVGI5DxtjDCSzUY52U/86PIkWsCwtaVPZJFPcdBBxhHAwrwyzNZeyONjJ6l55XiYDyX8iCGVBzuK710m9PTw+4vHdOzw8yvnp4cG9JiKkHe3MLOJtKsu2DcBtUc62bfqMrcYMv3ypN1szYKYkaxcRpFXrpVbpD5uCd1kWPHDD0ha1gcvkbi2EbZNnz4uYU9Zlxfl0xrqKr/S6rjLxq+OpteYM3omR2h98rKsA9DmC52ectzNetrO6TAqIm6vlb3/4ygnSWU0kWes1IVbStKP1Isr9kKHjwmZKzOY9mnOMoWeAzu6F+u5gBsqmqdeEbuL+INwFcDOAs9ofXV3qQIA65p0l+egamIHbzBGd+WUA7sfHx52tPLtC5TBqBHmSyoH75RnPT88C4M8vfl3ilZlzOZeqb8xgXagh74u6fdZOLMxqc2YVHR5ixgCwKVBXG8jKUlht3L6sjlmBOsArm5UIYpNe1Ne5lIKH0wMeT4949/gOj2b3LYsuKhJhe345A4DuzdJg31Q0bAq8Dl5DELXe1n82XVYtaqwNpK72EeCdJ90oBp8NFJI8FANiKn5eivpnmyZQFv+JQF21/5zclGJtT0XdOEkXLVFFSXu9iPLSVJM7CcN+9w7v3r/H++98B+/ev3cAF2aXTHJiy1IzSZjfTHCfN9FuZAm43JNr5pIY7LxT5dm8box1W51Ft9goJh0fHk5q7mAXQLTJc2eCTFBSfJzBTEzLKn1iXVdspxMe9ZzbfiFd2CmCANmk7tPTE374ox+p+99XeH551v5sXlMNLzp38XR+ljF23nzuJ+ozdgVk7z8m+KMTMhgF5KshwsvEiAOhH/ZyXXZGDOeBmdNCFhK3gvfRnNsY7gK4gZi4yGx2NFHMZqvztQ7A3QQiA5eSLXGxPX2T3fzdu3edp8rMvXA0o+T8Ges+n1/w1dNXOJ/PMknVBEQIYjcOVY2wbRVgyMINZ+xnhPml+eo765TwzqiuckTdHiGdbd66YNM3inwsWdRI3TjKeUhJdt+iICYAdHp4wOPDI949ProrVlNBwY2xLC8AZJK5lopWt6gz+6UO7KsybdIsPzgE50wddZIBIROY8F3urF08rdQv1nV1FsjKnEuRlZQPWXir59LDw0m8apZFFQby9hbQ3HzCM3s1NGa0WpUEnPA7fvrvw7t37/AdA25Ny+y2xvJ2dl8ti28b6wu5GrbK6mq6+SRcrQZsufI03urr5KEKRPBFNbdxZTCJrdit4QYiCeu2KnretqET/MtScFbvHBtPdrRrVSeWsx3cJnjP5zOenp7w4cMH/PCHP8SPv/oKP/jhD/Hh6YPO29jENQC1fW8sdbDVivD9Z7dvL7Qgy7C+g4XdG14f2ctEAXrofAzDqvBQEVPh1xvuArgJsWot245Gm3Jm4LaEdXRDKqVgUxsj6ey4eZdYpZdF9vRdlgXbtnmnMmacJzlnknQ2QRmeBS/4oF4k5+1Fza+E02plEOy13QK56Yq7LYDaOmBvn8sb00ucrrh1BJVU1+5y7MBDDhSJJeR39aj+H91kr7NRVYsXIrycTjL4zueYteEQMB5jYt/RZukZN3XEgHLTQQJv6pAe6YLVRpTNwMdW063rKkvEmd2zZx2E90nnTKwPmGnI6o8VKM/ncxx1odVm2mKtbip59+4Rj48PWE8PWJaYR3FvCs9zsMNY/Tj0O/sZabBf49QFQp33vpZjSySmuMkIDlCZGIU2Zhlg3eYATiKs38uX59n7RpiWYgzNXOHyPFGQnzNenp/x/CzzRNu2YWPfLhNlXcQtkmS7g8BYA/jaAAAgAElEQVSHYWwWM3/knqgVk+zcAGJXVb09drN9S+R9uMe73D3aW8CDwY910cUxwZ0c7gO4S8G7d+92bla5UQ0cgSjUaA+3Cuh8RxPVMwz0DqkTKqfTCe/fv98x7tGTwNIctYF+pn/D8/MTtiq2uXVZcFrDBLNtDYUqwCTlqrnj9is0oV96kQEfeVA8i8kV/WpJoaqbDJF/QAGA7xQHFlZFhcBVvVK2irLqsngzXCTGWojcRnk6nfCggq21hrauIiRJ9ss46/NnA6JmZokAbIJMiiXdJVRTinObXHMrorc5fGvRziQAwLZKlRWNIfzy5LOtMDTm+3A64Tvf+Q5OpxO+81M/5aBtLoKLqvcGOs64kwdJBpym5+aX//79e5zWEx4fHmVyd9FFIxZXbWnnOnQ4YF99ocLiysqATQJHXtTMYqtvOcBdthZQIapfupc5HdOurG00YW7qALDi3bv3OJ1W9R6xLQJUw9jOOL88o7Xqc1MA8Pz87OPnfD7j4eEBtVY8Pj7i8fERAHZeJ90Ebzq+qMb64cMHPOvKY9t/5/T4KKbO02q9RUC7se7nolsmNMaIieFDMgJjIi32NapknhvFolgeeXh3aMB09VZTiRHTa+EugLuUgvfv3+9MD3l/jwzqI2AeAbjN0meWIgxMPA6WxAisQ1kamRGMaefzMS+1Ces21oETo5QlbJC1oZYKoqKTe809AQD18mAARb07GGlCMlYptsaoULWQNlAltLZ41ykN6JYVEMneJplRkdi1O5MyJwDhxL3JFl6ojRwiENZlBf9d6t4e5LbvWw96xlxrv+f8/uFCvDcYLn7kogQbi3S2QrCIiMEmmMKPKF4L01kYLWKRJogighC4gmiaGBtRJJ0gVhaSykZQSDAh3lgEC685715rDosxnvEx19rvOb/7v5HXddhn73fttdeaH2M+4xljjjnmbgpqbrtHC2w5eArzFiyr6/hAAZhxi64cC39E8yWS4azTR8m1qVhr0i/FyiC3bTNfs4eT/uIXv8Db2xt+8YtfRHjply9f2vxJtQJX4CZok32/P59eLsGbM+1t32NHHx6peNICkSHMs1W+L5f5QhL2IwggoVycodieYogVlKGNhxMCY9IiiL03gR7B9fb2CJ+3zUmc2ERwCKDngUMVgMfxw6JdWOjdx1NVmPu2hyK1/pfI4W4MHg33oi9J3pxxb9OUkuW9MctQxOZv0lqhtVbbki6Qe2CkPOaCp94Bafldv8NyZf9cWb+65fganKv19er4VMAN9FC7GrFRAfwOPFcQraw8QqXIAIdg+PX0Y29F0IBs2GrC1WfX9+abV9/d3ZWByMDjUSYUfYJJJC0JfhdRDxAPe5NkEgvrP8+JTRWnqk/ynTjPLVJfDlQB8AE+CnD7SkiuXBO7EBDkhrt+VHcHf6PDYga3YYmb9m3H3E7Mc4OOzXCDgFzqx7atYYEidA/AWLeWAK3ox7mwp8rZbUCQ5EfO65LHmm1LV8+XL1/w5e0NX79+xU/ue/59lXE7cK9honfATdAmiI9v3wJ0991CDakAUAAhJ1azHlKrpmWazIHHfpOLSAymJBSzxSlry0SgtNCqWynkwBW8b51T93M09v2Gx2M34J6Hb1E2cW67bwTi7TLVwvDc3fJ05fV8WCTSPgaO/WFjajsjPw+V9D1Kpf//JBEQ8RzxrP0w8K7bsLl53cWY6SIqi67XaGwf9hKWw8Wiy73X6+KO5U72uzZh+QPM+tXxKYB73zb82q/9GgBcBkgF7GebuEswv2Pm8dszJ3DGeSYjLbGlPCow8+Az67OfZUKqKgyrQGY5Y0TLNiw0UeATkvSPBahwkcMWk3/7vmN4dsCMFvBneVzyMS0b3ba9x1L68RzYxmnbOGldgCMm4GNAZGBsuy+u2GOhBVkQAM8KCAddjXzbc5w5SaoaQL55hIHuOzAthvyEYjK/iFq4Gv2pNjmYibRG0r/o/3O7KmrFTH95sPccgFyoVJX5eapPUgrGICi9WZjely8xMU22zVdl3Ct4c16kgjsVKyOkTFmZuyP6gO07bFGYYYzLQdQTAVbcSIA+e3P7WN2PwxJXTSggFo/fjCePUqEytwnRWUx99h3b0xJO7dvu7fEVX79+wdubrUjWeeK5bXjuO4YA7+8boBrjAbRU3Uo85cTx/o4n5WN/h0Axt83cP/R/K2WC8eS2uw0jmlSBk+xZBG9vX2yO6rF721o7AwO716+6FcMq+QBsL16P11femELtW39fzNi4+ZXx/24A/FMAtxTGfWeW3gE3s4ExGoPfr2C+nVvGwg7fcUQ1tsNao0cubL0AR1UaLZJgZieJCHQDNm4E7EzPgLFGqfiKQYivQLNQtDcPuXs8HuHKOEuoE8PtxnZgnCeGRzKI2I4fqgBO8VWVXHThDGtwYsrjlCUBKXMqkwl6KSt4l80hCNz0RUsAsIPpkNw0Vi6RsYBKmLdcYi2uXMIkPQHmLKmWCcgSi19yZVEEqjqhbf1h17Pv12yT66u6StYoI4L1nJmBrssRgjGy2vB2MqtqAKNcU+ZksvwJ2lWezOMxbOPekX5uVeepQ0uMpZglg94mxDJVlAnLkbHo5RVumX2HzjNcZE+PkDFgn92KWMYP3YRz5irbWq8gAVsJz9x37OeJbTsCuC2boYd6DlqUM2U2+sAFeMFaacBZphI1f12xVC/A+/FxBe36u3vQvgPvj+D8UwD3tm34lV/5FdSQPh6VQROkaxrHCuZtouh4XkD2YLjWtMTz9XmVUVV3Tc1FUZ9fF8uYC8Y6ZoyBHRQOD7PbMvyQeUA2T+jPiTObGH3g65evERvLZP7nYYAdfv/zxPO0lWLHYf5ymqbDI2XkOMHdxxvjJljHBO7wnXXsIOceSDcKfRDzOHGKZdYTwEHcU5OCjyHAqbtTLBvccFrM+0ccuYivVPRJwM2WyisU4xzeB0+I+GSuMkOgxjNZ8pXN0DXFvty2LdmdjJh0vbxGvgLci4In861ussPTv3JCmyx5G+ZOmOfpy/6Z7ta3l3ETfuoMFxVZcloNmazKoqKsPwfzikOh7t8V/z3mhG4W+7e5vz+7k+lUTXFsqAQi49m3LS3AUKrnDujE+fYGEXMlbmM0tyHHgYjk4rLtDBk9tidQ0jGj/CZCN32V9NvbGxRwl6BCRWJV9ODs6nro5dY/eMgiQtIkq35Zcwq+evYVvO/4dlqO7ZffKfinAO4xBD/94icbxOFTzNjc02fej2eC5h3jrsDN696f725unhHpwQRMZAorm2o+6yWChEeY6WM0f3K4QWDF571t4c3DMxxarPBj8xwRNNMf9m47WD/gNp4rJw8b9DC0cTyxbTuO3VKg7mY/Y2wW6TGOUleyODpQw8WQPvVkGpJZAYWZ/RKkz0Nw0DehGnHMk7lBVAP4VcSWzJf2ETB7nfjKuy2Ae4yBsQ8vZ+4oM4b5TMcgeJPFVsM0LZ7I/1H6E7D8Jee+4zy3ZLLlRaKkRHd3ew0u4NlyMQ7lgYANOMk4TjzfnyGzAsGcu0Gju6PGbm6NsQngy7PnyYRi3c1T83KE7AEBtEaoFRPDwFttsnGqtfGc4pOP3jeeg7vdj3I8tmCzBDFaeSKA6Ix22rYNqg98+eIT0y/mmGg9c1yaiyfj/EcJ082xwrh73xBYfa4JptC22LDBJy+hOM/DN+aekeUw+pGtVll0bVPN72lZ2LvGtQHXSjdT9kS18FyAbkDdIPu27curBVh8QLk/BXCLCL68vWEUv3BlwNxl5Hj0TGwrcDP8iFnaznni7fmWrhL3dzOfxwrGNPund3p1mVTzKpnqlpn3uPKhsBqeEJ/F50pOMokvu+Ut+fLVVibmpNiOx/6IgTzGsAT/wwR/nKcL+YHhvmwZA3O662HbgDEySyACk5pASTDAUjsHbUadMDkU66gyMY8j3CTzPKFn7kVJ4IYrAIhG7DQ5B4F7uJ+XAG7AveV2UkABReaMqGDLoEehVkpLp22sjCyv58Go4PJSLnEdWG2Q0UVC5ac1LtnnWIaHfo6Jfc8ws3BJOVDLUs5wZayg7T5kEQ3WblEQGyw3uy8i0bRoBOo7LuWmBZwbSNC+7n7DY87pe1jmJCLZ8dvjDecwRdgsVUZnlXtUlyMtlppeIp+fynx/7BYBtu8mWy7rJDVcDs95rOmkrKZE7lYZjwRlUoqY3ykAq5CQOyoLc8HItXOA2z7rz1wBOeUp+rd89+r4FMA9xsBPv/hqk2Wx1Pi68OFwP1m6MK6+5xqJUt/PeQZwR/rTEiM+Y+LPlpifMwXMzMEN+7nH0vJ5Ks7dXRc6FyboE5QqGLBl05xw+enrT/j69atFNTzePMKBk0BvNvHiJqo6EGz7Zjvp7Aeee7qADq/Htu84jhP7/sDzeOJ5+r6Hc2amNJqaWNnACHEFEMD/4E4xjzc8dtt8gOyb0qmqLZTQ9ggcwLDViTLcJWAULZ7C/SAtYVHNLTMwHlvZMlEg5wk4Y7T5r2SkZIXu4S2gLcFwxxi2AQCfDdsYIlw2PB9AVq4Rz6JHf3i4l1wFhSW1e5rYdIFxhyEUmRDkJC6tglNHyN2UUnY+f1iIH5WhQGDJEAX7Zm6RMQAVy32jUt2M3Od0M9fJ1ADvMYCNy9wftvPN2+OBL29vePNIGO4Yj1OjTxRwH7inbfAFWBxD6psa2AIl92cXNhmBAvOETMGGTHK2bZZa9u3LG57ngS/vX/Dt/YkJwT6PmLxl0q8JeDjtgfN4ekbIA+oTpaDiLuw5a1GJjKQgVKZLa1NpOSTFcf4ckociYbGZbLkyv+etr+6RnPzGd49PAdxA2V5qy0khYaOrsTYZgjlsok6GxXMyORN9mGvIXoB5AW5GZMyTzCCXE895Yt8z4xvzchzDwHyeE8d2hlkcCz4O36LK/6bQiBh4D/cdPny2nCBtM/hf8HiYj9uy0tnAUFXLSey5rrkkN1jKsIT55nO1a8Y2sJ0nxjaShSjjwN2poL3tyTbUhWmLvB0b3nZL/m9unWThChPR4WGBOhXTJ1tFEfdKl8YW42Iw38XOpPmeZncbbfl6THKOAmDBeF3AfUwqytgL0M3QRQE6qyxuoohnXwB9+HftW6HvX6CYHurmpr3n6XgwpBRnAPkmvpDJI4ciI+L0DRDGwDly44o5uHLX7jQ9H7VgRA4OKlLxRlWvU9LFYbK9SYC2bZln1svuls+b5+N+PHa8bVb+TWyTj6E5BhFtO4BN3JXE7tL0y7tFeHrUU2h2asZ19AsJw8Cme6Ss2HbL6Lmd1hbcZFgA366Uk7dJuphiQt0tVCVDiusDdK65LLMaAaZRzswOyHeTOQnwjl9TwaIuDsv7Jacv4076e3v0B8enAO7h+X3rLH5b/QjrpG0OzM2Ae5vmGpiP6Tmqeyx3ZcDT2TNzVVeWnvHguVrz+f4014RnLLNET89YCMDcIfUe7+9PcCUZw8HEudsYG/Zh7o+vX77i69ef8JMnG+K+h29vuRlEjXSJqIhxRN7q87RERjTJxc3Ofd/xPB7mImKoonJyi1EFhWkUP10qGi7O8E0sth37GI11A8hFE9uGCUa/nLYBLMRdPDlpCzCNqm+kILbrTa5irf3tUz++4UJuMuCf0wsF0Sx+cU45aDtLxg4R2xT4sW+RknQLEK8vaa9VCYj3qg14A+3HvuPL4w1fv3wBVPHty1ds44ljnDYRvW1x3cNXaxqbto2Oz3l6XLRijtMWr6hibjsGJk6Zua8yBHBX3ub+4Q3UhjnpHHM2qlB9BKghQN8Y9+Z9ayt8d9+L08pL8IYmmIgv4BG3RPZta0BDEjO2HbGTvQPp8P6jBldBZLqySX2boH48LD/O7jsGPU/fyiwWF1F4M9JJz9PY9jxihyQrr7s9pPi7FbmNIShvHs0Wlc10APxhuEsUAFNTKeGY43UCapuAFOc48kPK1B1of+QeqcenAG4AEQ5GM3rzCRKmGwUA3TQWo5yTqxEn5uarr5bJpj7BOCNFZHW51IU8PG8+8gTh8KmfvsPNURg3gZur5nyrsvOceHu84cG8zmO3V8zU2wYKXJxh7KAn2gLcVy7pU9Rg82SQvjJTZ5ia9ONHvmP3BTfQho9hriMWALIFoyKgbc4Cd4K2wIBDLJJhQDBFg53OMXGezIOc8fAcQI4v0ddSzVOJ4RhzDOGHljQv46VFATVL2AbdNgawbca4xWSK29/ZzjQbdrfyNn6O0M0ywCiBfJgzUFHEhPqXtzf89PUrBMC3n37Cvm14Pg9AJSKHqluFSphts7sPlytpmSf9PJlEirIM6LC+zPl0gfjKzFGIj08LGxjRvTWZJVCCcVMp79uGN98g4W2vLsvqdVBA1NwsntaVbh9FMu5t28xifaYVTDmOLJ61rDIgu1hmxccD+/PZokeaW4Fguvr/Q9bInu9gMGd7tH2rgK8x7XfrAnY3V1RPhCuF5mBxlVCe8v4/BtJ3x6cAbpp7TDPJulFDp1/JhIYxr0Ms1GzKCEBHMMsat+qrJN19sJ09f2/43pzBmnDNSFZ1npaikqkjCdw1XnznqjkfcExYte97hJUxYuNuMqIqmQ/bilEsowiGIGKmxzTzeDtHbm7L5eS6CJ4DN01GgAMkBz5Z9ibOItgTqp461vnxiJ40RqMKVZ8oC9BNV0kFA8Rd894KLoG+m0SsLCX7vc4MpUxZyJuBY0mU1cL/Cvte+6nIKAchJ6vJwBh7zEU5b49HNLZFY5a4cD5j0PS28m5jQOlyeZzuZpoQmZDpW2Kom+2eVCqUHgTDgXvzfCjmo64Uk69JkTG3pIhvkCHOustGCsLsm96e0W+Kbc9Q1grcOidOtwDFNcv0OSZzrXBZ/dIeefPYwKG2U8iIple5ubaqYne5yAgRylUnBSlzgMgqY3r5v32rN+GAOTyiDM3FXeR3/TtF/Pqsu+NTADcAxGSCloEobvaOPohUFds5MUfmH1bVWIkI1DbMiZMnt5mKsKWeeZAg/O1bbkeVE55cfNKBO687PafwN/zO7/xOxKxaMqOetGp10wCIidCaC3wF9TXMiozVfKGKqSdU96hvgqCLX9H2iXPJxCHFynG/b+zuzolIpNUzp8J2ETd/ormwJuaW8wbsAykDCK6Aa0/N09wBiEifklIgwuK0WbysDhU0LSvGlVPpEAgeu2cCfMuVeQ+P8nmUTTpqfo0qnoz+WCeVuBEHJ+Le39/DsjqO09pxyx1mdi5VBHxXIuCx9/1Sj3Nif+6xEcdzZM5tJdukchnmCxYvey6xlzJuPDGA98lA5o3Zty1XvxbrhMAd288VN9e2MaRzC1cWyLhnxna/71ucI5gmcJtfnRFA3PGGSjU2TRYJOTXpzf7fxoButsWceZHcPQguBqpQ2D/lVP1WLDub9BZIw1xeS/95jMvyLwRl5eVlMsZgrstPRqz8+PFpgLuajalRmxWd/lWIsSj16ToSrZK/oQL3VMXQNOVkMqkTgV/BsDtbBSkRdWITniUT20yA78vtT9/pZoswJ1UNMOCxunAI5vV8dQfwN/W3ldH2Nsy/c1FNEaq0dwtokxkDTk3DXUJfsbkFiPQIaU6WwzKjlNvyaXiwGrqBSctIox8o1FHiCsSlj6oiQmnH6ibjjQi828a0rluwbb5iwc2Wi23CdC99YOVNhl/bWiQzKHKegjnSWaecs/HfoFgjmtaBDk94Jhb/Tbc0wyEt6Zaz7OEJo7bRGHetV/RJabM6nkQkwXpIxEhzY4UEbksZQItp+KRxRn/FyASgEVzAOSZVnygUTn5n4imCs1CpLG21yk1tdxmCoVYOVfP7h6iFRadhYQbbDsZMdh72VDyx4siFBK3gHISEf2q5U5S4kU/WgX+v4/2j4/MAN3KxRzVPKzPI2fzMczDADVLLvSRZGOBa2EPC5pgYMcgLGAIBwsmMqw88B+KacpbXVtcKwwjv9rIEOoDz+grmHx3ZrwJU8KaJJnynpkdoxpz8S0AwoU5Qr8AdD5wzLL+U6BQ+Mmr7zJAoQrbGbZRR5c6qUb+v/9ysTwAvLhMtzId9uFxTJ7cZdvh4ZD7x9LPuL5e9Z2gelsHu4Z5ijcHIlX3bMB240w2HAJSVAae85j1U1ULkRLDvmenQdvLReKYB95Z+7X1rwE3mTRCOX7F9QNdkmYx1sOa5cAPFKmNOSta+TtIFWKiiQi3pmNjCnTk3xPZpQFgDw8tLeT/9ne6ZKtcNtF2sa9TQGAObqs8D1Z8m6anntH3P/InSvul0/Qra6XIhMWIZ9fKbouZRjwrgbV4r6n1/fArgDq2PBI0thgzCPA6hF0FsQOUrh1cl5V5ATJ1gOlKIMW/xAVjBm2Y9Jwm5b2FfwWbXxw4wXKkVLhTLw/x8PsNkXkH7zrcNlKQ4US5twnbTaoiIZCoq/79aLxC+a5icySvWdgva0cVLXWlxPuBMQGXdmU+ln0/XhQm5u2+4jdaNX3GyJnr/4mKsyeRLM7dQm5MLRMTN+c2TG+2xyMeiSvYI3+Ok4VZYOCfNQt5Iv2KRlcTJyqA5mfvw+RCEsi+gUZWzsK/LEqlVZzcrhoBJd8aei2c2bhxSrYeMMCEpWt/D5YYEwnZexMNA0zUnUU4N2WiMVAuj3zboEKimIt12T3Q2xBbWeLtIWbRTLZ14FTlhQ40hUNmwTVs5vKm53ESl5DlP7ltvs95xZcdpQfAe6hLKPrsubYtolWDnlcGnxRZYXwAb7VlrefrxKYAbQIRYVcExhiABJI1Ahr0OExRZqqn2Aylac4hY3owb4OZBMBmiOMk6xgiw4qVz9hVfTB+675aA59iOZG7kWAWM18HMY11ifwfe1jYWjsQlzBQrDqoK2mHKhgJJztfdLWQH1b/XXTv0n99ulbZcR1CK3zjLXoGb/tGqfD5SWnHvmcqiukgyOiknwHLD2iWZVABbvlZXFU2N1mfBnOHyR4aazzz9WXcTzno3KCXlb71GxPqKTJerT2XUOaDuZmRb0C9fgTnzoncwb+OvukvIxuEJpcCx42l7GyOurqRcnh7A7esB6Gphn9oKzW55U2xz4jGaKixLrieYUM95Pm2ynsSvWaYcJVfScNWaa/8k4MZYCb913kGrAm6KgvBdRle0FXHBr1TcSUgcnwe4aSa5+PmiVusUJIiI8rqsmAn10uySWwspLDe0YGA4mFP7Erg5GMys1Zho40QmF/5oTMTN0JYMRRQZOM8Z0QWW6tKKo4V9hcbVDkJklJXNV/M8qyYYHrpHX3bib0ZxQIyRJJBTCY5iwNWhoOWaNNcYA3yeZ0l87wz4SFdSZdyZE/vKuMlUNIA7HpVMbunbOKgMZreGCAyjgAPdIQ/uPxq5UdIPvHsoXI0q6REZ6P3m7a+AJdFCssOIfd8fmKe1ByepY6LW71MZNCBtAwUy2doGxlDtNKMwLOqiKhpcDlUNAlNZNMEuwD50ewF0B9aMsWf3pC+bBCj7LBlzTobb91QwW4ka4TxETUMwmNTLy2CWzIY5JnQbnEO3Nve0Ctu+QU9gm5YyQcTAmmMoG2eAvhRBGTd1Z+s6LFpj9tvA3Yzsl3Y4QMXpruX7TdsFH8F1Hp8CuFOzuubHsiz5ln2lGWugLe1+TMW/rqojZacvmOA9ZCSIinrEyoR4RkFbFTXblmAA4nrMGSvjAghEMo/CedrSXM/uN+eJqZuF74FKgYDNpfr9adlGgjk4GEvkAwhgiDqKoC16SB80L0rgFs/pPGmpeAMRuGuEB/ODnwuQq6IBt+pag8JstPgJpfQhQYKg5tdCss+jLAVMAWDfDNTo115dBwzNJDNO9rpMRrJvlxefxXkQTjzzPvlMrgKuiYnSnSDw1aBAmPUjwI7tMsu9KasSrhLrH3+bBtCzgoI6WLqQ26bVm/uFxe8vQReTEbrvWLlpwQx5yIAAJxUzgUfKuOrA1xVrnfwNBRkLv9Sto5qAbPPVqG6NcW0RwRuw1BLqPm6vB1dYDwzM2BGKgQPFoinEJtxBZQxBmdrB8puLWp55eNuqznBvq/a5qmY5SjaMpKg3HE+i8jGAfwrgBiguZEzlvAsmBy9FK0wV0jQ2EJkMUMSwN0MCQgFvOLNUmMaeXDILm+0eOZU2NdmDxUlrMKFuhg8oyEh90Y/7ZufpfvOhFlpLBsnVmc9c+cjSAmXSLcpXfePMSZxRHgAit0MNrzKQRoB5PEFM7UnuaOAD9Gw78XDl5PSFIefZGWUFqbXdaQq2w9t9eDyvDWr7QkdaOFnXdI/kJFmmTiDbThcJ+6WDRwXs9f7A/UbVq4UWbr2iBLoyKJVs7WEyqKIYvjw9bO5ooKUvI2RzLatJe101GN/FywB7QiBKq8t/x76OtAXDt5HLojC/e0QYudIlY486NWuCz0gZWCdAAU6WznRrFSVI8J7uZjtDqooiVU+DsQ1Mr9vAsDj6iECDy7XmOKFISrc2YsyIKVY28fBwTBkS3cnvhQxf/NnK5fKl8ujts7ZVhbE70s/j0wB3rFdS+uRKwYmsUiG4M+wQDQI9XRFIAhCTdPxMFsFGkwyTG+4uMbNQgI2dugCUDGe/BmzMpc3VlgZqZ+TTPp5PHPuG52FCqWMEMK0x3jXOm9qfyZU46Gs7kLlCikACy5JxA8ZR9i1MMOCDzLqI9lQFuLRYqWQcxHWGsN364y1uE+nHo0/Q32ETPuEjLkvfuXN4jSCpgMUqVrb75e2RbpIKoCWK4eMokpS51Y3FHCEVnGqsd5a7TxLafAjj6hlnXgFCwMiGqTOWd4vAd8nREHLLR17bQMPqVKGSnZ4L3RJXUcbMNeK5bsbwpFalTdUn78WWgA9PDau+BnMIi6KQAsYkiCtz7L2k7VlCtA+ipREZQob98KRX55z4+nzHeA48t+FESQPAFaZwxklpUuhpDkEVgU634FV9c22lTePFS9fV8BwsF396jHeX84mwGGOouPKw64rCL+2wyk2Vpe7v/gi2Pw1wF8YHwOlXfkZOJsjymdeIm43RTLG4NwQAACAASURBVBxk8QSBeGQFUS3BO3+yCh8beMWkcAk4A5ky+4RYAQW7Pl0mybxzSfiaa+UCgl63ZH0LcLPu6wYDzhgMJEakxWQmOtun0CY5VclqR3uuUANiUZKl9UyvShE+tp3bPYNXkW1PMLaXqTOFCzoK84Facqwhw8PLUmnV52zFZ7370v9gdgTl8Jcu7Lsybmdv7LP1FfWvVHR5bxOBtS7INiCTZhoBVc+d7eUUldJ+Gj+lu4TmtOZX5f7DLUFX2iCndhPfyx5hggU8mcjLLB3vIzJHMTDkMKr9H39FGxVC1CSmglIRKpKRSPdrC5U2zy2z7zs46eczJtiASOHKJ1jWQUsFITrg/CT90DcL06gYafGjMu4otvpvDWeCUVf2Xxl4lZ/aPqjMvltOV9cKXh6fBLgrdHvHVvOPYBCM8oZ5N9lIaWbzc5FIInkHbZ5SZQPaDdIkLqWU3BmeOU+4gnPbzojj3fe9LcapqzGfnotB3e3yKiqjHmm+1/qtvRuVtvqOUl2d5h5Q+PJlH2Ij42YDZFocN1uai0bE2yozsG0b2THZA0Aq0pvaZh80Nm3trg6ucgx5psUyps8b1JV8Nhoj8f7DdxDafSVdAQ8+I+O3R3ejyGq/IACOrBs+CGVk2lad0y21BO+qMJLN96RhAELRm7gz78zwxSSA7sA5zW1nj1d3USHkLe5ZlCtkYjrjlml+czJulm/buk+/8BmY/z7LPzkXILDNNUgZkjAj3Xd+I1qqIHAT8J1AOY+nvx9A+KOZ8IqMW1XxPJ7Yjg37eRA7MVVx+DyLvH+DHIJjnhYSCPXoMfEnDDuHLXJ444Z1h1VQLRHY2FFjJ9beIy0xOMtuVhqZ96xjWJY2vyJzH/evkftTALcJTG0kJHaj+xVjgugFC28AzruLR62ImzpJBfJN+2/Zgcnq2NgZ+qdTAxiZHMuiF2whxpsLHZm17RqizSVi9+xa1wYJB3T3E0dhNd/u25PXyX3/V9lQAihVU7VUSjs05qnOgis79VtHoco+gCwP6Pe3lZXs+4h22Bib7v0VzNDK9zgfMMY0w58bwO1tTldJBVOCDNOr1myA4aPGTVMVZh33I1j79wRv+H0yhI4pWrM+3f5OgKBraHjCK/j9ZSRQz6ne3hZKGWC+yEECT60T3TTu456lX1k0SfI01YCfETtcCzF9cMYqZq2M3aBwxrml3cqwU3WfOZVhERTZbKf5t7c3fP36xVi2p4g9puXjVgDHtM1RDlquInieB445MRQYJH9i8wgEe/HsfTm2cu1DjcJKWbBxpDqaCwQkXNNZ/Mx7UjZ1ZOfEXFKzwIpyCytKWZ2Xx6cAbh4VY0wgNHAqQJu0GCkchO9VTwUguvQG8xO5gHYd5PU+9V5GWFwgFZ6lTbNDkP5NLuyY+8T5OINZ81nhO6UNJxLC+2qyLBRYVVTLkQyonIv3KzTJ5bN0AbtpB5utZ5k4gUXraLl7lIdfsE81+mQUHzzZr/1IY0KM4XTnfgDYG3A/tj2Xs/tiGyrJmJyDr/hbJiOjjh+NEhT56CebpdRkhfcO91ldTM3rcOnz4eF3CmBsCkyCCuPenSnGcmEB0zRouW/cE10WYsKsGfCLx1ozTpvkYQIeXTJiT1B2oOQvG9jpImsKmDIOppsRza08wnBOmy8i+dk9LbMMm4E554n354ZxHHieB04908KZvsZhGPMmwRiuMGx7twm6kCiqLXw26uP9q66UgGDbVDwgC9esHdv7e8AdVkeMocS0V8fvGrhF5B8D8JfLqX8EwJ8F8PsB/GsA/k8//++o6l/50fs2IojSqW6mgABWrqu/KwVsjELF2IsCEdKXTPvKGntjc4GQXTqcCVpipC68Alj+BQj0J40UomTXQwSiljGNqxGxbWZ+OoBNmbFKL8CH7HvTUuYEygtgF+Gwucfq77XQqxh4sejE/csYkdmtgndlWWyjK8uufyfQ9KRSzEmB2CShWRrR1VyMZErwPC1X9XkcON6eAZaM+2UIWfS55zBBrQMWnzbreKMoU5TyO9XeL3cpCmg57GrKBEBsuEGFVQWmgrYCmeZXLPwsJ8uBURhfDSBRfTkSSh1SSca+nEL3gF1XFQ6ZjpbyagrDRejUtYQI+gIlsm9B3IhK7NRlpaTYhOy+7/j69SumKr68PfB423OfWA/5e54n/p+/+3fx7f0dp9sC+/vTEtApQtlUzDDg1QhztHLnrvORariAJsGdQA2oM+niRkO6Tjg5WeWltm1ts9KDTbZuLynH7xq4VfV/AfBH7AGyAfibAP4rAH8KwH+oqv/+z7phZQVkGKCci8+YI1mnyCKiFcGEdCYGcVnFE+ag14MVKijkBdJyPRUilYimBs2rcuUcgNy5XHKTW2iGEuavygRasEMuTLh2KKqCaQKWVSeFiEFJgAjg5slRgNtBmyF5hR1wcLFPls6KJsSlbV3QgzECTECV7gE+u4InFZPvTh6WjUa4WGS68+x2nGwMkKm9EwDZldErP2O2KRkRuUNlYqX1qSAIwjMnqS1Xuvu454y6tv7xe9PNAlFsML8wI3hskjjnQyrA3BkEpUa97gHcXsOSOrUCdypT/nYEoAfos3FZFIK2cARnT1AOu+Wh9ZIoK8H7yxeLEpJtRAQTXTbjOGLj723rubvz5XHsYdlYYw1R50YKk8fsg1olyoA9mKSDUsFzJJaZoyeiDstK2BH3poyusr6M878XjHs5/iiA/01V//r3TM67I9ivH21lqbjRFZNZDt4u1CpE1NLgOSodm7whfbAMZHzuyqRCjqj1ysAFtA2QbGgEkHOwikik+iTjZkbByrDWz3HsxjCZMa2CycUdsXxqQlgnJwWR24JLke2ZnDwbIewoIBp5KnjPy3Pt5rdtg9kAXGJwmpxz04wVRPkbm7SzxSnbnNgZOvk4A7jD9IzfpOuigndsV1YHdkX5ejHPlfembAujzHYvbTYGNrUYZFXF3E8Ah63gLcqQD7Ad2e27bXOwEfEJP6+X0LetFxmof3dMqF8ku24RJULZXVxIfq7WjdEyQQSSDeU7SVUDvzT/JxhgmI3bJyktbPOhtm/pnBNv51u6IURwqmJ7f/f9ZGdMOsc2eEPMlx0Kzg5b8Gg5bWydRQltjOvShZOnfJqTeCO8j7sLoe6HsdqIbK3tg0tRVtn2WMf2/7c+7n8ewF8qf/9pEfkXAfxPAP5NVf076w9E5DcB/CYA/P2/+qvtO3ZidZFEt7uWDJN6SW0aDc5BRIYAwFd0eGMPNz9nad9UDnG/MEvTl1vN5FAAvnBh+LIuAjjvwWu5BFrEtmha8z9XZULr4t6/yvJKCkVr4HzF986y28q7BtRb3jNAyE1sslTJ7xFPbyLe3CSqNjiCOTvzFkEw7VE2y4APzgBdgYE322Lb3OJYc6RwWf4RPlFdBw5Cl2f9swWjXYMLtN8WoF7ArTU5GXPpYyMfVv/zPIFyTeuy4axMNwdutpUxPS0Tk2kgFsUjqyy0mhUZQAC4PVdCYSR4l2Xupe9dReezWAKBl/MebVIH5tgWtXEsUXaP/xgDu9hcxTnNx22x18auj+m7UKnaxhFjtL6oSjmsWG8Ti5YfmAJkaOBcStn/kvJ/nlFwMQ/DE20y3lSSsv9a+6C0fZGbAuAfjvly/NLALSJvAP5ZAP+2n/oLAP4crN5/DsB/AOBfWX+nqr8F4LcA4A//od+4lDImPwje8UDAZ0fCpZKA66a8yFV86jnvzODUkiAJ3hJd+8XsffFrxR5+xU8XvsrC2CGF4eftG2BX4WMIoQCx6ONSnQKYFZRaO7EdOagaSCcV7wxbQJqeA2D93F0998ANcNeWmOiClUOGBuurrK4x3ELIpKBRRgRVX++0yIsG5Bp9gzqISz3bYK+10Cv8rAON/9rfpa0IzLYB7oZx2rxCsikfyUW8hf0B88XbLke0uNw9wMiQ3MHOq5huiwCIWgsCR2N8VllhTHuJb1+BO8pXmHGWeXlfWq/wSZf/rHEayxpjRUSwWcR4ECGFRhifHIe1bRk3+eylwtH/iOCH4BXe/rzukt++ll2yPTXBp7ZCtDhvCVdRLFsH7ms7AQne3zt+Lxj3HwPwV1X1t/3Bv80vROQ/AfDf/twbXqEqRzJ9e1MzlGy1ceXmHt9vivWRFbATBFTRcmRYEXxXDwVmDRcq4MBze2HhdbFJLNRBZmkLEGr16GBhaAYXjjJEGnAXP0CAVnX6V8C+glpkjxvJ1LurIQW3NF0O0xgUVo6xpfBW05HtEuOtjMYED/ojE7QtmZcthra4essHQ7XG52SYXk/b+nNk4+LmYvuz87zIwzQTHtsDAvEdyk1ZzbA+yED7YTlLrBPteRn+Z/KVOonPbXJRmGe5IM9FdznhaKA9LoBYesde0cHVLHnBtleXjnTyYm4T9rUE+49Y/SJa3CGHsrtt71nWy3NX7X8tWiMby3tFlSu62JXRB1pkoPyC4JzzuOm2uQI32TY3zfhYKn8vgPtPorhJROTXVfVv+Z//HID/+UdusgLtlYIHZTMAbTvFUlPDcewG+uNaFz9VfjDGrOnrSuaW3yeAezG8g0YwJ/v1cB9svRYLCEZbxeqsAlCsjkcYmOvghkWtwN1aTSNkq8TP8KnOCMqICOBeXx0QiLYxOy6CyGnCcmkSmcpKpKiVW5HUpd+k1qeXZZWOminQ8qf4HqMhFzfJpF6VYzlIDsiELu6R8rn6aTlwbYcWhie6ST57O2ixKqztsnwDYr5TsPl9MZiibRgQcvkKuP2BDQ+4ynZZ8RtEQvIezRqV9qFXBvfjLwBN6D/uciUVtH0BVrrnyHIVYTG1flie52SH1p7hRaidHCVhDS4rFleqJFVHaeiu6Af/oLYePutWcWkB7Ttcpq4RJ6M3foM4fingFpHfB+CfAvCvl9P/noj8EasS/try3Ud3uwfv0mAKhD9sOjMTDihcus9/pgGAFLi4b1HEswE5fGBwIwBdrveG9UUy0Tt+2Twzc10TARFIySYXPnzABnWMhcqK4r8yIAFUwGxKKd8DuFXbt907KSjSVR/anis3E1cWMpguA40O8raSMmkmKc6QFOLuz7NGrutUOinRdq75uAnY3KfyVOhIIKMroLHlooC+d1xcJbcAyTLl7+p2ZDmfkgqVoE13Ryg+WiIT4G47qr50m5sIVTd54TXAC1CTek3KChnuVqMyYreedc1AUaYvNHAo6YLtlyaWfjKeF6s0c0IcpZxsoJBcJZAWFybJFjT84zE2UUDXb83VjbWeoYQZzVZbsljhLUDh0iBcqFRBu37OPgrlrYiIlI+YxS8F3Kr6fwP4teXcv/DL3LM/4Pqxgl0Kj3dsMVOqHy1AuzQyO66mHu2TXbVD/E5kzdV+43ODmaS7ZJ4zcimQKVT3SH/ObM8aDcCvIFE5Y2MDHbJhUR3I8y5glUDFfSIEpdSNyqkANyKUEP1g8xPAKXwh9Tnw7lhSjK4bFdxanAxnZp7w3I0oUwbUKBkR20Qhwam4imox2tmCOpShO6aEBIlliMcy7k036G4k4zhsQuzUE3S/MTlRUxCQsMoiP4lKWub+99pO4v+xV+twserwm5I2lgpt2MrV0ZCWI8v6bu2dorZ6A3FlLJlnXEYZsLcx+O4KxMF7i9+IT07CMimu3aDaUgtzQ/Bznh7PrajGDnnYdCDg8vfaWpzQVO04GsgSOxtdJxKVbcw6xoTwVYm2v3V5/+D4PCsnXwzYu1NFAoqwB2LEe4B8jKUO3CtYsyMDyEPVShkMlc10QM3kPxL7U8rMXMZwEBl0es2MEAgm6vcdlZFwEMbz/dk3wE1h4ky3BkhX87E0V5OSSo98sEnW/ULyhU3r7V2sGigiCiLvXRlN6Vy/rIKyFSOVdCeQXrfID+7Kd5aOjWeuaVuz3QyEJPRF6Pf6MJEIzQumj6sZmy4pLe1Q+i/6vmxKPRF9Y/UvuWCq0gOZL+LJoXCrLox2Kq61FWgvlpWGghCR2IlKyvdXotSPDJ67nmvNcFMOKTJNMTNFwu/yt30yWTLPOFKeOI7rxgxcpq8gcGv0d84jsZKaA0pTUUl5Bvx30dcVu1hhyorkqSbEgnrHn318HuDm8Z1aFMx2zYYA79CWt+BdQBvux152D5/FzE1ZTdYTW1u1mOsijgqf7TfzGDKA88T0WfAcie5iGMsdlIAlZeVav6Zu4ruOoWDvMFZSBbKCdhXqYOaaygFlIAcICGKVKNudz2KMPdOKGhbeCTTyXLNVtX8HDbkOACq9wl3dmbv8PE7MwyYkQ01InXAztm0rQzd4hq3abWYpKWIjlHyahOzUeqx+XKHigkW4yJBwdxgQj8idUaOOAgBOjTKjRIxYH2R51fsolbUVOBfUlKpJQGcRlgV8i8yxHvEgKoX404F+EbxwKZQbr6BbHlie6cVxTrDRZSPuHirqkekvVqWprAPTIjvTPs8Th0ehxEppyax9U139hxsl+zNzd9vLl9TYpHG02Qr4pT2i0I5BXkdF75u1We6U4qvj0wC3zirIfo4fmgAWNuINvs7AqlDMikbTbGICdHKkRV+ElszZaprX4omJyKLiBy6Po7CuOWEMa9schATiO2/XjHysTBC7wg7LqCnAii7UrLdmfZvV0M5Zkh2uQgvRCzPfpczL0ZCzV5cdEFuQoZxjTopavnpJP6yvJDAy/15/HxPHvpnD6toy9phbZN3tM9l2AGLVow0vRQPK4q+7tmClQhWpm+bM3KR9YjPkxjVGMnR4KCiJgpQUquLt7rJWmCAkLbRRylblK0X1Hh3y0obqqajjIuYHvyqu2lFSbtVgtqGXAbIxbN//E+lbb+4ajh9Iz56gScYyNHT6FoAnTjgD97p1AlMwx0lDGW4B4CxH312o5Ktvir2OF4lALQswyH6+DAqXkzbgPzg+D3AXE7dPEixCQXQrwt7oQfmzDcgG4uzzV9qyt25OaC3Lw8mCIkC0KIyp8JxSsQt9nxjrcbItvre837HuNGVToa0pjOgTZN1DYNXzLdScwclT870Ad7iMWiFqOy/AHW3R7yvlZ6XF00xW1ltTMTF8bGHoF/dINI0hVw37u4uVr88HcAXs8u3iRl5/ejk4p7E2FvvayokiPxptGQ3hVSVYsSB0fYj7ullnKROxVYRrVe9kaq3GXTNUfqH1RMfq/iw+z2Xhoyakj51uyHCdlPapDP6uoJwUtlhvf01bpHOqJtuOV7pEi8aNLlC4Z1A1ctdLrcciMOm/rsCNVHx3SczvGiW8By++9+NTADc1ZeuMwhBWUHt1j2YWajZUU9A3knmNDshBlyBdB30f/KFHKlMdalFc/lsWIsOtGLttn3u5FsArz2rx4/2qxpAHUigJzeEiATxXcRHe9mSvB5gOM10qtAzuj4UK1Taun1vbZXkF1mbstR5tggDq7mbI+1Rgrrvc1IVOF9YLXP7+0YP92PuHC2a81h7WuVoG66gMpeplqRtwiJC8SMoZm6VZYD8A2uXJt1Ex96Wz/7n0HgquBK3XNPfIiujBJnktcc2jSJBpdgnitbyryK29Ff7qadvoWd57yyb4ErivVSy6kzM3TpqLUgylVB/uP2b7N388/8bqHVhq5djywQCL41MAN4Al4TgPZ1/fAe/6nYFVYeW8ZvlZcMDb8ZrAfbfo5PYXYszbOsm63PyVmnG4qCFp4n5XL3cUVd0cTkFvzyxSvCruNpMNuQjnAPcR1Ej+3ywRPtsrJJKCbn6+8n1j1H6H0BQVcLPACT7WP3UAcPrNBnS5l9O8Xk6EwokSFEAm8MX2YZ6EqvXfj4C1lJZc3CUr6NFS0FpuqOXuBknDytKyTBkn3d0/EiSkFImfblGS7bxe/xq879rh5bBY/rCfKp8a/WpX9D7LYrPvCWgVFAs4puGxPLbXL9VBabvpKy39PYC7yHQ7yrNEI77q+vy7ZpHsceBVm6dMUFZqGzbRkGy7V8fnAe5Vy3i9KNQvB1lh1m015Ue/4VFBcGHbnZnddckHt+VgHubXGu0ZmZ950N8dWFhcGrMoqobbRYkVKyPu09gTwVk6WJfND+pz7TdR2LwH90sE23W1XgpQFwDK7zqKdGYmdb2mJx+agE7bsJbKpYy2yv9ZVgEgW85BkGlH4qEA2PF9ubgc1o+pmCsrFvTbLdaAt3u0CRn08loPMsgA7ZtxXId/ldLv18bfb0Cb/dAuJOCELADh644r9L4irExcZ3dn1EiUo5anouDLChQLk7/XDLGd6sybjBuIfpiv7r0SouIaoTvH/yjWUaqt7xW7qpiXndque318DuCmqwQFQEsdK3jHgKCa8ndVjRzSOhVXwF8aQxCLeeJUfL5u5FmKmgVbb8guZIdqDoIOsOY+2TbuaA6vg6UxVQjmSOBL5ZETmO2eKADgQq38v45uKkPNsLOMyPEyUNdHtdVbJBc9cXMD+zY/V94eZS9tK1LbwR4Sy+mFoDEBHU5WudLE70aFEQPWyzkkJjVjl/dtw9jcRbIty/sJGlROP2CaErxXV0tXvHbLnriM7ZrtI8i4aZ2+01HEPrDdigJc5gvW+Km8tSaorBSwWQzedmUspSS1GudvFpaYjgRNsFWgMsW0PjqdrGSoKQogrLF7n6YDvyRoR39EOFCyCiYes5BAyo036fXu9gj/wpJR8aRkH7J9o8DwCCItPbP0S/kjmgSJN90jqFXkXx6fA7jLETPsC9H4ELzzx/c3TRRFF8470O4A28t2V+D473K/q2namXyuRuTYVKcD18mcFrxftFq7juOx5oMooC0cwBzVBbTTDVJ+W5+pvRlDMVwGpi7vqVjQ3mkeJ3jbVmbD3Qs5ENsT4uGLVeQ3jolILrQZmVt8LYygDp70Ma+tvDLJq59con+6OC4CI9YuZO1DJCe+Kkay/byxGTLYe12jLHEd+xSl2/0/rhcIN0qIQFkk0wpQxtaC+V7jepNS6VrhXv+mxP0epQXBeaqqFPhDk2VpN1v7vylRpNtkln1B09d9X7b6SZG4U7GmNke0Rx1XpeoKjb6NSyA3zRY/8POC17PinxC4ASxaavlqBe9yjnsB1lVoKdje+wFa9/f9vTgKjjRmZgM8Ba7G3sbBBOwO4JexL8tnvZ6/lMfftfwmB3XDwmAjTTh70cJYtua8xuYIC6SdoXYXyRXQpd3An1F82Re9KWKZ7UrfMc3nXbpP3noF+9dHb4VLXRaw+BH5YdtYIqnMRa5jgOkVJJrAlQmMPSLqkldkx/GP3pdRC3UQ8n8iEpapP6kx3yoTFbRr6OKPHyQEXVl7U7RuUGhYhAWF+zOl96OMEWGEvEcNDZyeUVFZ/wKqANulj5Mm6yIWg1+wxHRwgi0LFgSsVn1mmWNBTsX4H+Ce6/E5gfvmaBOQ9Bu+qqWW69ZGZFtfALFOgN7duvKY18cr0F4/1wH/6j6qZHIdPFialIYs4jqJB/4lQEz63eiwWKFeGAvBoIMIYsUan9aNgTL8+VkkY98vNWV5yWZKtMuL19oWW8n/Eru234T/RfmpPLGwttYBpQ5VubwA7doR9V5ky/WW/MOiiSTSCRAu7OcJxga0Gn5vpuTtzE/XTl/KRfcYAO3WK9tCizzFuYvIU5Fq/C3lSSvCpusk20uKLNBSIQc3sUvmLe0ppR3reIr30o/eVhGJJKn8V+BOpm/bEvJ5tTmjFpU0BvGhqxHRT3Ed2bO/ST0VKTwr+cmVzh8dnwS4+8BZi1zZcJv0AcGmDMwh0JnRG21PwJBtF+RFGQB0W1CoK8PRm4F6U5Ng1q9BO0PIVtGooBTVLN8Xwe+nUWt2iauupQ2TGe2aGoqePlQOF43ET9W/13x9fEZRWunPru8VYJz9lEyPnJALE7e8v4rKqH/X7HbrrkJd6aFTvbuj/TZruYK9LBSKGSLv75nPrysot21Ero16TwK/bURBOWddmHwqQbQqZi9tSEAAcemXJClZF5N9/0XlK/FegCvap/w+hEBR/mqKkmlb6026Z87qwn0sKRNk4uxjMu66mrkSDU5UsofYRBUqCdwi3JPSdunh/aZqRCVR5qO36zkF4CuQJxOmTwNzgWBMdmzpoOy56Fu21kfQ/UmA+/6obunOnBN0s8LeodFeM4QkNPiijf1mC4ADTJ2ZgzVZDn/TPrrg37HqDrbXuN+7g4MpwfsK6KUqixDc8YSPjn59ehhNGGdhPaurZOOgLyPTawzWOwZu1TV18COZEQBzvXhWRu5ik0mj+rU8qsksY/RNWe2C/Oiv7/WDlHJnm3/0m1Tuze1W2FS9jwpB2xdq6RY7MvWGqkdB0KrwQmA0L0M5fznUx5S0a70GoIsr3Ccrx8jqXsCbwN36vlgigsx2WAt7qeniP2DaCXi1Q+REUOcl12rSdTH9PvRxd+hORRFMPxiztlj8YPooTet9QT89y8ULCv25tFm2wIuuenF8EuC+DkYy6esET2pfXvfilvmTxiGRHfpBeZaHogpffS+qFysbW699jRMry7qCdyvNeq7+fUHyO9XeB0W9RZerwqjL4CX42U5DS4RDYVwBVPFfAkuwntohykgAe69MuwJ3bwsJBnbxXUv3XYZZzc8v+2ll02iWzi2LL0r2DrTr9VKxcAhURzDuGO8aUoH1kMs7wyNf0DherDefPzouFlI57w1bVWJ3W9TvU6nx+/ua9YJ38Ea6HoIQuYKQVpCluIzk6C20BJRGk1TcqZ9vVaiUhlzcT6lj3d2pJVrrBusQp38MvT8JcPcjK6JXIauATVOGLIWDYgzITHPKvqLP2ztort2GuC7YQhvYxRS7sDkKYneFdHZW3SwVTqrapn+T4K0X8P4OWf+Bg4J2r71WHTDKZ5FivglBqu+deKfyriNU45V+SN8jck7o6UuVX+wbud7JnnFlw6sfF6iAjbYop3+PePHBPwLutY+by8OrMER8b9L8YiDLNyPTIbxN7J7pHeSDmGgsAesOi6vaaiosPi4KvLIFRSnn/ZEKMXcDSla9/pTzzRUyYgAAIABJREFUC7L04ystkvIBADpt67bJZOTRJzflo2jLejcEIN+xXiuJAUS4pdg2bIsbNhV9jQ7etFaiLFoie9qzO6FphXpxfArgZoPenX91ffu7sMZcdVivLzPJWjpQ8wqgaFeRi7zWcDwCO9DfQ3DbwL/T1de/M72r3ly3sj+TBCtr1usO/ONeF+V3fU6YxYBZ4dEIZuZxsijZSXDrchdtb+3ZUS76HqfnUS6pWc8z82wXF8kKzgEqBZQbMxf6dO+jhcjM12Xw6d5KROysGzf3E9RcFdoGemeYAV7CdlOoWNSDeIqyaQJqE2qawB2s7Qa42UOVS15L2RlslLFdU07L9R7rrIa0/6XVr4r/tSwrKC7PofKKgtY5g2o5oX3OE9X60iaWH3PagG+TIQfqYOPtXaMsGtpirSAuv1qPxSuUnz8o5acA7h89vuceCSAzelh+k2CuUB8Y5X4xzjhgM/y+m8VoA7u5Syi8C9vu8dettDd/VTAtjC0KUD9oaPF2l3auzspruUTLuYzjFUKxlAU8foVhpKb41TaG1vnFOHdRxsr2d+AuPmzuGsRz3I6s+gzri+WooF37qvkaaxOWAX3nLqm/6eeKaroog4+hoDwd9P9mPSZUBzA8mkYEMhlB0rrSGXe+qgWkmIFPNxw0meZar1a663sTuRdkpVs7HcDtzAJaUZYFpW7AO6/SUITxnNAuBGgyful1EGn1J/O1u3ZigHK9/1FkXhPM4/pk0WrpQBecVgADuQDqbtJR2zCuff7q+P8VcP/IkRYfQVnjZHgCCdqLkuT1llZzQmSL8+YSYFKoUc674Aa1KDTlbgR9d5B/jxPcfXcF/PtrdbnWDsJvW8JdBolZ6M7pBLYtWCEyoojJH8AnF/1va+8cqFOTYZ++Y43tYuPbxJ1nJJKqE3UEujuGXMGbUUS1j/j7WuE7AO9RKLed1/2Y632xKAzlQO39ICjgFrRWImQtd70J9e2dUN7r7wAATCDW5wXuLNm1Tb7n56/tEUqzgmVI/32b1XvUqLB2Z0FdF1Yxvj7+UjbbNafIBAAZyK3qVG0zEwfRPjr6XJmouXiij1mMAt7VVdI9KASeaYvoxFZTQgTiq6FHCePMMpS6tpMfH58CuKt2Bmq5f5TJvD6yQdPs+gi4KVwrA0sXyFXAgQW4oYgZflmf8bpOjYW8ZOodCJKN+LsCq3h6MZDfONNuWMb6ZBWCgUAzhajG4s7yPHijTmczxU/r7U53lUWLGLic7svm5r4G3Jlnm1tKpQvqnhlH1BByUNR+b37uwOU737a0vm4t7vVtbGzpl1d9+wrOwmDTqwLI3/K8L9snyyx3Vf9eJUPf2AZreVdffjLX1+dagVe5lwTtq/864L4PghW8SRIEyEgauW9ODq9SBpYrwXv5WwTh6CuWdyV37L36Yts2S5/tyXtqL9dHcqDUDuXe/OIetF9jxacA7lfH6yb4+Df10NJR9rd3xs3kZBnrF/cJQXudeMwJkiK0rRAfMeBaznrVR+CenuU7gL6y7rsyrAyQsu/LscnmilBWwY6wQFIjb7A5faNeAi9KDDbUM7Vp2R+SL/stJ+S0dgCyD7g7zBgDG60hgh96s9sYUdDSqt9WUz72WnwB2msbXsHQ7p0gfGWUtZ17fyRIdZcPEAmtgl3zmrT88m7q/7vLytsVJU68deeFVWf5m2wHq0cqjPobXH+TP3mhrkL8XqHyqpZe3yoYNuvEIoxMm7yp4hyCwZXIy+OTXJiCnr5djSAdpnNOW0DmYYHZ/4KYm+LAKAqCZUpJmaXVSpO8sIo+wr5PCdzBmvj5BRvB3Xflzz7IGFGSkSWrhuTOI3dM7C696+rXK08uiqK/1+MjM/bVVzTL+tfaBLHfW4vk9AnQCzsSKTuu8L37BpNRO1irAe7poH1yt/WaUlPVJxonztOuJfOevF/x61rZSvvDt41SSoQP0mVncDKv2CpKyr3ib3H8uWFqrV+z/bL5OnhXdTHr8vHWP3fK1UHkwq7yfq9EvvfNAIGCPm6OlzEEfirEXNs9uIu6IDaELt819twemu0WvUQAjfcE30pmKrNlG9y5ZhhNVi2quwaJdo4BTdAVCEa4SsbYrCxTAZ1RPvbnnDPKNTy+njlkpsuX+nUYlqKALQ9F7gA1WXFJ3KnELvCG5W+1udTvI+T+FMC9csAKh13jX5nVvYRLXFgZt4Ials914SmMp1uG/d6XAR4/6BwjfXR9EuYK1OvgLd98pG5x16creJMJaP7gBRskYEfjao0dyOUD7CmCNrOvTW4TxW2jjsOY9UwAN2DnDtzJuOkSsXsWxdj6JPs+ZJ8DfekTlSsDDLgPVkbwvunTFUC8vVZF/GHfRPtUVs6C8x5VOdQu0eXv7KMOrgmy9T4DgskVi1xOLnIZN2ZtjEtb2dvdeEiwzs1SJS7owG1uhBy6ahZEtGJVet0FybJJ7PZDC9N9xlWcvaE6eGe5aFEJfd0yC5Fju9udplL0Z2xRFgA9J3QMSzlS3CZNvXO/VVS3nPg5by/1pCWlb9d+r8dHsvYpgPvnHE1M70D75lQddBXHLj8VYx9jpEuk7lOYLpPbx5TnJdBlNEdnuyzP949QB7xNe077WtHAQktlhc8u5wpO23ikYEmfjOGkVwDteTogTxznYe/HYRu1nieO48BU37jV/ddn+c2pM8Ga5RNO/GbeEebRthWRvi/hPnKJM/vmNqSPzdeBwe4nyG3oEPderSg2TmXcK+seg42/LMC4Va0FXLAw9Hbv8hsq4ZlgLDJbW8EBrk6McpI973VHQqz+60Quv69tmG3CCewK2gnyjXQh2waVNdPNgLKKsjzOiKoBnEAuC0hre9mm32m5xSOjjjlmr3jREVSBkjwzI1GYWVDEQBwi0CGlnBpWAll2jUoJ+ZgE8ATvUDq4SsxH6PBpgLv54qq2XzTx9xh3A7Ny8pXxSnZx9/ooggHlLT1kqHQ7B105X8H7h3D7ttQ3ZwjcDZy9ZHE+GmNthIbpccsosw0K+qFncYvQX32eJw7fdf04HMznGRORx3GYy0TPth9mDP3CgDM1q21nJb7xRPuu5CJZk0ndWUrt3f4AzfHqlimFujCjFbStLYARBFRQAbiOzgywzNWR2U13wK3luYjFOBJsuvpZpWzYrAEydSB8z3q8a69ygh9METb27WOoPG7BYVz56VIuKY9wgdVWDg0ykcK7gLeWaJocDMtRBZ9KjgDrj7mUOa/1QoHjeFXSdOncu0VhnVhBuyjx8rEX98XxaYCbxwWY/WiDjtfeMG6R1/W9w6t6fwOBvtHsqrXbQG8lzpEYPmBPjn/xO6vey9RSj17K124Vv2Xee3GJVK3ekw0S2J1lM4wJXSjVXSG5g/YZoH0WsD6OA8d54N2Be84Tx8q4S0UTiDMxVN0rctwkjBpSQH2M+PsOgPgMrKBeWLjIHejndGbuP7CCa2XX4vlGajQSEbcrbwEQ+Ydml4v1/gC8HQncPDIsVbz+GFVB3Sirm/ZZk3Ddtl3+BTJuKaBt3yzAH59W8CuETGv75/V0jVR3zeUgQLcJbnfXuZxFNJO7UNrYKf0S9SxFpeXAaqbdXCa6w7rJkpM4rY8y2REHbX8ByJWwyzxSa7/749MAd9XFCYXVj4wYgHdsLWG0Mw9dOy0O65XK2vjaYmuxTEaUlmFlMwTD2lkcZc4CXGqUnbqC+NoILjT29dV0+AjwU0h4vle+M+88N0U8cU9vS0A9Y50tjCF4H/75PE88jxPzPPEswP0k4z6P8Gsf87TW0Uz+te07BOJbjQ1sY8fj7ZH7RG57RH0Y03PTurBvie+LUuVg4uDi+ushsRY7wAdX2atNG/0Gj6JRMtq6VN2urueq1VM7Sp1RNoBn3/oDg78pc0orzjPlmQM/t74T2+WHxKNYjGyX6O8bIG9zSaUtEpyTcbPdpPq50X9Oxiu0R4uvg57u3JWeE8so4+bMvmQzCsK/PKNdSChSNmPeRU93nbAsE+CL7CUGysxBJ4ynV3hCAqScuN+ezLv0VcpLPSP5q/K4NsehaPeow/MjovbpgBsg0zEQ0ToYb03hyqTyRmycy67b/nbnIqkb+V6Ztv+0Tfxo1TIhsBe2FdofS3mWnrmA9X3PverPPikZJ1GF4nIDgj3geTNYhmKKzgklm2lM+8B5HLa3XwHuk/7u4io5HbgVXOiD7AsRbMOZ9r5h27hX5B79QQV969oaXQZWBhigLtn/fOd2VsQI6cOoKH9dBl4/qsukdEh/rx1QGB7bmtfyKlN6FaT82S7bJxcbiWCoya5uG5Sg7W0i28KIK5C391WZoGzqkoqus3m2ebYX2/86Cet07GLxwElsUHF/S4YrVYa9DzKUlCkT8mVKYIL7pULU60IgL2OVfzfmL4gdEDTPlmp0vCltdnXL+riatLzQj3JS9fr13fFpgJsH9xNMxr0g50hRu/g0XYDmXH3JCakhfAHS3RzPjXxNuDYKGYDhJRpS4jHFBVQUouquABMYMmwF45mtTA1gUeTFNNWVaF8aqb0h/Noc0/WcXxgyptfbh1leBgUB4py+knFOnD4R+XweDsonns+nnTuOAPSnX8cFNhxkwf6KZfPYdjweD3z58oZ93/H48tV2r9k2bGMzWRiFwZajMuz0lXZ2FwPMw59l2P20ZEG66DFkGyi42jNDHw0H+uTiGMB5IoCU3VlH4uQTvCOkPNVO9cHPdjtPtj1j4BPoCZ7hNto2bO5y2n0XoB2PiK4I/I02LSh0kTs/X5SM+A24rTPP1k9h1S1yauUdBbQFsnHCjmqT2s9AU2S4MsuxHNFL88Q8D8zzwDntXeeZLz0DwAcmVNQ3SrAJcpHTS+csXLNXmDdGvUxhP0Tk01jA+w5uqYTY52ub/+6PTwPcWkDY6shJl6LpUb4LSUqgZ7tQMFrYT3ua5Gtlb4VpM9m7YQLTUjKfRwdFH2pAaPxlwoRmNvi+MrdkIx+ZSLUyFWT8QyF5K9tbGqHdIweFVUFzk9WZ+UTOw0xSiyDpE5HncTQXyvS8I7PUlSBLUz4Bhq/ddmYncMdmytLrVhhrZeAmDhc47N+lOFm5pLcBSvv1ScPidqOQeTk4NukGWMezrLe/6eAMdaOWTf8slX0Nv9RZV0nSPWLtObctIoC2zZTf5otxYj6A8xroaWhDGUGjPhBp2yn2EbnUo9S1n6zkqowzXsOxXtlM3VsPYnN7cNddm285iyvvRF1nEMDsECwetlcZt4Ur6sKZTHHQtUUZzn0jq186ZSjJ1FJ/LVXh6VrVZWx+DwI+BXBbDoyitSUMo2Ik0dt0A9qFkQuubOTVQcGJSUlZXqMCt5eUo7DFKPnARpppMdDINpFg2iIPaBq7Mrr1fd83Wsfhcs+0zDX+iPasv6uKjYpFbQn67eSPA/JxPNuEZJuodOBW9bSsfu8ET9vooIP2jse+Y3sY+94e7uce2beRPXCpawDInStk5kghE6ZSrg1p43DNKVLdW8m+i7pEZau0ppJLSc9aoFQ4RQZCsfBHUq71d4J39E/2w1lWm9JXnC6nHXNObNtmfVomfaMtHMTZP4aVpXGE0JzgWcdfXPlDIpsjut4pvtXatkCZFS5vxQopMncU2SNwY31V9Ax/d57Tu37V4WRwQjCSlYvP1dSylXEVtaiKqFx3aZlFTj7CLB6fArjrUbs3ISfjKCnUYY4imzp+7+Z4TN8DOYFYpW1pxdXXfQsG8bAyoACL78S0fNJlkqQCIpDgfam1+78+muVvv9D+WdvJKkXahGcF7QqETPDUFseU5elk0s/nMwZMMO66jJ05SNw94o0LGQbYZNZvj0e+3t6w7/ZujHtvu9S0FZjhKiDwudkuRWpUATez+0Rc5Yk5cRQ7mKD0pwNlPKe035VrXnoIjdrX319ACpexyj9jyyzx/Sj99zonjucRCbr4K0bZbNuGx9sbtm2LNt22DY9998ngEjW1bUlgqlvSiY8M3xFqUM1ds3BmRTpQXeuqpoh9zYDoyDYPy2b5DRK0SQjO48Dz+Z6v4z1ksfu7K1maC8L62GwKuSLKei591FXNV+M2+Vwx/2vzXA5pX1fM++j4IeAWkf8UwD8D4G+r6j/u534VwF8G8BsA/hqAP6Gqf0dshPxHAP5pAL8D4F9W1b/68QOwCMDadD6o/GRtUuD6d9qu8gIIrw2zXkd3y+WXBTFFq7BVtwgH/WpufwDc+qJfXxwrcPd71wnKDtzrj6J8vlS9gfUL4CbTqd/V11rnsGxQXCRr6N/Y3D3irzHS/xnV8HaKLb7SBZIm/tKuZOO8epUzLbvOZOuVQZmsG3EP+OeE79thJnCXBDtXMrJnPUK2O8MdIrH8mj79qCuV5OlZFr1M27a5taPYNhvi+5zQbfMl4KPUXSy4UPqzrFEQdjwVBlsnLeGb1MENvDXfvf3rpGVGYVQidAXvZhEymuScOUnujPsy5rTfqysHPrdEi1TkiTbwc7Xctet0ea8CUO+n9Vz/XH+TZ14jwo8y7v8MwH8M4C+Wc38GwH+nqn9eRP6M//1vAfhjAP6wv/4JAH/B33/28X298/q6YFjOvJPp+PcgOCNcIZy4yrFdBcf/E5hpGmY7l22neyQBrJv39+O19/bPB28pn/2OqlneeLZefrwOhtjj8Szm+JnunrZKkt/7wpoG3gW0c7zmBBonzh7OvOtr2zbsDAVkelMAQ5lDwp7xUShbuKmq++0iIQl0U0vuEQJrq4MGlmq530eymSCbfRR90e3DUsb8rSkcW2pd52vYT/T7sz+O44x+51qE59NcTsfz6e274cuXLw7se6xVIPuulmZGVo2YiB2lzacrvHRrLqDdgKcDcLgbwc28s0eS/drnGpMdC72OE8fTJsafzyee70+bMD8On6w8nYTMNi5D3qcaJpCBX7qiAHV0up1TJGG4J0/8mh8GLET4YrJfZGP9/qPjh4BbVf8HEfmN5fQfB/BP+uf/HMB/DwPuPw7gL6pJ2v8oIr9fRH5dVf/WjzwLwIUV3THfly6FQp/SzcEZ4QLc4XMtgoreZDPCLPw3KO9Fk98BdwpNYQvAx+D9w4eE9l6BHygMUQlitR4pYQrE/o7Vp32euaFBdXswedTKqFvJFvra2hloi2b4OXyuAYflf2ehMagFvkQ9J3EJulSQAoH6gpiaaEpQ/M6B00pSuXSK4q5ncn7F/woRS5kjYzU2G6iE2Pn7pt1a+F4xt1eGSL91VV5dcSagnufEtg1YQq8d52nDnb+npWOTln2h05x0GSrGUCdAp4+VrIfO65wBZbAy55QVwZyKTOiGuHa1AilrE8x5k+F/nEs5D4akHjgPTozTYuygrXDQJokioSHRYbfy61IvloMWUaeAeUss56+Mm/Jync8q6g19p6Hr8cv4uP9gAeP/A8Af9M//AID/vVz3N/zcS+A29nsPzmu0wHruFYDXSRfgI9DG5dWuLyCVwE5Q5IKBnLy6+NiASCFL9s1b5Mf77bVeHzXe+uZ+Wgd6YY/RBsks6S+uk17Mj11fDMF65fZh22hp31WBEqBzIngEYFTAqgq0TUQDER2hWiewyZJjrSoEwwfai4PWk9Z7rNeUOpQysFwRFSF6kcnm2qBVoOoJjF7Let4nB7yqR4fAU4yO62pRpiSghQQA23YGcM/5wJwnRIBt26GqbuGYDFfg5opMGz8TIrtN38BAe6pAUJVQrU8y7Qra6TZLvFzZZfixy+dZLFpuujHrat3zzLUDZ1qCysgbB31ln89SniD3SX7suiINgbdk2tLkIJh4w2X/fRMqgne32wANjwzq5d85fk8mJ1VV5fUeXbeHiPwmgN8EgD/w9/3q3fcvwfrVue88z1gNzb6as7f6QANc0/erbl5VEQtN3QRTC2j7xqaN9SbYtcbSi5HxvdqAcFIBvE6exWYGZYJ05ojxyVCyc7cQjsJszgTsYHTa22Rtewszqz5PlEFRFUive2sjByAgs06bOX7lM9L+tmuGD4KpvqCo/VI9SRCgMorCZNgbYrxF4V5IdbjXpMgkrTbJCJYhW8gVmcF0i4m8ql4PEV+qIEn/SvvSClJV7NuGec6IfgIU53lEW57ngSFioZrPA/u+Q6cBtoH8w9n32V0mUlIKuCUwxsAGIDYjGHtYFen+yPLGeGhsO9uhuozitwH0SRDmnIVxc7XuEW6S9/d3vH97N3fJ+9NY91GiTEIZTIslqeG64UJFkdPYciFxAH1llWrFgjKhvbLsqpckQZvzdSLtgntBe3H8MsD923SBiMivA/jbfv5vAviHynX/oJ9rh6r+FoDfAoB/9B/+Q80ykKLVLgAtOThQ3gtVbpruAuo+MNJU70yngXAFbtXMsBe2VPrk1MEHDvLcQopmWPUn3zG7NQPa945YRltcC4U4uA9P22tOzqrflEmrW6RMeM2zgHth7lqFe7FwyjUcpJfXxM259F+HUepMvLaZ3HxKhhQqLQalZC+BA0qJumrDVKIyyz0r415lqoK2kIV39jyq/FHOeJ9ak+JeiZ+UnzLaYxujg+yW7DvsQe/raL+i5o7jsFvThw3baKAJz0jtZW6nCZ2WyEoxLQ+6b8cFdwZV5Whvs7T5nQK8Y6WFEMVYKfJJIJ9nc5UwLNXmZsi2e9Kp+FfuzTqHW9HLySJR196M2HZ8ly3HDf2j5Ckbt52Fmxh+/MxfBrj/GwD/EoA/7+//dTn/p0Xkv4BNSv5fP9u/XcC4CjSQ4VFAEfCO+jEwy5BDLKBx4LbcGFsRejsSrEsMdmGNPjSy0wujSOBeZreBDGELsOcD29vPOirbdthwgUsFAtUS79stiCz3LPXWxrjNt6dxXy2tqrhaQN0lg3jGPKdNLDIaZVsiUs4TAsRk5xizRVOUrvQ+vG7mTMaWSsVD+YqSDb0ujF3uir+RAhQmqb2H0h+PkKkAbKaglfRxxyBFArYi/dEAIrqDOiWqBTTmu+/m6ng8HlBVHL7KdA5Xd4pIdQqYe2VnG4vgPM+4sW4WSjjHwD4VOswVszmAy+ZKmVYArE4TqWS0lldyLKScL9KtvE4SHdnGZSzN2GAjQfucJ57PA8/3A+/v7/j2jYz7He/Pd48ycQBH8ZEH83aCoCUBHPWKrmVVB9VcxanQsGwrvigEXKiDunQfaeXX3lcy77jD3wPGLSJ/CTYR+QdE5G8A+HdhgP1fisi/CuCvA/gTfvlfgYUC/q+wcMA/9UMlWZjxOsnDc7g758fFDOe9AIC5h91Nkomk8vcBVJ5PuroEKvOSIpDxaWUKS7zxpGvCJzz1Us7v6fW4rNQ3mVSpabZDMO2MFmGcdi+vP78Ad/gIXdinU/p75st26RZSKzYHnkcFjHHgeD7TVcBttkQg8zRgLqAWngOhlZRLp9NC5ZDIukNzo4YqH0O2YMkhU+DfrAuZdKmnyFLvgO9CDPpuSd4Ai/WIyi6iHE1xFH1FoFzT2kZGxTFwugXJjVjYt1MnTnh44PEEVGMyXnX6Vl+2hJsLdmiNsCBjKIYMTHE3lteP0SXcai1lZAXtvFcwKyzP8euqVTcLgcq5lurjPiKq5vSEZ9c47sq4M5a7jpMoYyFD63icnuqC8oWw5Ry0XYOZQh6pCLyOgnSrhIVKscVyv++Y4D8aVfInX3z1R2+uVQD/xo/cdz1eTVDy/TqB010c5gtNllduYkadA/fWJmHs97OYVxYWl4zTHxCDuKiKWnOXtdkAcDX72irKVsyfB9xUI9o6uAyCBtwZn12Bu5qM6iwNIHCXcku26asyhpLV3mfVGqHymOeJ4xw4jiOy/x0FMGI+wnmJdyEQ4GXAXRfoVFeBPzDZfgz+bHOaq8aQS0SH32OEJkLI1cWffyOvpSdWLlJ+eyHw8Zv4v7hMyM7YLiJXEGekDd0zszw8ZFGA86BlM3B47pLjOGxFZVE0MpnHA9E+UyZEhr1rmaxz4ErZ7OPC6kM5yDaIr1s7FaBdyBAVcAXvec5IaEZLkaSDFphWtw0tgQbeK3C/kPM7Rn4H8pR7qV/YH3VMxNxN/7Gd+w4B/3QrJwEsg7EPkrtz/LsCdgNvH6RcRl2BuzLkk+lIPXHS9EUMbgjFoOAkVC9zASdPzMRJJPUdXxrDLcDCgdlvWD7Xvg0wSu4fVS0bIIc5XgX/TLdEKJVZJlDLM9Kts4D2DSJRPocM6Ohg2QaeK61v376ZcpyK842LJyw8bT+OAMs1VQDY/iUaJc/xdXV9kcUx/zXU7yEVDIf7kb0+kkoi9rbsnZ2fPziuA/PFdarBWvnK9pVmfawkRsSWus9tYt83KBSjtbvL4Kk45BluAtu4+YAp6y3IxTYGps64pwignowNAtg0JcoYQmOTtZnuWiT7hcqJ4FcSs5WyT+2Tk7HkPWLYn5jHiXmc6d+exRUCgCm+fDgbEQ4Z730UTDh+wAxFKQNU5lkj1oOgzJ+arBhRyHmgCt6pveheony9FpzPA9yS/h5Wzk4XKf4AyF8OEP6cgNsEnhZZ1eBmgkUyH+9l5i/RIbkpaDnUtfGs4XXho5sNhBrLpfZnfaLQ/eYJqkGmoZDoXwUCuKX+PlgFQqBpdhK4qUguzyNwe/u2ORR/Dk295sNz5jpkQNHrzWcfx2E5t9mXY0TkCvvL/JTFdAZKVsceEhcARubo4SWhGqkwWW4ZmOK+crV8zbbYhcA9PLrD0goOgfU975XilQOYRImWw5V4LuSSP6hKdi5WFNj6nSWWg7Is3g90Aaq3aQZ8eaTTBOYpOMcBkTJh6Qqx1AiQDadvuTVncQEN5iGvfZ8VtbEl5TPic20PBJgtDVms1DZfFDJbrMY6dxPEiA9R798caw2waz/e9BdbvxsI6dIgO64paW1xHscgf3FP0BLrCulku+D18SmAm6wulVTm7orjRn23SSvtrLuz8R5FwtSt8Oem7/XpqUrfA+D4exUbCECPOc4a2BFMfTLJey4lT7fBDAGrg7AxuptW4qV8n1qAOxBWgxmFkJD4BwnGAAAgAElEQVRRz7JcnW6gMmnayrA+m/dxwYRYlIG4P65wXPd/2q4sLYudA95xHOmmIqCrxpJ33ixXbZ6tNDJ6RBAKkO9l15xVAZqMsf9yIdAc28LaLXWv7SuowKaRbHsMtwTGCJA2dwuKouhtV0G7khN+pzCliiFQHag7xsc9CimIfi79xVW/YxNsOkxWt1ylGG4jd4EcBxxwpvWXcqLUlsTrmNh0i/rppk0uZQK296W1o5ahSMK4jsGoSlNWswF7FegVsFn/loObZIRkiQB+0xOiyWuB7uSIYuWpaz82YfIbRmVZcV5WVXstxA/c+0PItuNTADeP7DuPx/UBnfhcFl1U0LYTJmTu/6wqPrP9EbjJxjQY9vv7E893m5V+vr+DkxjB7p2N2ZgdvcSLOR57MgaAz8bEWcdcmZkdV03HK6uvAx3BuAN3A3xz0pXmGRTBdlk2Dg4A4Zu+E6HGpVQTvCG+12G1FlIMyQDpZiBAnf5cKlpbTn8aU/SFJgrEbvE1fQAbqd6X23eNIdj3h03Y7VtuAEzXlgO2QLCNPWKWT2f+lcFvLke2gGXDGMy0lxOpxsy5itOU1RABxpaDuShUcHyreL8kC7SUpoJzKuoqTLaoQjMBGJd0u9VEAB8i2ETMQb+N+I7xysp1BdNims8DwJx4QmJ+A3NibBt0S1CE34Oyzn6IcVB39Cnkke4BFjAmkjM3aheYYlEQeC9zMZSFZa4GxaKqh1l+OcRsncHCetFDW6ss83OdhO53B+hGeQm3bBopd4lzr370MXh/GuBuzDM0tg/w0I3JJuNCIDtdxAeHtpa5m9gkYEayGs5M+yosMqLhoV1KcyhA2u9hhYeWCbCYDFxcEyZfmb9klsHAimRHdrYY7IxsO0OyGxPPnwzesbCt+0RQFL5BMGWTvu6sYv9erww3FtY2z9+H8ojauZI8uVMOYs7hXExjbx3rW1TGLXg83iyB1b6XuQwJObCNMwZ0+KISX/I96WZhedUiKeiCMEurtiuByJ8PC5lTX+QFX9kZsf9sZ01xZecpEEv0Y8IKZVBLAlj0X5k4JxgNpM/eyM8M4jJp2lcAFN/Q6zxwCrCdA6dktAO7lRPFY9j3OHPyWERi85OOQs4wJO2C9jXdA9ZURYQ0z98hcTRbsvIsajCYBFmfNE1MSdhOWZIsKgG+1D+Au3ZIqwerWr+/YdptXPDneR1F5cOx58fnAe5SVFVPzaK2Y8Wd++PW5KiUz36AlKk+qcgl3IcnqXl//4b3b99issNuZ6vTsG2w8WgdQvMOQPiIa3KpNZtexEVjWRTDpfBIAUqyvbBuLW+NZUvsXNPaswq9g0QoE+2rKAN+74k+v70XKIL4i4NTOjX6h7+rfvZInCTOL1V944bSjstcQTxBknU/Hg8Dbr57zm9+z+yD+/7mbhIDeE6GErgZWrdvp30egn3PZEyxGcS2GejTXaTweGpkOlS2c+37JVf7ObOT07Kocp/9R3dXRk4Y255DsG8bTvahKs4TmFOAKS35l6pHuc9MC3A4unGF8bZZLmsRYIR/25WQ2ISoQMwaHa5ENR5eZMetudg9JuWmEbPaPpxMtB/H2Kj+/CBlfocVVuvQMcVmKRF4fkiZ3JeOQcH9lFYd4dueq/XeRTlBUCL5ClAj75P368cKXx8dnwe4F+3K3TBeaV2gNHRggV9/ByQuLCrSWDDTQh7H07LeeeY7doUWs7gJhDrAoLDowohmAfJzni0eNSbcZhcWcYshPrNuBTGD6Bf/NslNbQv6le36ONlYa9y3af/CBpAMke27cCp+cemX6out9bkTWN6bVo4tliBgc7uuM9qUjCueAUuCNEQwT1u+vZ+HxzdvOB97LFwhAIpszm4MuEZM5BFEpstgYe3OOrntGgfhGAMTGYJHV4S1oaSCXAC8Wj/ZoovMFyK7/iYnXOmXd9/9yDavy9brfcPaknRXnd52QLEGRTB8PMxzmlIqGRqZ1mG4q+gqHSZgllhq3ZSTTJjtgi6ftMLcGRGuL69nuB4koTsBtlguqEOI4Itk4tG+N2AqyHuXsdG4UgHuWBVZrRBhP2Y/3R1pwH4fuj8FcFfmASDYz11H8/ucjc17rJ9XkCCIaQHt4zicdVtCdprnHJCr4pDKJgpDWNk2Q5jO2ScDje3ONohZVqmUVwsDv7Bpnry2j4YbJ8vHz2wEzoQHi4m26q4Na2MCtmQbZmP2c5fCpMLjPe/6NPqFwO0gfZ5VwRa3yerf9GMMiYnP7blFmtjHfERGPFVg2xTb2Mtw9GZ3pS8AdAJTDIwJ3OoyObYB5UYEbFu1KBUB2spEsroqK5EbZnFd2WWZuAxAbIQcvbtYThwHBOltGwEuTEzFRTW8blUgK3DXsSXniUmL5DxtebwIhiesmp4dUNXTlxZ5FUnFYuDtmxv7/EHKqgb5uI4LBGiPzfbUjLkqGREpFuy7uEJACwB5L1v1qQ7aRNSClfxchiLw/1L3NqG2dc160FNjzrX2Oe/3XnITY8OfxERMGiaNgGBTL9ixERHBhumIRrwGFDuCclWIGNIQ/zoB4UpCCGhUCIiIoLEVGwaJ2PEHwaiNSDDBaG6+c85ea805ykbVU1VjzLn2Pt9309iZh3XW2nOtOef4qfHUUzVq1CBjdwXoY6bYBHEf+74oh1ouybm2elAB0xLJOaTnx4cAbuAIvEOM9RMgnq+tZnQFdwpE791CdUqOg8jp+3hg851dtDAvHnMkSbo7uLilsGu6YfYtk73XZecHVkWdTgoAnNe0GFPFMTikvyK5phviRABk/iNAu+4kg1GBOPUW1VFgC5JzjNKHXx/RRCI/9lmZFCP7iqLxcxmUaWmNDNXmW32Fn29jZaDlE4vMlLhcsIgv+Fmqkkp6S2O4AbG4ZVsycqU7gOi6YncXDKDoHltucdANDVP0TO++uW1xeQxynhPYACC9uAZAVtrD+mG7LlQiS67wIzjVMRQkKfoVIZcdHZtsI0MfxlILWWltH/qFYzbHSYIRCUBE+qDl1l/sf00QLx6gE1Lg7QgSIMpHIbcisR6Io6SMnJiPmGUvxLwqn7g2XRwa97Ejk70i8JuMW0sb1QVj7x3vce4PA9zAyD5nVjCz6/qb+rt6H/vs7/wNAATT2TN3hi8C4aIZTr6clDLvWRlLSdo++Lm1FxN/clU8OaLjqw9EJlqA8nli5dEO0+cQwmhLsoRi1oHCWWff/erCBgqRsfOubVSPrCkVE0KQj23Aa9L6oLBb9AwnibuH5nUwqmZWJFSMET3BUD7ZsEjDDkHvO2S3JdzSBGC0ULSXgzwMPLvYZg6ttVDWBEuCtggi+ZPPNoIhY4JMqWCWRO4glFEfVRG54oglnIh3+zrHijj7RBvbvjVjtQx7JCFpvvqxysvcZn03OOqSTLn3jjaxfcp7WqcVLqP7D3Ixiew0fpGuiFq2GGuaK3tHp0XihIgnwhofZGMLIdsV1M+QfgTuHB/1qBy/MA3EuKrPmI7qFop6P9dacXwY4D5zdZydq3+zAc9AMX9flgCrWta8fcf2uLub5J7+bV8xKQ5mxLIzTXlwkQxmvSmBrSgEMitM9SCo8TNV/swUptaavpkkDSiCPf4qfiJFJOvCpPhNWbbrpRGUMEsOGQ4sfwCfeLQoJPTEYaKS9ysKOSyu3rH0jt4WDw1cor0Ht0G538zk+rbZ4iQFoIK1K1pbsa5FvpqF/aGWP/rLo0saN+Q11r20hs13llnXJdKkqqonMTMl4QQ0J4Zj0nqLsmeLooByKrKhi71P6P6Bt2krABuuqV2ga0/F2RW9hOKpo0Uv2+2JjPtt0mJobbHl7yIhzzlx2qDKxVEjwJFx927huo0UtxKg8m7pV03iuq863nUveUkeloObu9303BeUz41EUNN4CxitjLv8Zh5vMr8fCA4s3a2aJcooG5IvQeVEwwg8kNMor9banB8fBrjtqMWlQFQtXn8j5bvCVAjewt+YIDTNSIq6YQCXzsakIcwkPPjN/O9eGnv2W8+7dHAl4EGxJBE9HE9NKZ3e6wneMv6rzxqFMupFIA0An5STzm1eV4nNbKiAzrFCxlXoq51cTjF4YWYvFUa4oWofaE090KJdySxDcZwo+dgoom3Yd2DfNx9Q6aMNF0W5D/N3E8AYcdK7xX7bPMaC3ZeM9764P9wWwaQfPJWppUQou7QP43lUPkM0AoEQVt+O7vdPoKjgb6GJsJDHBVhU0ZcesaR1YRRgE9p8lq2S1JBnEZskJnAv7sff9w0CX6jj/UsAy4Qw0fXetr6VF904Ia8JgB0WLbX7fNHmmwPf6wbBj4fPfXBn94oH2Zb1/yTBDHvVVCKSYl9FdGbcYP1IkpRyXkeKDHMmJGQco1HCQjY5sCoLf3Z8IOCeC1ldEoAtSjgD8Mk/yI6rHeHC0IB0k8y7vFBw+HgOaq7wq50EHSJTuk+YxQKJkyiTXFo+1jgWzxLNRqWMQYQCUGo7ebIfEkQUQTi/4QQK44RkNSEPYFxAe1KZRxEL9j4qwMpWSoNCQxGnQu6S8xQiAvFJY/Hc0Mn2kP2v9UV3QAm72z1qwmOXjUEL4Iwx2pkLpThvQkB1Rtn3FrvxGPM1tr6qRbDoskAZfcJSKE38knag3tsBIJtQDq/aF9yHM62cjgVLYKUt+oJN6KlC24K20H2gNhYq2x2Am+y9lc8eTdIzBt8jDdnlxra797NUiTLlaDLkxKqAdow/NR83WTfnjB4b95e82+YJHkyw7Vv8pu4rmdowB10xMhHpZ4fyTUvvMYw+wvHhPOtSMYdKLK2n/DyUrBBBP3EgHmfHhwHu2l7sc9OJzELm2eK0m8leWlgK2x7QURVAi/tangYTks1dGXtdkt0Eog1tWSFt8Vczn6pk7CbN9L0svd2nrcr4yl6SY4eo1zxV9eCyOERy8I/QaDynMRi1nKMvOs28BEwm5q+yPPy4PHUeAmmbjPwmDtqHSLC2hFAjc6wMpvoqaaIHUAxgbxaRMe1yvdbreW1Z2s+Sq4UYbtsNqjuAHdA9okXKDb0MVREma2No2rqYq+RyuWDvV0vypB2rb3p8GRb1eE0r2J6gRFgCbdqJprqY1JavKwBtaspMG6Q37NKAfUfrGgzY+qI5SWjYRKCbOXKYTK0DZtUoCsvuaIst5JHebYGUEJN2QFdAO5Zlh2AFeibmAmCWlpdd0CNyiskFua0YXSI2ruDuEeDhqVtfb6/4+vUbvn77ip9++Wv48vULvn77gtfbV9zvr+E+6X1D190VQnGhhEwemrvgznHuJYeEkwrJXDpxD8cdBUqiN8k3cfxqDVrG++xWHNj3O8eHAe7ZPIljYFCZLGYY8pqfj5eXiRCt2j1zTSvgk4FSBk2y7WCKLAcwlKlP74ObYqDxhyrbuxKs+S9BrTLxHOwY7xuAwN/hHLSRL/hvQgCDLdTCFqtnAvK3mLb1pQwWS74wsvFDi5iyNYBOXzcZy5kriaYvy2mMTqEqw2AkC1cHPRGB45CxQV1KkZIBpjsjQaCjR5nUw+DaYuXf1i3auaZbiM6J+2Trzcr18CohZBHlAduBXSUjpxSICURzISEtAACNk+/aLCabQFosHcpBrXvKeHcl0c3j0naoT95qZ36XZgAm5qoU7YAyooT9480RrDsXhsWrK7b94Skp7rg/brjdb7g/brjfb3hs91h3MTJuDATuIDISPVAMWxIrQeTWDkngb+YJ++kX/szTzWv8nlL3FzxcO5XpjePDAPfAuAEkPPjg8NlutAZO/id7q7xvbjUCmgsHJxDp29Zk3JZRTiAeL8oIgQQLmQQ6l7ifvSrzPp8kGd/bDNoF3hKsizIoGjrfaxPk9VXRSdhzowQf2EaAdr6fiGupVGHxZIxlleHInMf7RJkgUDFwbdICIDnBLOLxwlryyMhYP4ViJ5BoATqpi024N2P3+GzBLmduMW/nubb+574sWPtqlqAodLWd1dkRXG5vimi0MaKHgmnPYE3WvZzG/rI+qmpsTtViImHg3Ypi5tFX2yuyq+3ebk0uUdna53xVV4mFJwp2T1bVu2AX/9xciimw4hFBXm+7t5iPXeAs3wEbGqy7d8u5/dh3d4k88PXbF3z5+hVfvnzBl68/xddvX3G7vfquN1vMMY2l/75jwB4p/X5yhBwUuaqu2nxsHTwusxyJ8mR9iv/3PaT7QwA3B/pZiav5UCcEq4APs8Kn5o41KhPz1Ax5MSPtLBGSmQSHQYQxwbkiNx6tYG1733HvxjEMkGBZASxYact0pVPh2RDRBsFU4nO21Qj79e9iGpbfiyQIvHucKB8biwWQxRIdsS5c0ShtihH3+5EpDhpn0hRSdoqh0pLSEcyjHcNKzZog4AMaMeQkBRnn3qHOvrnrTtTFyxvKdCh6tkUXYG++QCUmTcuEdDV3ou3G+1XFNu9wc+bjns3r+TWvmKy7xPN9mNyd+/aJPByJiym9tE6MibehrL47vbcnCHhCVwlXy5Ld58K1x8O2J/v27Su+ff2Cr1+/4PX1FbfbzZPC2eSkKUbDRIHJjFQgLYNgRgdKUyyNcFkacNhPVWKefVDziJ82G8y9WwW7TGZSNpRtD0LS0+NDAPdhsPhRWQWQmr8C3Hf5hChoJVyvmoFkZTy4Ui78ihX5SHb92b0I8DDRWUG7lwUVfJXB2ApLPRTdy1/rmkKike9klDD2/BG0rfz547mN4w6lLMdok/FJ/qOxThPwZCY5SUuBzw22UgSbVpCOZT8zVKuSYgdVnDwyXU97IBK5mYECNmeuCmBwVwyDtluMdN+7b6xbU4sWUlHaUlEmuiZFXttsBu+5TyqAzveoY4Qvhivy+zqmZovoqbIgqOl4b3uJyWRZ2GQsB55JEva9A1/+G8Miu2aqZQPvW7we9zu2h7lQksiV9q3KthyHnf7Gb100JrCfSWAF7yitpkyXdsIkd4xgkSAZ9ftBa7x7fAzgfnJU4ZyPKnD1t8+ONJH34VW15CD0ZTntQQAKg67KYMh1XaIGan3mradmgDg8xz4cGJb9gfF9+ONZe0xK4ETvnQ3cA3hPVg6QGzkzy94z0EHt17ku5bNAYu6hJZWKoW4/YtrfolVLC5yZn9F3/nfd5quy3rkOsZlvaZPmA1Gm7/j88cP3Hc9koZbv7LfJgDl5OwJ3vU+1XuuK4/mZs9x1Nb+4TjIAIBYSgdvQAVBaS86uBWLYyHMx1U1CxIydFrd9vz9wu9/w7ds3fPv2Da/fvpn7xFP+AkBbGpZu8xO681nJmHspp5b/MZ3NzxMAz79WHRgy502AyrgTiCUmNDG8z2KhbiWwbd6Smw8D3Gesbz6euUTeuzYJXWrG2Td1mAyc2QYmP3Vh2wfGXd0jmNh1AYQzpnMG0MfyYgSvZ236pO0qaD8D7mfAMffBXL9n595SwuwgnccPDLwTiGgh1L5IGh46QMe6ndf9eK7WqdbhrMzsv6XMhRwYcm2jY62H558xW36ukTX1t3NZ+d3Zq07yVoW0LEsQmDOXyUH2tDS0TNbMYAUIYtdzAHRvka2nMi3yHCwcw67uXMxWyRbrzI03lm6RLwpn1pFQDcjJRgIBg3Bn1wYt8Or2eGOMDfI13YuMgSYj20rgLm4y77HfA7TfwcIPA9zA+6y5Ht9j4s8DIHUpjsKIkLs3yxHXYQTs2AuvuGGqqV4H+hkTfQuoZ9Ae6jv5SuMcpoExtMX8PlodAE4Vy/CME4A7syCeXf/ecabMek8gjTjrGIDnPsa5rrUtZuY9P3t2JVDmav9FIqvLxVLKOpAvdd4Cx2fXz89ICNnzfN04YT6We+6XmvOH5eZn+r3rudlK5LOHFzDK3GkfO0D6+Ir2QxmD8RpJSJKh3M398Xh4aGAC97ouNlnam21ose+2i9AukN4jlS16t1hzAqyl5SylOB9/Q7uXYcZhVbFjBHjKLvuEcoPYqYj9w98nnpEkvq3sPxRwz8fMLH5eEAih0ATbURDZ6OdgQ29UdKJq7HNXJyFnpl3LXBnOGWjzGFZjTvcb7nucZXle/+n6ykjPGJZIzeTmO6kI7Tw+39+ZByRYpmdtm2kwRoE/WDAYjMtoO0VhmBDfJFnBlY5kOx3dM/EVVqeDRVsK8Ry0+ZtnA5nlZF8SuOtrrn9NrnXW52+dn33XQLoJCbzzMctwZdI1bSvP8z5nZKiWYdEl+oHPmYkIDvUQHy89votnCFB3YFe/bu87tr5jY/ZOf+27ZY0U8XmoZbFc4GrbvknzDU8g2NsO7HtMUkO7J69Kup8YwIyMtdxHEjAeevLZWTRdIVJIW2uQRYb0Et4YcTndO+96O/FRgHsCkDOTm5/nc4dbnQARCBR24jmDPWWu1tGHQTy9n91zNlVnU7qWcX7VlXVnLIjlO4JfrMVEFb4RiJ4Dd2WW0X5igi7lGYOZzHrivF9mtj8y3mIhyPgM3lOhuYO8jW7yJpjbxOORA+DHFjnAt45/vnmcKJdZES/tqIwBuC83+/QMFM+OZ26l2i+za6Qydr7PVgIwsmsy7Hqusv1jUzyR7SFP9qDfnWW7AlYDVdJJ9r/WfyH7nuOnpEWOdMjiGyKrx/trZuzbe0db1DZEVs00CR0Q5vEb2pXj4gwT6Lpwv/wgWMnEo02AAO7W6tgXoGV2wEhF61dxvI7bM7x9fAzgfnI88+V9D+seBgg4gHrMXVcAntuJApgXIwSNpiIVwWHRzVTOGNzOTOr2WPWaOsH5HnBzsACF/TjQ0TowoUuGlgCe78+AY24/PnMADgdEDlr7nMAZzRc0ewTs45Nt6y3eoCoBhUJbcWspHKzzXtJ8P1Bp2AuIiUhZZHJk4oMysosAICJ9/MK4hspkabacfXXQXrj5sEhcEGxVR7fZW6Rj/q622dwHNXT0GdGp4Fyv6b0fQgSrLFZrryoS9gsZb1sa2rpECChbmu0tDswQyz0iSMJhyjet3t5tP9J92/B4MOWyM24PsVUAy7pAuq1EjBWXrjE6FNpc5gXYtdviWI6H2Gko8+JrxICfW4FQGTIKZpvXzxKWQLBskVjLIELXma8i5apfV2aqvmJVgb4D56t48vgQwE1gBXAQ3DO2fbj+BIBmZhNgccq2FfRhVU2YKnQym+o93mDwM8uuIVoVuJ8u4HmiEKAl57JUlv2ccY9tw3uN5ON08OMIbvF9+ZJmcm1DyWKMLHs6xNs4wXMsz9Cm2soGxfyebQpn/y3UgBWL2gq5Q4kmbIv/N4M3r0nrqpR/ajfxxqRC7F2N4QnMnC8TjOf1P9b3DMiftcuZon1mqQ7AMlmEs0+f955lNUhPtN+kkDg22J5KefA2KlqRTDuf4SDu7pEA7SK4FmTUbO5P1dqXY0x9aX9raN1y3qAo8EIrArTnDSxKSwYUsCohN5K/qew6N6/2dQxtCRC3cZIWt2q2R+9eF1GcDtxyfAjgrg32DLifXvkOaPPvAbzreYzn+MwzZpT3eBu0zwZEPVdBewbuujDoTBlUFtlkZFxmRiYAPet7VsuWhJ/XnZ8P1xbWQV8umdYA2uU+YQDWNpqemYPh2P/m2+ZCKQcBaeD0pGWxAwRqu5SI5pZzzOPt/7jggyrurF5SCs2+lnfAO/qzW1x3B/dqpO9ynBx8xrzfk/f6/TNlON+jAnJl3rOLZCYWQ73UfM+tN7TefDXw8Zn8X7MB01qg5qQFO9VNFZ41sexOVZa09549R3eE0gXSGgQKWRY095tnW/cgFixhWOEO3mTeUWjWRrxg4FihO+ioFM/i71vMaVW23aK+gCfvUpIMIxp03zw7Pghw/3zHGUDP5zmY/I8RxPUofNVXx3N+8Qi0etw+is8zV8YI3jW2uZazukgoqGFiA4f7xyATMxMPq/1G+99Bzj8gWbbqyB5qXSuotOlcAPUJi5tN+BlkKoubv39LWbDcoEkpLH9pc+TgAVNj+LkeuTXIehvgW+o+U/y1rLPLSkRic+MzNwPbQHsD1mVaRahD+5y1X22T+bsz4J6fP5Og6mqbSUX1cdeyMdc37xdheGLKbFnNzXK5LNOGEnwQAnfSnUflXn8myPwdxWWy7Xg8Ntx9dyrb4KRnGYZum9qvtpsnjoOvrsx/HAcc132STS+PMs3z2H7Vh30kaa24Rhukrf79AiaZCsWhagycWbcgRkL+RnCV/CzHM7Cunw/AzXdXYmeD9XicMyKyLpT7DldJcrezgXnGZAjU9b2y7bk+BJX6Pn8HkTp2ym/GgfMMuGv5s14n9XnrWn9+3EeHx30XcJ+1r/ogj9KrRZNQ8LN8mdfGrq2uh7eZLRvKlMIxR03tt1q2YLfw1KRdLL/OpICfHW+B91vt84x9z7+bn3MGPEAq31rHve+Q3cBw33fsrRkbXlw5zcJV+/fwgd8bC69ANROaaoX2Ep3y3iiuRSF/HfAA6dqqMmVlqO2UilCCFR/dTvPCs2VxwlZ83ID5y7WbX97IRNgRUe73IOpvOOAGnrtCnp0blp8fBPzYQtFBP2f5DuZSMaHO6lIFtTKmZ4BtDzH+QFDhcwMcCN4HlptsdRTO8fMRLEawFhxBpcXn5Fh0R9BdUa1Q/iJ8iG+B2onlKCqHAVfLas8UwCcuIXrY3ivdHsVldjZqFLFUG3CZ2nf0xt3iYQNRqwoBVJPN1td7AD7U84SNH4r3RNG/da95heVMAJhzO+QSZLuKdVnMbtku2BezPpZqSVR3yUC1Jc+dVsTdJfuGu2+cwNe2mb+70nZObvaJMfutyk0r0/YcQ3rmHpnb1b6bd4AfAXoE7Br2a+/cOajFk3pZRCZwv76YpW624Nv9/eGB+8zEfgZsZ98P7NVfYwcHL5wGSBGy+uvy/Rl4mXnWcqLkJPxvLucZWD8bfPGc8NVNMeZenSNgj4x79m+/ywQDsRBKTUiwZqJVryDTRloB043r3QfPc2W7cUQ/IgFWvSz+T9V25FbxGCJpQ/KhWKJsyBoAcwDxA+5kG9B6s7J0aAeUaRKiDZ60ZQHIs3M/K7vbOU8AACAASURBVCufFfd877fuURljnaCs964uF9nt87ZtWJaGbduwrsvku3c5gwDypD6+snKuR5CY4ueODb09ukSC9gLU+r1MMp5aRifnRrBmGUf3KaDD2Km/Hy07Y9itLRNwc3LS83HHPXrEtnPy1NYh5E70b0nBBwHu54ziTAB/XuCuE5EzS3/eSMfBlSbTkanm9++7Sd4qdz3O3BC1wKNykwAka9fx3va7HFzvHQqOL4aC1S9p5iKURfVnwq9VtolrjWePJfDGg1k3Vqe8hMuW+T38/gEYkmVjjmggNwzixhZuuZh7ie+TO2a2NLzuqj4ZiZZtTqXC63jNJAOHdj4B8fm7t8D9TFH/rMyb52fLsP62q6Ur3vcd++ZujH1Hbw16uYQDy36eynos7/y5jAefLOwVuMtr2zZnr6VcYrLAFM3xT6dzOp2jgha3DzTLM7b/EbT5XiNIyK5n4K4Tk5Qt9Ql0snlK/pgC+TkqfRDgPj9+vaDNdw3/cX7+/kLg2H4EbZHB3KRgNI/xnSNK5uOwgvMJ2zow+jcZmU5l/j6TfH52LQ+BN6U3zd0BVIL1ExSP4PJ2iUxYSaQCvJGhgmFhHM5hYC2qDdoc0rv/vnGyNftqAA1GnOg5kMYydtbhlMWxJuXf1HfP+nCW3e8B32fnnyn/Wg7K5sywKcP8/nK5ADAft0KhXbHtG5a9eYy1b9dG/3N0IIqme192uWfrtvvE5N2yAt7vd9zut4jnrmNP3E1hezckY8+J1czQaYBdrVsUjE7GXYVvHBMp1mNfsq2WAcTrdwYaqRDNjWe8uknzLThtn8/3LDbgO4BbRP4YgN8L4C+p6u/2c/8mgH8IwB3AnwfwT6rq/ycivw3A/wLgf/XL/6yq/oH3nlGe5Q30XFh/LuDmoNLzCcWzMiD0tqSpj1HLPxuIzzYOeDZYZ0b11nUDCJR/wz39P5EjAJFJ8vR7OowgqbDJlPkCggR33LFrZvF/uw3q06rImuIAIvga8BWSWXapIDHdP57fGqDd92g0yj0Dtz3LmedJu/G9yXPwOa2jM6dnfTjWdVyU9Za77L3v6m/OnkPgfqaw+ZkLdXrvaHuLcEoSIYLtIMf1PwmimdaYjAvFqCiZRmLfx4nJmmCqblisQOR6t/QjR0War+eW7th2B75xsBaSDcvw9xEL5OQFlFFxuHb8/Pz4Hsb9xwH8EQB/opz70wB+RVU3Efk3APwKgH/Jv/vzqvp7vuO+bx7PgPnZ32+dCy0cgfb1++cmqv/wRP2ZJl1ay3jhCqhkZoXVnJm/Z+WeV8OdMvBwR4ygPQxAHxDHQetuAowYfFYWEUHXvbBYcVMvl1EzxG7O61wB5IxxvnWQ2aQV02MwtcaUob0Qe9vnsYa2RZ3cnaLa0HUMAeS9+Tla7smgntt4vO74OwI9Q8fO4qTne9W2rMy3tuUsb8+Oue+t/Ua3yLNxU+WwMu7Nd5uxZs1Nt3eCd0x4aPRZuNhkbB+nUQG4e68+7Ttu3NX9frcVlA7caBmTvsCXXwnGXXT48t109piM5CbKtd4JqNkmLKfXQIrLwxL8PiFuVlFum2efo0kKlpyDuz1j+fUDt6r+GWfS9dx/Vf78swD+0ffu89YRzXYCHm+U6/D303NKre5LSn8Gd8nZr6yjMLLuZvv/AbnP4FnHHp5b2VwZVPmcJx0Y/rj8e7i3MkHTGK5GoSw4dX6wXBSqSqHfs+N43/K7qsBiub6MjycrqsR+ZI9V2dUkU6ZUqEjinN/dNpvolqCqMEa7X82+d2RkM4PnucPS5tLnw4Krdjx3Fl2UbXAM95xjrQfwe+PvetTrz/5+VgYAWNcVqoplWwwY99z5affc2RZ1guhQglZ4CSTBG60YscYI0qe97+nTfjzwuNvE5FZWUcrSHPgB8LlNfIPhujXhHoBdc+RzrotVF5a3lj2sLm50MlqDQBIMm5h2fOm1Yhn3DyovXtvTahnHbX58C7v/evi4fz+A/7j8/dtF5H8A8GsA/lVV/W/OLhKRXwbwywDwN/3G3wjg3A3y7PhZgXs2nQ73mBuJbT9iY63BE41bmOXMtuU4USN+Hs/uccbwZj9EAbn4YgK+8fupnuWZLGc5WXy6KINwvM/srpnr0OY2cUGOKjgroVnLzwSQ7LPCkF052fdy+nsAULGRZVugpetnVATTvYe6Pa/XyKzbqcI+k5MzNlz/nsF7Vuj1d3PZfpbjLebP5zJndygf5NjiYrTc9SdbrYI1wZB/jxY1cpn7kBHQMwTSTdK5iIr3E0vf6s+jDzt93OMS/dM0EkPTF3CV+G/sv3CdsiKSAK607gGu5gU3lZ7cZaFAglTWMQvECtMnx68LuEXkXwGwAfgP/NRfBPBbVfX/EZG/B8B/KiK/S1V/bb5WVX8VwK8CwG//Lb9VR/P1+wF8/t3hWk3tpqkSy++GPmLN4oSWM/wUA1DE00qWzGqqscyVE5QELADQsvSYLL35fbpTzbdAm8AWMcW13UB2ObZJWmcTi47PRxOfk3DNtzCO3V/8Gv5rXMYrOVAj8RTBrAmWZS31Hp08Y5+fRJ3U70OjTnVXA+OIN9bax7mkOXJSVNZdBtFR9o4yWJlzTee6rjZJt9bNFaRZ9kB3rVVZSMr33Gc9g/iz40xWnv1e5Ljisx6zRbCuq/m6vfwm5j0jS7YNu/vBq6VCF5EJjbtOQs68nJ1g131C8oHb7YbX1xteX1/xerv5xOTDgdsz/rXMCCitRXz+rpqbL2zbkCI2AN3HkP9XDMmRGUfebI55/4sWqHZ3z8TKbEFvdHeN49juMU4CA2OSur4bA0fPcfzs+LmBW0T+Cdik5T9A1FXVG4Cbf/7vReTPA/idAP7c99zzAMDKgfr91x2udUUWzBsYXgAi85cGJeD3ZBd2Rl3TRoRl0gl/PzLoyjIBeMKhzJ8g4dcCGhTMzNRKsnU+H1EWDKylgjYF8pnOEy9vimFhgfEjyTzGoKhWKpLwPZ7BMHk4PheTEHPk5kAn07a+GC8eMvyxhwLMvc70UfLv6Lf0lecGDD3uoc2BfAL9QUnU4gTLZtzuMi24KCvnnIWHa4WKzis2y/dbgDsbWtEjE4s/Z5PjM/he3S9CAVYMeaOH9QgObJ2AW3zK2VoyWpFFQAjeqghZJ+Pe937Mwb1t2Ld9YNEisOyAooD0sAbNxz0nbaObRAcCR4xI0Gb5SlvKND5ygAS7DncHI0S8ktGmUi3MY18Tm1I+Oe/yNvL9XMAtIv8ggH8RwN+vql/L+b8ZwF9R1V1E/k4AvwPA//7u/ZANWBv14P6QCiBAMq/8/MxfdD4EEdLPnbgNm1PwkuclcKSeboBYh0Wy/MqWJRfiJMVQSOuQTvaV7FZK2cdJSnZyR0ip4xYtLOXgKT4zszDGxjAhKsmhnCFDxONKAekKMO1ktACMd0sx4aiwUM9NDa0AU8FVgH+qWeqt869UisPnonxdVtqS8hNtAB0Gx6y6j4s2plW2w5PGqKFW2DYXoiQLL0AeQN9SjiUTULFZD6BdmncAmamJJep68mVpHwpNdR/we4FE+eBlaZIpbGk98caDqyTaS0tHE7wR8pQJ+sy91WEiagx5x+O+4X5z3/b9EbHb27Z7RAts15vmilYQat5SDJh/23aKZz7vGh6IYYxUearW5zyJHArILwnQNq0DUXPVNLVxvcf46icrioeuSbkb3Dq/TsYtIn8SwC8B+M0i8hcA/EFYFMkLgD/tFWPY398H4F8XkYe34x9Q1b/y3jPYGhEEr8mQh+NMaufvzz7zMgJy+TwwHAdbdVadj6Nf1G7b1XZi2RXYVdDR0OFJ3QGoNKivlELzXToKG5K2QJp6GJO6cLfQsdbHkZ16FDIfMHsMFmDnRMdeAKgHogd7DJ4sDt0OJt2FCx57CjEhsvG22LZQ0qyGXtbmoMMZfafFDj4wdlFyDtMNlEykAsDcxZLVHXg9CuglCzLQqt0+gjfbMIAFWtjP6OMmcNvAmfyhHOAFuBfPSW3gPQF3rJxrw1ZmIQtA7DLPRSJZBwwMsNDroa284AgWX8ZOjWtOdjjmeze26KAtAvW8I4ushsFF4aQCqmOjkAbJcRNjbaljq/RQuMTIuFFit+11fzzwuG94PHZsGycVLQNkcwVhrhO4SzhXXXaGFXaPfNkzymSGRHELA0g33+CuPMEcwwEFOpNvCUTF0/cCTN0aSt7rmp9D+sJK5uKmmj//2fE9USW/7+T0H33y2z8F4E+9d8+zIwZfYQU8f/ZbAKVyZZDq8XfT6RB+CliCxfy0wriVkzVZvO7JjRIjnLUXxk5lYM/MhSJozTu3nwrH7L7g4KqHwrSjlWXa1KGaheGDS5OYie9V3MfuAkXgDgETQGK9uLMn6ZZXoTXkmou63LnkS1F4rhBfiq7qg4S10TSYxFpIglpaWSOJPf9mW0RzSDLW2mrlJxW0rX0rcPM9gbu1kUX62Ix7clFFAPPivuw2budV2Xa4I6KMZYETnh9SHlxdDxW42WSDsiZgk8WVmOu+e0SIy4ZAgmD0ZkmxBiutWhmwfBpZj1pYZEPZxaMlISQfPp6AYMH7blkBt4dPTG45IcmoFQWMbRdzM3o2rM7uddVwkdCvnUo4yx1NGhbCc+COVuF/ajvVAwLpvD6boBeSlIy+tluSjO6pGKoL5dnxoVdOfvfxjnYajkGAgNor0SkThnNYqIPjrhomns0lODjHtWTb6SKJwQc1tq3q+9AtkH0Plmu3qIyUxcnFI+KAT5NtB4KF993DnvYctL0CN8iiCODJDJZmU5F07QiARTIlZZNMpnMYzI0CW8ueE1R9X4rfdGz6YeiX/gnzsvpbgxGNsbTjjY59G6046dTk6EANFUzWWl0JpcxRHrFdYCZgIzN1p1QKmJT3InT1z2N7EEACYcoP7Apu02XVcKvMU7ESoOu5vpekZl6fxcMpbdUf4l4o39eQR5MDxIKYeqgTGI2yYzxEfPMAxd4Vj33H/X7H6+1uE5K3m8VuO4jvhSmLE5PGDQc4Uen9tRHsd/dxKyb3SJEIAq27gYYwzzbViSWYgJXvVTlxfNY5HTo/RwU+3oeg/R7l/jDA/ZZ2qcczZlKvn+91uLeMizDIekZze5wgI6hzw9GDCS3JiGJPOd43WIeDsjMaaS127mC0id1uBCRVdQaUrIIz62KqOky3NIF3N7v2FFpNJk1A2QVHEKfPXQSL7BBOwtXvHTzp80yBJzB7Xbwt9l7dBIwwqH1aGKX3UQBzk+nZ+fwA9xPQrv5JYb8jz0WnsLd5LzfJIVpyoqRkxDvfunocr22ioM2ZHlMFCWDzEwSyYu05s+1VRmdlHwox26UifbhYvI/pI919yfecFjXcCPvuE7LWT6oNZPKyuKuuDgK2eWsQHWUhE6lFbyYBKsqGeov3pcwaw7bY7e3xyDDA4rNmv/auaK2jd28H9S3LUCcnj3MV41GIRkugZrRXYw5uyf6397DB41wqlFLBpv63AzfxxDEgyhBNUS2/ueGPx4cB7np8L4if/fYZgJ/dc9aYYbYgQ43it3xp+g5RfpO7nTsbnJk9JblJRGyY0GRYYGWqnLC0W/jEBxWAD7a+Mzol62M+vT0GZd/3wW3CcdQm8TF2PS4SIfsWMa/inO3wyLoTvEdmijKwS4tKbaYE1wG0J4ZnCoRKI1Z3DPem24vKtPot0Zij268bKG51D4kzK+9n0SIf7HgqREHfvRWbMT1LrsWdcAwNZbDKRsalqjFxV6OQcvBnvargpVJBAe1cHKMeFjcD97aPC2daa+jOnJsq2l7mWESjTXJBkfdJ7PBSXQsy6BawX73E1h5Wl64akSR332eSmydYOF+Z/PTbWB0BxGS9kyocl+CH2xD+yKq4vU6WdpW5T1pOIlMWQH82lbE9sdem5/+Up51V1gDuPnR7Yd1FQxYP1ZvQ/eGA+3tB+7kmHe/zvb8TydWEz645mDSTiRQafAKSYPPigMkY6WUxQDYkMXbmAJ6b8NohDiIi4rGe5l7Bbuype4woZ9O5a8i+7enrLIxbAE+FijDVCQ4BlCJYfL882wjXPmcCHUT9R3CtLDGZDYYWsffBUiFzDuabjNue2eJ9ZN4Ja16iE/cK48lr0ntPOlUHNBtDy0DysirSbUK/pAg8ysH7qDUD22Y74DDNa81xIiLTjuFlkAqyXl5Wu38b2oklmuWyukTItCtw81zdmBpATKqybbZtCzfXYFn67yB6iGOXJgh/wNkR7axBgBj2d3uYi+Tb62sklhq2LatEySdWeDtXqdZDvWwCXNwjUv+nQqd7ZFlCEVndCqOoQlDkRGPz0pF1187kmM9pWFfEEAyhgbx90u93jw8B3LMAzp95VCE6suXjuQqu7wG5HgYqAujeex7NLpaxwmDcM+lzsI2Dz1ZyiazMAz0E0DrdrLFuuRpaYQhqJjtZ97Zv0H0E7kYG6Awh06GyiK0A9+6g3dCaRZ/k6rXoGbvvMvoJK2hLkUrnP8Gw4zfRjpIs062S3s1V0/sJcJffR3lO3CvNwbQ1AdRzrMT1vLI0BJCDsMBDamJ2s7Wn7dWgYwRNtzr0kI2ixEbyHMAgvoijac9IFDUtwcVLWaajbM/segZsAju/q+WqeVJ6t2maKN6JBbR4GtO6InZQhLyGrStGUMJ6dfa/7Ru27ZHpW7lSslq4YQWxb/Jz7BY/vUpJoo0rcIfLLSzldJFMIoDwdUz3qz/QQXjeOGYIGu4j797lQwA38H0M+XtAu/79jCGfnaOwzuefXfNMsZAlArkU1sa1n7MfhommC9D2xeJASR+ANN1k7ESz2BSt7WhL9+XABswEb3XGTZ9h3/ahnrGPpBYQUgyTowncNjhjgEqJcS3tY+Ula6kulRy8CTRUUKXdClCzDCggwec3Mu66YrOCBD8Xt02TOcqjpZKRHIhZnrlnq8KpCo7lY+4PB73eD3UaFfv0Obt9sEBowtekZUvLekfJZJTNyqjJuJ9tA8b+YyRMvd7mL8akVNLMEmhw2VgWrMuK1fslIqgm8ItzZNxQ7LrjvtlON7fbDd9ur/h289WSj7vJNjdIoPBL7jIUW4BRrbL+8244URxJ5VcjfkoUkEQ5s+dVfG4LqXTcxPIyYfJxTFjkUpnUa8Rtid8VyH4HuT8UcNfGrjmCn/2+vp99N9/3PaVwBvRyHMVPDmfYg7DGf/53YYYc9G7+dyXY9zhPM75uNtu7+7rVYqib+hL73oubQoYBWHOQ14gR2mb2VU6QCeljE1ux2C34S9EhsM13eXkMahU0bWhdACzonRulOqMeWCLbFiOzBgGbv3fAbw1YFKotB2/kNp6YtrdVVTLBuGs8ct3stTD998A7QJXPWRp6F7TWc/ebMrl7vO944wSKIyNMy0KS0ZaJb16WBoDH91c/Ntk2Gey+Dxtdoyr8rKXLP3NqlH52pa7oEb8uiyuWlvVMoE61x/+5wnFXy+v92DbcHg/c7nfc7nfct3ssV2ca2YoGjTLb0wLS4n6ZXRfRXlR4zq5DFpYFwzwI27Tc28qeE4zZWVpMaidCpxv9Hhl8AnbaBOrlrf74s+PDADdwZMHv+aafgetb7pNn9z0D7Z8NuMu9MPYtATsO/5sMp7UFaukWXIGPkR31aM0tA49MGZhkYWYUXwozprrU3CkxwAoVUNjkS/jnLDGD3YMYVn4vEEDNtt53OJCZJdHiLmxrLju3/8wVYPeobDbuCzdfUUyYmRbNprmkq2ROaj+6qE7Yfu2uUkmOJQK3WWne3k0yt8WgnMf6PP1c2Hd1XVTQpszU30T12WfI7JfVPTJMWA7WFZnk2JwmNwVc6JYQDG3ZButKDrIekKbVbslJRANubk1m6VzNVbJ5WXM5PfuiqyK2ViplI9sGkBO9pUxhLUph3EWxz2w7QZvRYTxZLUjKR/18jhnz2ZF1Z+SZijy5Qx4fCrh5PHNHnDHyCq7PAPx7GPf83LdcIm+UHOyeyHtSTN9gSw4+jRMhUSeB9spAKzhZOeYtl5pYUiNVxeVywfZ4YL9cxoxuLlBLG5MhsSzaczsqW3HZwdWRTQx2JUeJvRPFWjLLmBBcEBNVUiYqsy4NAYaJV+C4CMxEErdWWhbRNz5YOb0f7NaBxQF28+iTcRMEtvNZhAxQc8WkqW3XHeJ9+fs67meZHPT2CMzj91P+kqHM5TjoLQk2m26DmhXPIbNnWN3iLJnvaHQjJOsE70V4LwqEOVq4vH+uj3pbcukMV2l2VTy2Dfftgdf7Ha93d5O8uqvkfsN9e2DztKzVFWL91qO/0/1WxnltIx+CEeZXLJdwkXgCtLxW41n1uXB5Sf7Nseztr0wIduyj4dD4jxS7lLdK//PjQwI3cA668/v3gOr3sPe3rsnOOL9+PE8/eYtBDuTgz59V36cz7zYK3QDbSt/aWAaa+FxSvSwLlnXFuu3he9yXPULZ6JaJKADe3uNeUYC8Mn5RNcbtZfGHT+w2FRPNZrKx6lqwOup4n3JfidM5XxAxtv4MgnYwHU2T2XaxAbjdqkKgvrqza5lpc/oYyb4KCFt/V3DF9LnmseA6ABnGH/uZfT2PwwPZmIE72B7HeQWvClJ+nsAzgRlmqXF5jiiVAmiVNZP1JYHJKs0bQzT64Qc5L0AoBfzVF7H1kz0l922I3Y5nlzpEtwe51cLma20nZdzynbvmHCOTookO96ojc1DCIIRXpl3JzfhbjL8oX2Z7CY5RR/PxYYEbIJua07CeM3GCa+2En40tj/d7z7Xy3YdRURROyS9s8ikgWiB7h7Ze7cqi7SvLtOtFzP+9LAsA4Hq9evif4np9Abfi6t0YShPxZEirTXJN9V267y7jfvRUHB3adziaeLVG5sm/64BelmJKFwCsbWrvilIxZ92p3EzhZOSMgWpHkMemw0iQwrSsEr5dGcqS4s5eGAc4gaj3qpgwvOdzcmVgg+QzkeWHqm/5BlTzPgs6Yl21JBTHfNLDS4tPt5onHAOHeuVrdd8uLbAM6SvtXPonJmaH/iUJWC1slEBYZcuhKFYawzY74IYJ9Gvf7jd7f9wNwAvb7hPMKdkuyzg8C2M/lPKmzJbJSFobZWzq+N/YX2TYtGNF3MWp8czAi2K1DE9QhNV4JNbvp0AAPhBwU8BiZngOon/CvHntDN7f87zW2mESlPedw6RqGd5m4CgD3d0UxRyiRuV90HzQQ9CkB8iaWets0v3LzEbIB4m7QdbSdv2Tlfvxww943O9YWsP22CJlKeOyY2Cf1B2ogkZXSgtgbcKwP4n43bqrDQfE6gmYWmtY18Vxxf3vdNHQpGdinbrsH8agaVGkjNRVooq2ZzrWWAg1xXiz7Ex92wuJGnyzrb47m6IbpEwM2vetnIMHVMhhogvxKIeWJ5nfkilb+1hmuzEypC5MeTwe5rfWHtktZUlAqnnCCc7X6xVSFPjlcsH1eg0gnonPPP44bsy6y6yIy7qE68HcJClHgLUdJxN3nzi9bxte7zeL3769mnuEk6hhSWCwPqK/UEAvQBr5QbgfJQLIGalF2R388sg605LlqtmqHGYL6ql7tvRqXFpO1bDLgxxQeZ9KiR0fArifueKf+ZvfY8AzqB+eN7Omct8K/nPjvnXfKthz7aqEMXBfAjQlNL66AClsSXt3X5760t7BYAtG1eJksmvFy8s1Ix9EAgAytWiySZB1Dm3EinVoFwss8TIwxecSgMxIA8TzWmtY1iWY8uV6cSwUZ4kdWtNtEsT3nq0lOQk2A7eoQvaOpoq9Udml0szNHFoyHFeGlvLFzX9lWyJMadR3ARE5gNn8wEv4zEVQfP0ljC/p92gxBvMucKSlfyXlnZOLD18Gfr/dfCJvw+12i2x4ajtdGHguxqYvlwuWdcVLlc3CwAnenPOoq1tHN2GVC5ep5iGai+Ujb0v6jge3QxGo3N6rh1Kir9smJL0uKGy0ukXqXQNw58jpYnUU9wgjXlrpp0FJlfqRBLx1DK6uEyx4Btwz+TvFkbj+eSE+BHCfHRWs930fzgFHgHymvZ6x78rw5+eShXN369kH9m7ZcWzyTKoKEMyr/xQixmotZZQn98nydTioiU/sqSL8c8X0ayK4LCvQFY/rA5fLBbfbLQY/VMtADMppbyduD3PR9EjzamzNmZyDM/M6UGB5/bqsWC72208vLzGQui/FjtjizTeB9efAW8qSGk0RM+DgZ/IkWiZeFbprYjGFeHNp+PJVFX1PZhMy4f5PMjLI5Apy8B5Mb6GvGPGbmbkSoFk3Ktd0RaTssV2ECg2Wq/qxbXjc7/j27RteX19xfzzw9evX2IfRZ5KxXC4GxpcLPn/+hAv/9v5d1xWX6xXXlxdcr1dcLhdcLpcBtAH4buriOy2l2WCKFKaUybTXlhOUTMw08pWoa+8dj93C/17vt5yQvN0MvHvuIcnnOUUt/VRyhueHtK5Cnsc0DCnbGMdeGQ0EzjijOTE/EIOW1lYsfqsKi0SBmKUoMeed1Rsid2o5cIJl9fiQwP3MNfK9E5LzvX495XjLX372XdXWWl6SFw1+VUe8ZH2Nscr0mXlGQH9eDRWqPlgz6QEsKxoELy8vASAAsG0bAETWNCYXstjt7i4dUy8LmVlrLmBWJoJa+kQNCKIdPBnQwOguxuiun18M4BvZ/w55PCCbL9hosARNvUcazNWVQlvWUErwMve9Q/riibSSdRnzy5WS1QSORPVd0becKKv9GWb0Mq66FJreUoA7gIEDusX3NLfDVWLI7eBlUsGBHLLTNRbv7PuOPeYGJCb0OJl3fzxsWThXx/oE4Url2XLhDF0bdI1U10kuapLIhUN5FLBuXkZXnBDkgqjWMLulBpIjntjL792diDF++7Gb62fzmG17jkC0Wc5tjvvUgcm2i44Ilo38LoF6yqUC8ToRW2Y3FU8WAAcyPatI5Feny4WWTPQ3I2g48e8WNPOmxPRMtNOI1e/RxA8H3AcG8oa75D0WXN0ds3vke577rHzVvMXPqgAAIABJREFUTDqUw4XgTUXD8sRAIBh3tO4bKjSm6WwmZGWrsxDSUi9T+isWaeg+ELdtC2B9PB5xbsOG3YGD+YtZlwhvk8X9pBR6B6xFzARflthbkWXY961YK+YeIaP7/MPnGOiPx91CFZcFj8cD2gTYbcUhOiKMj77Xdb0MIMzFJcu+Zyig94ftbTmCEfstU312A+6uw6CFCBYHbQ7MmpfFm32wAHJCNmUi5aMIBTDkjBn2QS2y1fcOud8h7utt+w7Ztij/tu+4P3xfxturAbkzbmkNFzWGvKxLAPjibhP6s6/XK15eXgbwrsCt6tkoe48dnaw+GXVjG0XU5e45x8HGyt1uEGC1qzHu+/awFZOPB+6ujDjRKq35Hqew/C/q8dnDWCrAXcYjahgnkh1XiyIMiALMxGr/whWG7ZbEKqEw7bq70eLuQmlL3k9zMpluSpseN7djMbRDQkToKpvI3snxYYD7LRCeJyz5+5kRn/mLwoz5juOM3b83IXnubkm3gQld5ko+VSDqnFoa1PfQ46ADJ0k5aBrNuRKeJzQrR3dHXcYcAL5taMsD97sAPskFmDlueSR8Gy0fRCjMkju8XK6XnPi6OONWQPYF+75BYMx3vV5wfXkxwPj8OXzVbbUYc1kaZFmApaFtFtEimj70l5dPwRSptJiStD22cJWwDYylX1D3gOSkKSf7+mYMyCZsjzK1lMlUY6qrh7vJwLjrknoyvmB+OBmYYTJruGu0mv+QyKMuAshjw/Z4WPu4jHVwI9yywUDIqCuQpWG9rAHOnz59wg8//IDPnz/j8+fP+PTpU4B43fAhFA5lmRaXC6g6+6Wi4s4/GTFEF4VQpMu7ustnD8Vzvz9wezzCX9/VtiHD0kLpqOQqSS7Ggde1IltarxgIDZXMyLozzJV2mhZ3RQXMCGHl/ZqE9Ud34dIWLBcjC9Ja9HfvnFTesQmw72Jjje3UPCWG+0oEpemHFjw/PgxwAyNb4TEzkvnce/d7b6Ky3vt7nn12//ocN4Kh7p9WyZ0+6t0Zd0sGHX9LhgNxJx1zkWilcDGYwftOCoFMUVWxXi6AmPnN65hsSPYNume72uavLbYlU5aj2cYQ4iFjsiyQZQlmC/VBhsJKl9Ve64qlsLsONX9st+XXS1lJ2SCxm8zV3T3VHbPvHdh2dAh0bxB3P3BQruvVwGtdwRzirFvrO/bFwBEilha3p9vIquh7Ra6LT75ezG3SGpbCrmOn+tqpcvwY3xci0ErSLx7NlVJvO7Z9NWW/lLhq0KSvxJNmv0QY3xwtUhl29WnXRVgkNzOpyHYdASzdBNUFQblmT6abEB6dkSllN08qxbSttocM3Ruc6NZWCJCklTKCto+iKSMlMPu16b6qGDOMyHzz78Ndz+ihlix7XdewOJd1zTBKAvcuJquqEZHVRcz1KOnuLAIS76L6Dmx/IOB+y5XxzOc9X/+e++Qtdj7f+3tdMjN4U261K7r04ZnMHne2EXqQnaRoCcjBZiafe2H1AKaBZMJ6uVygAJZ1BUSwbhvWywXSWoSTPbBBnfVIF6jskH0DxFLPWsiiCZyKb8fkYC7OSAFgaX5OjHG3ywXtcsFyuWK9XkPo0QRtX43xLAvgk8B2jxwUnz59Mkaz2v6HqsaU27YB9ztk22Jykibs5fqCZVkLo7QwRG6NtT0srK7d7rEAhKxdBOm7d6viSpBbGi6XNXyaFL9YnTiZ8uKDk/aeRbRkutGQLf++iWRGx25A1tbF9mxsDlyuvE0pWhmbrlBVLFdTjj/58Uf85Cc/wY8//ohf/MVfxOfPn/EbfsNvwKdPn/Dy8hJzH9XFdUaYCObdF2MRWLiXprlZ0mUE5o4phJgvbiP22Hfct5KTxGO2afWJ9/UKRReNxURGME6SwJWxmdEs84RkC2WT/TJy2u4sPgg9FJG2VdLV0rjq2OUi4tjXdBnx2PYd+7bh7li+iUD33V2U3FRjnGOhi4Xg/dbxoYD7TIB4fM/k5Bl4VzO4/u7Z8Yzhz9ecKZd0feRkSi032bTGP4A+NAR7S1MV08BKc5SCJQNYzP53ICemFMB6WUNjbLtNVt4va+we4sE7o5und2AXSNtt8ACQ1gEx9r5oBzSZIc1F2xCZL2aNc6a2LFAIlkvuI8i2Xkvc8dVdJW1Z0icsloq1ddueGQW4DcyuBtxUFL75be+KZe9oy8MWKalCdlMiZEZ0lZgL6IJlXXC5vtgE67LgclnBLIgRndJttyH0tIBiey9nWJSJWJvAyAklZ7b+2n2Siwyf/V/Ugd1/aVgXc4fQJ7per1gvK37yk58Mr0+fPuHz588D4xZ3WdXbCo7yTfeABb2PE7O563vOgcAVezDtkCUNK89CAD0vic+JEDjZhw2ubKWOneafy1oHV7ZCxo3CriVzrzP9wYAvhWA3MlxFjEoyb3M/cUPonNQNd2Fb0MLHnfe2cil6X9CXHaqeVli7tb1qhKVGcZQBCSXFxJPjYwB3MZHeA3BgBOP3/Nw/z/EW4372rAHwAU8aVhjCdF+/KDRv+kYJvMZsq7namu0sz0EUfO0t8Hb2uwrQNbv7sl8AAOv9Ekl8Mjsg3Sa+/ZXAohQ5aUSTUASrs4cmki4VQbhTBhAyRIe0FYvs6Lpa3VvWM2KLlxXXT5+CNcdqQdgk19K7rWORDixIRnS9esjbS7hnRCysre8dbVmwbxt2Vci2mYVAt5EP9jXus+Dy6QUXAvf1Ev3ASc5t33xi1UL4AE+RKpnhkYNw98x8NcET3xkNoaoBFIObxH9Ik3xZF1zFFtPI0nB9ecF6vRhg//hjMG/6uCPsb4ggmcFBADVQFHWfrpb4/FbAtayKPbgfBL7npE/+ukViPu5c4s4NHtRdZ7al34LFmTZajhm2m2obNoDgmKHyqMqEfX9wk4S1lC1QXZ3RNyIhk43WwCUXMsWipSlPi6o6ICt6X728HcvSzP/TbG2E7RTn8xduqYgqfK3Sm8eHAG5BZsqrwP0eCH8PUH+PEjhOLr7P7uv9+Z6/Lxp8Am8AGYrnHZerDjmEFdo0zWy1UDzurG73MiEu9l2p68SeChNZV+vy6+UKkYbPn21z2Mf2iLj1GmWybRvQBbKbi0Jaw/p44OJCrC7Yl8saDHFtSzBslQaFKZzYcUcEkAXrBZBlwdLNFdJEsKwrLu4Tv768mKujNUtHuu/YVbEr0HZj3OJujua5WS4vn7BeLhY1cbnE5CInIre7hZ9pa9g9X3kwcLH45HVZ8PJytVjol08G3OuK9WIThaKWJKn3Hf3uS7L7biF5IlguayT0uizei91SmBrg22omEckMoMrNnztkMUugugoYUkfQWL29aR18/uEHXF+u+PEXfgGff/gBP/nJT/ALv/AjrtcX/PDDD2HST4Lu0lokRpsv/gKairmCwnoTrEuGFhLEq4IhLtolZh2SADy2Dff7w/Jt+xJ35iSBt70sAvGcMmPelXF3H3WmTiM1V0RmwqvF07XS90w3iZYxwxHClsi2yNWVixOJ5ZIuuNVj35uvoGVB0kKwslkk0wJBR18XNHeDCH3+7qJpAHZP1KkdaKepYfP4EMDN4wywT0HX5AHACLzfzbxP2oT9WC97C7eHZx081nyMp58xup0TlVJWo7l5Fr43EoIJjLmqMjj5Sf0qcNMtIzGaRt/34hkF13UdrIu+d+xwn4nkXnuAp23qDamIFI/H5u6TDBXrSytKJ10hXbnpsQ+N1jI2FoBNLi42mUk3h4ea0R9sTN7ZfDdfqAH3irYaK6qvdV3RImfLniCxmeh3t2vVM1ER4GIhy3UNBbBclrBGGhS6e3nCreGTll72msyLiltkh7B5pUUDMclXtcxmAkGCg3VB0+YWxYrryxWffzB3SI0geXl5wcUtEEaBcHLvbPorvDouS5RfdmZu6lDcKFJeADd3yhFAxuxhcdxfcuOmDtEuZNxZhhgLMOZuGwT7mdZso23/cfihYwLRSAAtHwK3a0fQl+y0JhqA8iHwJGni/nwnKrZYyaKpxiXzbrX23NTEJtnHPDHq55UJz8i2nbh0yYnetyjphwFuLjzhzuetNQcN31+uNWOiNYXnQBWKu0LkgLoHIH8CylTGvLx+PtchEsA7lEERu3/H41Tz/rDBKoIxoVMpWzxb81wAssd8CChoUdG0AmDi1Pz84kmtoICuADPpLc3YamuLmbOPR+QCiR1I9g7dvcZtx7Lt2LYd0hZc9ovlDGEiKGkAOhbfabx1xd6NckvPZcfAgrZYRTM+dknQZrrNAHaxydCuaEvHAkn3BMH6esF6uWC9XnG5XjwiJYEbrUG2BWvfgaWh3wVYzJQFkBkWX65Y1wsWZ+42eBdr0d7RBZZgaN9tImlZbGOLJlgvF7NI1gWXZXUW5QtrNsFOCwsFpD3EL4DNXxkDnAnFVncBvHx6wXqxiJGf/PgjXj694Mdf+BGfPn/Gp8/m22aECePgeywC6uGakSJ0jkGWQ11bWQfhrhJfTm9WQU0EMo0jf3Uotm5L27kR8O3+wP2x4e4WlFkTDbIIgIaFzn82Eu/nbbV76Gj3DT6qRck0DGTK6duumSEr2fM7TGRRCuBeKhFwwI7J3TLuuX9sTQxm1onJTV83hONLTCZ2EXRlH7tF0AB9Jz3gxwBuycai5o3JHW88CtroR7LLY+aZJo+q3UsZ0iPBHGkqBfOYgDohr/rCKNAU0EL5Q3v4SyahUA0Al1SyLoh+u06mUsoVk18Z9zs4O8HxkqAfwudAZ+UgSHAFpvtendpcVvPbLs3cAPu+W2KqzYAE+wao+I7hPtHUc+f45Xa3lZhkPYvlBum7gntVChr2tUPQnCED9BVbcbk6kWan9ePuik2abx2l/lv3Z3dwlaJFYGSejhbuBteMwejR3c+4LmaT+qASDpRlgS7GjHRpwNL8b3GgMmGQ3nP3IVUsBFeuLHWgX7goQ6QkTktrrPsE3cNXQt5vto3X7fXVVkZ6FAw05wCaGEB9evmEy/WKT58+4wdn2D98+oyX6ws+XV5wXXMCLVwXys2NpEQ0pPDnuDJho8wGw2byLeE8Sx5deJVv6KCKrXdse/eIEgdwj5zZu7VCh/hiNI4bZ8JkyZLj2tyGOVGZE8LpHlldBlaG6U0uxHSV5LVk2bQiqASk2dqAxScnmVSNVlaMM5eJwd1biIhCB1eViOXfh6jN8zfHFAEWXcxl9gZ2fwzg9iPAWx28VdG0+wAXdBVk/POohXkuZmPN84+uFl8MpFBV5gtNIDfZDumL35CFYAbvkFoNBgzk6VQKfKYkWPsPWSZB/S0GwI7BXtg8QThURgj52KZ8npZfN2lYxJXban/vbTewbLsL3haTdtph4VmoifnNNHzcH5FXJRLTozkmOpOXZr5d6ejNf+vNZwJLlu6fwf6mYnNl5uxOuGek978IggVyGy0sBWia95c0YHem2ARYGqQ3iC7Z/2SSjX5mgn+6Q4wRlFh2tUFpwG0LjMJyaIF8aPuO3ppF5YQlZczx8XjgcbcVkXff5fzhO513D/dpYm4YgvHL9Yrr9QWfXl7w+eUTri9XfLq+4Hp9wfVyxWVZM2Mf5UxMUjs85Cyd7MkJipBWNwJjpTNzIoxspDjH/oxdPYVrT/De6CrxxFhdDeDVGs6lNGV5jKbKsWEWVH8C3C3cQlwcNudhCeD2gjMvjQAxectVw5bnPv35ca8aleP3C7emf469TZeGRX0H+WwpL5O/74AuvpJ60Zqa5fT4MMAtTSC9dBYBXDO5ULhQIpzKgZLvSDYnPXNmMH9GBVzmEMi990b2EIezXywygvhY+rOTYBFDSZgWAYMBe/dcOuIDSY6xqkx3Wl03tWxjGep7aBq44Wt+WWcraIZn2szFsewmsHvvWB4LtsX8kK0tWPqO5pOTe7dYaADQXfG4PyJRFCMe9sdm8eNe7n3vWJcLLLeSZHbBdUFTgclzWi2m4CRcSQyzCpO6NYgsaEsOErpXpC0Bsow7Z2sEMDUBlsU3S9awjOhDltaSdbvf0aYTi/przQF7TWMLOcHauFDJkyQpXVoOQDZpteP+atn+vvy1n+L19RXfvn7Fly9fLAvg/Y6+7xAAl3WN8nEBzQ+fP+N6veLT58/4yQ8/4PLygs+fP+N6ueL6cg3GCeEu6Bl+OYrtJLusD5VrGZONiaRcvyZVyegXE/Xuebdta7Lbw3Jt3zampaX7TCxkFAyFw2Btx7yMEGvNuqF7ic+3tsn5m9Ya1ssSzHkgNAW0MdfPMzu25mmJGaVSolWAjMB6GtgQreoBBe5isrPGwMUZtwsXAFukA1G0/nZQxQcB7lG7hiPfBXyetKwRHO9Ff8T1E1OuoJ0zwaNWrvfWIuAHf3b5XK3PUCfl/oOSAVNIYbhPunJmocjnkBjV9ohQJ1oGBBpJVqKwhUExYefnsZiJVsvI3BVtz3wUre9ujZSJp73j0R/ZR/79sq7hj922LViIbfybE7Lcrdt8nFa7apmkv0/j++zT9GGOu5lItFdd2swBResqXHMO3HWAJgiZ5adMDu3sDM7CVBcsi/VXZlWscpFmPZVx320uge6R19fXeN3vd4t2IdOm2S4Wv31xH/onn3x8uV5xuV7Nr76suRyboZACQC2CgbJTkSvAtzRzuFYwsl/wVZj4wLgdXG2OhDvdJNve99wAAuyDJmjIENMAbslVnTXnTBCcVlYP87pFIodKLulnmb2ULGhKk7tpyzU1X01h2dR1En07joUZN4ZnnFgSdBkqwy8hlsb5nUwdHwS484iOatxIN00M7qNYmSlwBO+zxhF4VISDwAzavA/fZ3CuGyucgXx9HyRZ8je9WgHoZlH4fep+iLPWnmEL/h1PdC9PpEKIh2Z7AMZcq+JQ1dykVwVYEKC+euz0spqv+7Hb1lL7vuPellh1aJEBmVcbALbHhsf9YmCsQN87ruvF0tIq0Gm+ewXJJLk6UF3AhxAFIYDni3knIgY4GC6VhwfERP+4X9Vo5GhGe1stE7Nioqcd6nMmmfKVPmdO3iFLBlMcDBX0ZfXdssNt+47tbmD95csX3F5v+LVf+zW8fvuG12/fcL/dsG+75y2xpF4X969eLgbU67ri86cMfWT447Uk9uK4CVnpZNEVvGYALzIjBMzKSDOfe2UcvB13uNl7x+a5SXIT4IdvApyuNrNcXLnUJeriS+uR45ljYwkylPcBGGeeOXqWdY1z4zFG6ti1Nh/DVZB1ArINCqvKU0bMhBXFiUm+QkGNuMTVqKrEOf8MxEriD8+4a+fMs7t0jfC9/u7MTOH7GXCDAIUzRj26KurOOM+efWD+9gHDYCjslL8LAHd7VEViOfxbnVXrmOZehfb8zdCOPvAo4hGx48g5gyj/9Wb5v3e1WO91X8yV0hr2bce2bLh7LO7WNwA+mbrv2MVcJo/7HU0E99ebRaZ0zZwl2459XbGtKy67LStfLiva0n158YLcCkv8/hw3Wb9Gtg2ybvu9qgcl+UDt2iOem8BvA6YqfYJ2ygllwayDAmRF6WobY+rVFwuB8rRt2B4WKXJ3P/bXL1/w5adfAsB5vvtkZOwjupg/e11WWwF5MXZNsL5cLJnXnK519g17BTFsaDh6DfI34Ji0NoGg3FMykQeSsXNrMlUti20s+9/dk0k9uOhGDLQX4fxCXX0rEWlF0BSJB0E9vUD3nRkoDmSvdG2MC7/S0lA1K5T2B4kDo3Zq+F5YiWL2Ky0ozkFVy313i0K1u2XRC6k5Y+Vpkc3tX5fPnx0fArjnY3aLnH3m32ds+c0jfne85hSMT8yeZ882IXr7+ZWVc/x0vGMZhYWeGt+E/f36nloJIhFGx/sR3FsRGHGG27ShNVM2TAi1y2aA1RVt36G+bBzCiTePCd927G3zTRzgCsFdYe4yWPcdih5L85sqFk3gaEhGS2wcwTtBm5xXufba8x+rcvXdiFSRqB9prYiDhig854wno2rm5e69YR5Xkg7jkBlhX3VLbBWb497vuN9u5hr5Zu6R2+2GzbclYz6xpXkO7XXF9foSYH29XD0lwMuQY7vuG1l0z1FGaNFQmVfS4S6SmfjAgRZ1DMZY1ABvSxXcY8PfDG/cY1uy4Lq+MjPavoB09EG8R/M6Z1FfIMRJVmQZi9KqPChaQfgf793CVVIZcWyAHFYe+/c4FzWwbf5dLFHmgX/PpTIU8Y3jQwI3cA7S8/fz32c+59Hve2Sn83HWoHTZsEMrox+uewO0B5D3YtDFsTQzkSqTr3V0yz4Vi91oAG+W8ez6+jme4b9lxkAh0PgRSfUdoRZY/LBCcb1cIyHS/WLJ/O/3WyTWgcL9dYBuOzbccfu6YFvueLzeipthifwP15cr2sWWua+Xi6Um9Vwly6oxiGxQlA1RRAy0kaGH1IjqEwg5uPzlfSDGxcN/WoGC7Q5V22Ktcfu2Bq6b4WDW3oHIoZHzE6KK5psjbJ5D+3G/46c//Sm+ff2GX/urfxVffvoF9/sdr9+++X0sm+PKqJGL5Rdh/uwX/3tdV7x4PpbVtyhri7kHwj9PEIEG+0PUlEJFQDqRXcerujqypjs4yDjoKtHYkux2f+D1fsfr/Ya7KyYVQBZBkwWtrf4QV87zfWMcVtSmRjJBIGutIKuS4Y6JAXoc/cWqsLotoNYTlPv5zytzznzb9WWuQy7nt3Fin3c/t5dztiis5LB5j3j68S5wi8gfA/B7AfwlVf3dfu5fA/BPA/jL/rN/WVX/C//uVwD8U7C50n9eVf/L7yrJ+bNHrV/Oz7+ZgXbwg5OxKt0F74P3mR99/m6+Zir8++WpbBg4gPfAzp8oBSqCuUz179lHaIKsw++etW+jgSm+BBrAIoouDb0tEAXWfUcT22VnX5bMKc0YWgXUV8ltJQnDvi1Ylg3buno0y4q9Ky7XHet+gaq4y8Qz1NFCcUaX7FgCiFvr0IhSieaLgdG5c3gvexumHwEQNXdI7x7rjAj9sdSj6mk3aQU4Y/UUtbQ0CCrotnhpu98jNvv26nHavn/k9njk1nCt4bIaMFtYX26AsHryrMvlEsm4uGBodo+QRRO4T+WTMh3tFAwn2jXuFwze6z5cV9pYfUKymxLfPIqkzoeo3781j7cXyZj7UbhLub2dvdzGsi1WivlVqEttLsutOygkctcXsu3dSlakXjM3Ft3N5a3haw8CsMmkC3jrxK4TtH1Ctmz8XF0qOdd2nHN76/gexv3HAfwRAH9iOv/vquq/VU+IyN8N4B8D8LsA/K0A/msR+Z2qun/Hc4bjGVuc2eSZTzhM1QHMfIWjVpEbr+H9zpg7/ezPfhe/DfZWwAAjeIs73NLARA6GqdwDeE8dO2BOqTPL+4x5198xOdRwjveWMukWt8j69N6xiCX9WZclBmjf96gb/eW2MbBix54bCIh41rUF9/vD8pRsGy4vG9b7BdvWnZE/MtJD8tkxUaaArrRkGtre0JeRqanCQYMTWjlgav0499DZLlzq2SR2U1cRZ/c8PKaYDHe3Qat9h/oCmsfrzSNGbvj25atPRL5GrDZgoL16LpLL5YJPL59G4F7X8G9zV5tINVraB0DsJkNLMDZcoOthIi8pSiWFg2Ba1l7FTePvCnZMJkV/9t03S7j7Zsf7zhSubid5rLW41Vnvb24QstDMMUKd4z1lURhA1Dd0DMfAxLRNT5hS5jsX+Ksrh94V0hzKOQR7cYG4DDJqJgF5H9h1Xf3aB+Am007wBhXsZP2eHe8Ct6r+GRH5be/9zo9/GMB/pKo3AP+HiPxvAP5eAP/td14P4G2grufPgHMG3QA5j+LQIpjPQL/ee4gE6bmMla6Jep1/ODcjK+CDwtWKOYbi0ZlYftfxnBYLkvefrj1j0tF+kCEnuE3ACFJcNNwnxyvNrDRKY6FS2juu64rN95Jk0qZYIOHWbbgrdvtu7z3MY1nuFjP+7Ybl6ruTv3yynB+xIbEMiZfo0/306bMlgvJJusVjxIFSSVBREtBcuSgnt6z2BsicrPKJXJ8s23lOMqKlBbvVWFG6b1u87t++mZvk2ytut1dLsvT1a4T7iYjFaIuEP/uHz5bN7/PLJ0/mdbH8z802dmC+ci5lb60BgyxmjnD1v8/ISgBy/YrWnSBStI5yVtqMBMT/7sVd8HjYDje3+w23x92Be8Ouu+tX6891sbj7AG5lJI4/RxHbl0WZmZCrs+/EFRNHgglc0+p+0bhc3Fqylb2KBW5RAlBsPqfD1dp0tWQdbfLRlBCti7pNWY24qsC97w/f9zQZN/uGgO2t+sS+zuPX4+P+50TkHwfw5wD8C6r6/wL42wD82fKbv+DnDoeI/DKAXwaA3/ybfhPPHQBnBu+3/N483mLFAd4n39XrnzHvZ99PdwATsVcWHdfCeM2sVg/30wSpajY+dZsgn3fm7gm3QmH6EgBdOZiUu+XNOQhsIWKjZwHqS9sXadh1QW/7wE6qTxCwaAtVAN3NeNhnkY5dbYeYtm6eZ7vkOw5Lxeq4uI8cKti3Cy5bh3bEDjbh80zdWMB7T8BNGHIl5pnmxOYfLCujYJEMVRPJiVNqUoaBhYvg8cDNgfv1W7pGIkZbNfJiVzC+ekx23diXrJobGbTppUC4q9k+w3v0Orv4CaeLtpoZuea9iwRxnqArwoVQk0k9CnhxtaQGeEpGf9CalZS1asEW4XZ3CcL6GeoYY0ihaJ5kTb2srDpdQB1KEtIV3DRbpcfj6NsncKsnKus+CRtWcE+3SfV7c1I69zvdC8smcLOCpyPv9Ph5gfvfA/CH/Bl/CMC/DeD3/yw3UNVfBfCrAPB3/R2/TStgP/Nr11doxLefMVyfNHVUDmcAXBluVRw1NJCM+6BAQshwqiS4dVGWpigDe2jcJ8G61AM5kA7lLvc7lK1IRLU6mu91ycGz73sMyHowLatUts5cHG2BLmswaRPyNAPThNzxEMuJsomgB1sxMN0AYFfIo2F/7LmS8VBPDd/u43bPCbtPnzJPBeUl96ACYUceyhz5AAAgAElEQVSx+3uJKUbG0zOGd6WfXuDAXWQRuTBEVKO+2+NuESKPB16/fLGFNrdbuJEotwTr1lq4Qi7rBZ8+fYqJSG6PdfENk2PXlRJnXBP4p/ttVEqlFwMAE6NJrd3ScrAK0Cry1zVVH9SYM10HsQnw9sDr3TYzvr2+2m43vnGCqrrrCZZSgFuOedGK6Nt7sS41lFL9rLGgh5+5w5BIxYdROYtYsq/WOOfhLLsV/zv7GqMFHu6w8GP3sDa2LRl3979jorJvAdbmMjqo09lIfHr8XMCtqv93PEfk3wfwn/uf/xeA31J++rf7ubePGFcnZv0E2GcM/Azkz9jrgUU8YdRnR/Vxz6B+uPbE1hksCQ6w+vyxYOPJ2WrgYJLz76vGnhl3/a2IJ8qX9N1CHYzKwKilU0UmHiL8u4Ab4yu5MchGtLCRtWPdFgc433Ow79id9Owsh7jvei9hVLwnHHo3A3bdOx6e2OnxeICbGNdIoGSRdnXHDpvG6hFlAiBBOlYqcjMEzp9JAfhsA0FuEPu437FvD+yPB+6vFpe9b48AFII181ovbRnY9fVyze88G+CyjKsBhxjlIisB1bSkQj7F8XlS+MOYcxcQY6ErwVBvLS3qQADxpe3dFxbRr31398h9y/jt3SeEhbJDK8yTgMW9a+QG5ZcJzuiCg733Ihe9+ItDYRUGTpmlvC5tQesW7780phxGECiRuCJu0bWbpRgMemTbZN+Hc5r16tN4rV1BWXrmTeDxcwG3iPwtqvoX/c9/BMD/6J//MwD/oYj8O7DJyd8B4L/7znvG++zXfgbU9DPXxTFP73/yicf3AngFoqe/LUzb/sxyhutiYuEMC5wB2B4y3b4qANG4ZLYuAqyHezijKr5sEUveZS4Q931LQ2c8NshwKNTwnal9+DXuLgIf9GwGybaIAWmCftlWA+51ix3Lt71j78CmbnaX5xoj6qgDmW0oItgfW0RXPO73AO5YsszkPsVd0rE52+5DnxKkucx5WZoxbQhs0UZh2pIx5hW4bRGN+7kfj/DXNmfHK0MgS4QI/dWRtL95HujCsofVfBGWN7LPSVhCHgjpYWkhXQAiZL0yrF7k+WgzgikyFhvISbo6IWm7uN994U36tw3sxUHSVlmCOTuQDBodR9AD+4kAmOGX/I7RHtmnehhXrJc2yr+iLwuWUHBWPrraErg15LnvPSysjN3OcNO6QIdAPpKoKM3UZ3+dGLeI/EkAvwTgN4vIXwDwBwH8koj8HmsV/J8A/hlv9P9JRP4TAP8zgA3AP6vfGVHyts94BO8a3UEmzM9ejgHgKlD53b6nSKdHbfz6rDxRmPBUlqgnmYOXqBXQPrg2To6oG0bwrs+sjOtpvcky4WFVYlxUqRibpVYNkqZZbrIxDvy6qo7+3wACPspXKa4+uctE+r1bzua9K7bd4oBt1xQOAne/8D1YixfM819YznBj4RtTvJaFFGYVBF+Hr/OLML7aQuEyEfNvV5Zty3wK4/ZzZHzbtln4o4cDUhGsnqP75foSsdmxowpzRzebKxCxUMhYgt8kX3Ic3eSYE0TFGY6Bg+vkYB1WK9CArCPB0WwU34BCTfa2fcO+7Xi9veL1dsPXb9/w9fUbXm+v+Ha7BevetVsiSBFPMKgQJxMQLgbyMdZxWLBC2bYSpDyiKBXV4s7o+yCzoOLyvu3NlClBd/cVxZzj4G/b0DQ+3rigpnsmxOqqnsdtWEaVXEp8ZQQqu5Rj6y0i+j1RJb/v5PQffeP3fxjAH37vvu8dM9vm5zO3CN8r+54BVaEljvuvz3FwlRT9EFA5lYWAq9D0datPWJ6x7unWPOqQ5KeBdfv9aOaON7ACSn50QfErKWhaTMveywDIMrOOfK++/7F0+dsalcMFDU1X9K5YCmvZ6B/vnOCxwVj9mXBACQrTzYTe1Qd+67k7T2M+bR/8okCAAN0ITghYL5HIPQ3JFYnpInEXhABwBsjJ3kXE0r6KTXLWhTMrJyE9WqTuBcmJu7rB7ZklOvc5O7P00pnA5DeHc2QdzmYL2JPRJ+nIc/u+D/7t+3b3DYE3A/V9t8gLqG2D13tENbE9EdaoNb466w7QLuCb/VRJRbEMK0svjNyqPBEkEXPP+TeyC9TzhoDjk+0e5k15Bs2d0s4E3ZwL4bgwgiTlgreA+63jw62cfOYqOQPsChSVeQMTM44+rksHfj7WfTZo4pzfdhhKM7gDUDe5A6QdYL+7ZGemXylPfW4UKxAc+YSiFBQIkVKIpX9133dNYTlbHAxpq/7kGWzmvsokTiMDcfJsrImMm7GyYZbuIwt34IgFECyjTxipg0L6bX2wNANwkUy7EXG8tNzgLhthpjpv01i5ER0QesPyXayW5xyIravW1RJErcwxElEjyyC3tV/YtzPzmi1KikQVi5mgJBHkXMT42/+/vbcLtbbrzoOuMdd+04NajWlCCf3LF0kL1YM0LdKDJogWbUJttEJNEGxRCAEFi4hEIlo8q1IPRLFEGtpKTYPEak6EqojtSapJmjSpScyPERO+Jppgvvd59t5rrX3P4cEY1/iZ973283x5833PfmHPh/2ste7fOccc8xrXHHPOMelfhppFp+GKkLrSnzOBqIPHq0UzvH94wMP5EW+dcZ8vF5wvFws2Nd3BMoCxAcC0vSWVFUL94ks0X7briXdjxfuiuavmwHiMj/SJDJTf9IHvMTXCMETAsiL/ASkD0VERgSlpbIeFSpaThXAe7tP3zYGt7czUQ+YH5EvS3nsrvRDg3gNznDlgGysQkL3xE+huE6BYZbLNA5m8S1i3kvYWk2p14x3BWJxhG9Gl++Ogp6X7Y8E0URvl/hpriMk3eiOQ/TexASq6TPgXrgbtAbiqDJp7avmLSHXl/R3krQHdKTdDhkfy0wTtAOmMh6Fzxvzx6d91uu+U0nHWM6hnA5Ch0VBGxrCCyrRNI7gwB9zJx+YcG3vOBsxgRdbYzDCYi8Y3rDjZ50d37nc/2cbKp5MNSnLeeFRCY8x7GR8dq9imRQFD9733ZKQiwXlVia7HDkozEcaMmPdI6Nd2f/blcsbD46O5Rx4fbEMIn/r4pDbN01YgCqbYrCXMaRtXgPjs+Z2+UK4Qi/ZdNL9Hfnmdt++4vzBul0G4jRQ20CjmwqHKcN44e5s268oXXiFJVqQA3AHx6JqJR6b39KUzE9Q9O4dg3Oxp8Z5b6UUAd+siPNM9fB/GXX1hTLULHLKr7y8W/8gNs36v6ZZfPkM3H7tK3EcSgE057EAb2bCWF2fZnkkrC+dbJD6jgPlckWBCR70dPqv2ODb3LdN48noy7HVWjjhLHSOBm/DKXG3FJdKmFWqZQcDVadNCzQ6479JXb4a/P1gz3SbwKHTAOEmAwxTbqUeNHkGgsXT/owPgrjKMAc270TeLGJK7AZ2G7++Zs1VSqAh51s9V7rseXFEJOjEqYVECdecXviiKv5exmzktDDAU9PLmPHGOQXgEwNhL8oJHZ9kXP3Z9umKyLofpmWyIWOqNfPD9BbjTvpS+sgNdanNpTv5Poe163XMN0P2iasYCw/RKINBNkdvp+Y4nYf6TCNoXb0vUY8lxH/rgLW8jbuq4Bu/5dbb94oEb6AB3xKrXudPrvWOMYGNAAguD0QPIlVaK9q7dACPeD7TXpOsP2Tc0kRycpBfxucHJI36cLqAE7yMAT4VO5vWcUyZ8a6o+pztbx5TjmTur66Ser5th1HxXeUzvopKhmgJTLsnG6FOcvis9WfdUDyPrDJBzZulGidZFfRo282XcMQSo+A4pVlbGM4FPXYMqTs64P/qI8Z0HA33HLjpQjXCkdx7wiQH5I0xpMY6clRBjCCiGcjzfcFc3GIBYOZhuj2LUF8ZdiQLhKFhoZeyTriGHQckgUgRsc43c4/HxER+/tV183j7c4/7x0YKPbU+xyEp9KznRkdufbf5Z6hkqPvPEZ+2wp0T9si/ZayZJ8rKMCAQ2IFMs9n1xb4WbrsRHUbfcM9UFwn0fxwDmgJw89kmYsnx/bLXoLpZaR5YX8eaqAexsI9Hz8zJxUdbLB27P3xF43vwr55kawItvViC5epBKqYUJ8z1N0O/RVbnJtNei3WDcSqurz3DmcmJl4xW843gxAPUROZCY1wZ/KaxP+H8p9lHv51ZZq9Gscq/npqptKzeGby+X+ZliLNhyNMo5BM0apS6nh9fcRDDmxGlOn92hvkItAYzPGATuUwL3OHGeCIFbwYFGIF0lX/JRMmV2yWM5OaekOrtO4D5FwwzpewMm0Iac2WDxbv2rtaCkjS7nOoCYFYlgy8lxkT2tdo09T5CxT2p+SYieNk79u4Q/m2zbBibtGhWUgXInDz46qdKBm6x5sEtQgNvi12sMSjTmWwxO0pI0is6Jm1yFVDfaZpY1P22T5wBfYetF5ItyjTYSBFMxJ9/ucC8J3ElMvfcpGWbhU8u415WRtesR1wCx2m/nElDYXFBfxmonsnJusez3aSxHg0P++OXCrNCjwUl247ECOxlSf9SecR+9k9cdgOzUGX7eUD26EqK7F0+wZzmDGNPmdlfXx7EPB/u6gMd8GSPmTdlKQ7WVa2oM1piSAuOUi11WI+oNgwCkqrjj6r05cXdKlj+rXvjt4ZopwM0yeoaDqTNWy2kUxi3ZWK38GWCK+TydRpuKGOpXjM5RT8XI3WiV/U6dVETvrT5/Vs2IHlcFpJKcge51jiQjHzOnLbi5Pj1ZyNbHR9w/PuDh4QH39/c2HfDxAefr1VwpPoMkVkuK2LxtbsSMDt5kzkMFJzW3GVl3zDH3naM0dKQUM6rbBwoLmleilt2NmGcSdVQ/CcT2PLXeB3Uy5OcgzvE1AEMtyv4YE5i+8ldgoD2yXtmDG6VXFm60TwNwA8dMt7oz6u/oasAsaSqlK3Bhc3GcXKMSkQMAPhRYscxrugmkK00u7wsW6M8+ciPcpuIL47/hqggm4dd7LDUA09kLM8nsSr3Nsi8+KDMGhvpGB6NsxluNK29uLEYDh4RL4T2/DBwlIjiNzQbxxh2Gf6/Mw3YhkVYFEnn0huoKr5qzBVKuRSTecKWwsXATicRzIYjZBMMXzsSekuH+ceAeacgE8JV+MzMKVqezhyMXU3Xt1G4P8xf1mexydQ0ysBTIuFneUKnKxNO/GsATM2o0QI054RTNp+3J/NnnR5uzff+Ah4d7PDw8WOxtn7u9TQ5KGuimDyxjemuEI8haNXy0ndxPGM5yLWKjjGSko9Qj09oTFhF7Rn2HoNUJA5fRCPI54u9lL3BSN8QWZVFJZDG0jLhJ4wFOL0QCN8tw4kD2yL0t7z5tjNt05cDXjQ7WtYFF0mLFxIXc7lm7Q37bAfPmSyqklde099bu6M7TzPJAy/s1jhUq1hgHlmcwB9oO6+58KM/S6OkqUWD3bmXIy/VevyTqwGNSC0a4OXILtEyHPZBq2ObM+etciShiQCeKcbLvGBo9kTGGuVEIAPGy/LByCbggSaAHjbjcJ/2YwHchKjoksPGHWIwTgIESFGkYDk8B454Ew52KmBIUYiUr7qyu6WEBgTUlC157mMni67OjJsIw7JO1MbpGJN7Ce4n7HCR+mtxH0jc7vpzTRUI3ydMTNjV/uD1AaGFd3+17bARdlHD4qGkdCAwjr1kcGoAwumC76MaP5auyRbSDbBttUJe9digUNstqhm4EFQGBInuu1PtCYHyrNOqWeJ57oDDBGCecRurZM7j9goAbCXC7fyKxVyRB+eRswJaLU/zpYzoNmxVwSkoRzDxWbO9ScKIF/DpcN12LK4591dHQaiMNZWEV1yFDPXj3s+T7PVLmzVaGCcrQaJ1Km28SZ3HDG4GamwEYtr9iY5160wDW2Q3Q0ssg23OZTBnWTLfp4VNzeTeXrlPZI4OlATCxJ8HBtFUOdqzXVg2eFXNbuHoRaHsg1kca4Kbu1jLnTA77rINjK7DSZZb+5O4ial37XktRkhqjYzf+QuQ90vlVsQq+E/7m3DABXJ+e8Hg543z11ZH393jz9g3evL3Hw6NPA7w+4Xy1udtcAdsYN9DjrIwsZ2ZAHNAVKhN0U1BXxsiY3gRByihsXwU+Gv1q6U3K0QMV7zBFCGUtNRq2WCAyLEb4SXI9RshYo1x7N98AZEaeR1mYReC+uzvhVAjCSsBqeiHALd6mHHxv/LOuPj8tjWg8JubJYwAgNSC+dcu0bm3hr67aS9BOVppAFnUvvaES5PqTeMqfEUymW3hoISLt3SV/Yf2XZ1NZySxaKfxbofEkNQp3MwIeryGNEQGWxWdAn7jZB4dkesPRrlzJfOLlNSMVLgMshc+VYfGa1di3urFQtS3ARGyqX5adbrS9LJiZnp8iC9Z7VE02dKl5997ADMa0GGxr7b4RsQc/ol/XqGIs2Ii8eCOnjhKQQsS14ScSxaeWd6++8tQVTXksqsxD/L1z9QnCZ25hVswFc3my4FHnywXn89libV8uEVDq6iskbYaPT+N0ndcpLmMrO7cHNfJatT/bRdmdDspFKwDm9LqeHbhFCObGcBO8VxClDNTUjiuqC3DnPH7xKYIwLNkm5hiYAzZOU/0kmuLPjlcaDMZwZ48uxlf4m1dLxsK5lV4IcFfQtgY8RGOKDgU/fGNXc/tzlV+yjsLFolFP7+JjErzB9uqJVjK5rjIubzTywpb8e5IYDjLeYsV2FX2G1WuoOs24gEHfed1ye3wpLc/f3dxHWOpagbp6Z7rRiNmkAgPIAcQiHd7D5cYCW5BCWgrxQZgJmTlgHAASdM3lVV0H1adLSbjSTuQ4xRiKIRorFaM7KQOQLctMP+E4LVPo2FB6nQQLFsuTSMozq7jX4mQvQbiakEawSFpnzmIJd4UGWEp8OhAXI8ZdzJlh7qjOPyNrri+lR8MBVA7EMipXGB2+M0qozVNhutBdA5V8KODzr20wcts2nK8XPFxsJ5+Hxwdn2Y/Bwq+Mv82VruqDpiQGZRqcaAmbWg1mqYHcM9KOSj3rF3PMYZT6P/kemTLUe4mAagfvOvAaMKMaIRM4MYKkgui0uTmZc0Jw8qBqbDsaj0ls4gv8CVI24pAl7yCRQdHN4/RigJsKzWl8Dks+MmxzQ3hZNs7mKY6GECFKxVwqGAM4sW5stsAsSpqJzyugjZy6Z4pf38i87x7Uz7U3iVtzNmIkKICB+ddUQZu/k6XsNP4oD5WUeSP22VZFipTJjOOzPpMb36jJdIjP2lHxSG0I1pKDrHtgyG6ouAhyVSOgmFtfPp+DlLWx55/e3SF36mYD6HNhsxfjeSIAEyCB2E6LK0V5vsNZGvMQuzM0jcHXHJQUxpuW/WeON6AEj1rYdgHrVn8o7LDmj4ayMtlqwaq90RzQ5Fxr39zN3BwOwOfN/Nb3Dw+490HIt2/fGmgz3ja3JiNgO2hvnheGHjDSY23QQExDHjv1VWDDzCXmUC+alVVYDwPFTzygmgN/UEnZFn2Idg2hJXPxaYvmJ64PoTaBQ1tcfypC5TJ7xuBB5LT+v5azWNjo+n4KgJvWzGSYA1ZVgUXFhc1PoENsB9n6N8TcJIPLqeeM2QdHid0mZq7zZLsCje2m3/pmAeuzqSw852yMDLcqyB60Sx7W7hTbJx9dfy+X5pMLaFf2VXILSMsXGRBgjUJVbWl0K+9iGBvr1p5RGOOm20WQwC/i82jFlxMXn6gxFYK6xb7I5cL7qY0pGOeTZHoEbnX92gE3855bgNVr6C5Jxj2TMdfnFcBm9zAjOJZzlVnXDDaILsNwAdadQRMohH5mrffl9eEbr/+UqyNtUdPV3SQ5Z9uWunO+dgXsHCAteqZZ1zuddmBPWVMfkUa+5rUQAnG33emkUM02zbnRgBEMOy6Rp9SN0m4J3A7ecFcPB+HFQy+ICOYmubqTdQtZIhqWcidHK+4UrwO2/dYOpYloTS8CuIFiCf2zbczr/1F/NQ6iFY6VoaoxE0DrSkvxeeA1tjOQ3U2UZ4bhq3lYGtiS/zb386B86/F8dmH1ugzyPW943y+VdkA5JgiU1oVs+HVzAd+fLPDE/M4jeg4kLO6BYOfJmDdNK9/JFh0Ak03HPDS5CCXZTQXrfRdz2+7aOfA77w0Dy4JW2PMiSn9Pryu7dptb3NM2GtD6TL+ewB1d+dGePcawLdk8XyvZWJl2JQ7NJVPlGK+vRjKzk8GlvI5nsu32p9bHfdqecHl6Clb95s0bvL2/x/3DA968fRtL3K/XJzw9ZdTGECgROXRsBW/3H4tgYCSBKcSJGzDb5yxttRvQ7ZTBvDK8wjDWjZNp00AY+luJbBsFEyw++IScThZJ0NcwcF3DjJ6exPqGOsMHpTxzqvVcty2iTqoCGL4qcwhOwjZxu/G/GOBmqgBYDr43gO34VWE55pnlCkuF+PQtNqQUdM9P5OFGfo++Z0aO70vra41kIBt2+GJv3n2Qn2rIpP1AtNzdDQuzW4lwubYO6iTVswZn+bX9HgneUHP7hD3kq5b44WRT/GF7QVYPcgFTAFNzMGequ9LUl5tP27tQUIE1mW55IxSzF7YUr5U1MsZQpwtw12vqZ1kNByAACopwn0S5pLqFirFa6ixkVXtGDmp5vt/DVYocPwgTc8C2p2+RMOnX9qBd54tv+nv27cjOZ5sGuLhHrL2ROhcLvoCQlmNZKxPc9ShF7r0XhvNt/mcCN+vLZpFtpT6oe+ZOGbHDDZtFbaLNaAPdleplm3Ma4I4BPD3ZRtk6AM1ol9HrcbkeuTzcDkCGYtvUY9YLV1e4QbhtXIAXBNzPM9b3pZ1dQZLBuKWFBp/jNCOCZ/rY+v3xnPK8o/OHWalf1gp0ZUgXiUY3Kpj3jZJTRw5hXdYfenxdZoPfDrNZAYaAHYwaPh6hyC3QFOEvZF/CR/VKVqqBpIJXxlgKrvl+EfH4ETZbaKiv5lSBzBENVEQwZrKgGpMi3qk9fkoAwVrukkubXVCAe1R90MAsu8/Pl17VWhUraFveF0Yo6Ay0gnYB4COMqHlv/Q2FL9TZu0kmbNHM3GZs+Hu5XnA+XwK0H8+POF8v4SZpTJvlAtyPneDdsleBsdRLFtSuIeOuG/Fy6iOgPjNDvE6z16Oactw2C8nLmUqt7YjVTe1xwesl4727Sk+bTDB4XBVjTuBUNqb2su30qk4SsNkVNjNL/f0+LXcqyc5+n9WaXgxwr6Pbh93AWpL1d1y4f7aBLtyHaTcLK6y8n1MLdWlcrUWiA/gxaO9afWEf+3ITqG0qo13GKY3HRPlddPw4NY5dypTkSPvVodTGaFJW1ijp3qGizsly9A14VTi7wBridHZUV12GoLTrAjHL8H4Zu6BDxUOP2nEbwDwVEBROH8u3BCOKgUXFrrFFfUkeYwNvDNnJAXfKiYBDHP31fNG1czqdbHeb5W/49mRZx72C1zaSc7ex0y2TO0IuTJyex4FDDkQqbMojgfGy2Xzsx/MZbx/u8fD4gDfuJnk8m+vkyXf5qXWd4z6uw1OdiGoLTxxsVGzOdh/B8rLGtl8Tual0n8EzVTzWtc888hWKNliZ9UVdWoXkNeaM3OZXU55SZJsGUo00lIHzGh+pyp/6UvXb2jt8AB8+y02AMTFwAlSwUQcP8ILpxQA3sAJHJpEVTN//mQIOrC2Myq1sHJfiX16BG5W970H7WfAGkKvnjjNewVs9XwF6md34yHNaAKmwhXwypJV4AW9U0N4VIIxbNXEBfmLFAhXPlReAMSBn2Vwl2dlM0OgoTJ8dkeDEPCZny1LMyTpknYhPIbSbZNTAP0u5C1utA1Lp8y8CKfGfjRmXepdu0FjH1UCm3vjMBwfo2FSizOdd9W813t3FQWLaWcySgzTQIWH+o2w1tiebHst8893Jc4WkrZK8XpcBSQblAjK+vBB8O8eI4bfmhoiTPRVWW3O8I3bTCIH4M0Q5mO1TOTU3Aa6JcrbXc8A4e0C8FzRMnlkby3G2PWzVLPWCA6zSaqy2r6wnLbNlpgxfKGxxe8wg7bLc0osB7pVNABUQu6vCFCLZYqRKqSrgNuZEGNLlOdoaOB+7DhQ9C9ZrPtZjz1RGBW8+/4hx3zp267W3snRAPtpVATYF6nOwECHjDDpPX676PHFjcjJsVxHuLsJlwwBiQrkuWqpLQ2WGqfvBdLXrCJAukjEspGcF2bXOdsy1GYsFDAur5njE8NgeMjhtteRERgPnccod2u/u7vLY3SnAG8X3/Rw72RmcA8Ui06wAlRCY32OBjPu1n+aT+7XNp/3w+IC3929x//CAtw8PeDyffRPgS4SSTY8zEqXE2piNRaTRDcYZ1crcODuj3hO4lxyTtVYXTwwKArkobMKiRYoAvlXeIpxo6+bWMnUcpxMg6Q7hQiQs+pFET8NYnU4J4rxmgHjFvLqbLlx17GkMDJ+MNIfYupObGvBCgLth76KwqXw2HYyNkta2RhFsgN8qqgC41C6ZDQms79XSflq+DkC73Ve/VDyJNfKVFe0bZp1REgr+3PX1FfGdvOboHjZxacw9n5Jlar2LjmGt3EGYuLIQzrykGCL/bYMwzlDDT0m2ogHO+SqNz2QslvM517qojL5MC43ZMHvgBrADbh7LvPEdi7RCF3ogLBniro/RYnLHhsALcHPpc8jzCK8LQ9V2uAI4QYiZhhsCsXUMZHpzYdzeVKZ6EKmnzWaSnG1HG5u7bVuRPXjUPy60SebseR9csYwIvESpDYyA2emA142ywmOnpm5KKbV43RKY1dt7qX4aoKQOWM4X2SCN2lCNiIWG21uBD5/iJ9NWf3JQ27DVMAkCs+E+blZ0JoZ3FLZUPozPjPpSsVg8ynVUU6Aui1vpRQA30BsL0BmSyzkqLVZBDdjmo0vD0gW0YyqbIKwj3AruwC2EjvYsAvcR495ZcztaHlgzY6cSy7NRyvosv4fA2J0ghDD1awooS7+337HevzhBpIBR7PrR/ajNuKA2CI02FoeE5aXM8+Su1yT8UXXhiAWnW0vbzYgReuEmAAcAOX0AACAASURBVFhmaiz1vWOvqmjZsbeV+7oOsGs8XF5jDI/4lqBtx06xazuZt22yMJqeZ3HSxCYhKC6SoicF/1yuyEVEAVRIlWS5CeZw9j0nnjafBni9lJkk9ne+XHChm2SbcX9U9EpYiv455IEat6s/gnRnK+W7u9i8p2XT8FNn13g7XHW9gnetw3BLiRE4mQPDQyqcTgxFjNLzDPUMYmULszmDRcvYlLbFdOzhE7RpPsWivrqrRMJdJeM5vv2CgJtpBXCgNzgZ7Kjq0vW2TeOaMgG+cMfhzZ9j/ikPQgfEBPjyxkLgkjUekaGDAlQN+rxT7fYGWX3HmxO8P99UNLoZJve5hhDU6MCRDFjW4mqC5MrVNLDwKsr9QbdotGk+CCKdF65y0fZZi6PBxHOedWXn1dfORzamfSimdL+MUb8vrpA7bld2F+DN3XBOd3e4u7vDyY/FhrTvmPbVxj88f9zYt8qH5YcY8yV41zozvMv52nSVbIz4tz3hcj3j8XLG2/u3eHP/Fh+/fYM3b9/g4Wxxt3M5u7+ShhLmw2fbKRgK+n8JTrZYqfTGSDlSfQqOO3tWNSaqExDugpRRx6OHWMYQqlGknmr56xbNjTDn/7t7D6rYxgh3XlM5d6VgzgjHgZH9XfYaqm3i98kdlEQxN998mT3WMXzq6e304oCb6SaAB4jm0uTabac1XVkwFYFKRZ3pPDSv90el+6Kyfxwx45L3W7/2ONO8KDUvrcHyQm7AgPJZQhUmiz4oU1HSCvPJynJecuz/WBhxcz+VeujHkGxvFL4xJ9SnP8F3j+e7aVD3O48XQC3MMM4eiFV4j0hMGxSWsZRVmN9y876fA7dnyVw5iBigwEHFFcQDzDkIuQ5G8t6uu620S6vvTLvKQ4Kdg7L3tpH1LQlYqrkk3dvY1Im5WTyS65PtanM+J9u++C7uHJDcaOBE6oY0RXYJ3lVFmJ+YvaWlDFElDLaUhMAbInQYeIPtW8tGCaBBlSJnAaeWpNScErgcOdOsyqf1Znifs3qs5aEMjYbn9M9K3mpRah3SAEc9WDA1dcE8x7lfHHAfATZ5hZDJOagNZNzt9A+nvw9ANN407u4DZre+3VuSm/1DHzawamPec1SmesmN4zyn/uyaL4au5RUVvI/eJfWBaz95nZ5DkJW664Y0Rirl2pZ3zbfxNoWxFqgG0QbMj0iOJxDr6o6RmyssWQuwLq6kLrcCcO17rfvihmif/VhlpXmssLiYDbIC8ijuD7pA3Md9d3K/9invKffRrVLLGo1V/ZgrbZUBG3iy1Z5nVjH9/ErQgzHUzffUZJd8egApbkP2eDnj4XzG23ub/vfWd7U5X2ze9obYHgIGsh4PRBDxR/Yy93YtXHLOGVSVXKX8rYbSPdGMlypOBSPWnjKB20Dcp1cO31QDPhc/ogGWHl3ZMamOe1Sdq+Af+WL7tO22+s410nWrNsV0myDeN6e4r9v99M8g94sD7qO0Mj8RA2xaWRsYsvmPUrr9vImWn7Bnx6QzaixykvXd71qEepzW64/Z8B6YuHhBlQylMFug5aUpRiLQ8xlbQNuCNPU4wNmL7T7uXgrmk3WjsXChXGEDyOxGKox+s57GgEyFubpYr76kXsp7S6Frk5otb8nixANgmZ2WMGTp1U944PLjuIYrH4cbtAPXyO7zZLuYpKskwZqg3ph2rTjNgjVIox4AweyO9DR7idTlDmzTXQvGtH0ON2eSbDYgeb5cIvLf/eMDHs6PsZvN1cO1Tmf1IEDFbBhpBqmDtwPUkqc4srQ16qCNHWSlhlFbmGplp3RjhTtLuH2cRM9jKmwMpOSH8tm2mZtQVyO5EojCnjOLmtMIS4rW0kjp54skPb0M4H6mDAQFfiedJgMlcNNtYkJiV1HLMXsPAxjF85/LVyOnB0vxnynGc1ceM/B1UEx2zLvDJb+Xo4Lls5ZOvIeR5Qm/ZHEHGEMY5THdtaJFc9P41Vc5YIJgmBukRg+nNHxZ3h158ftXOSlbqZBJHsvVWnPOsckgWYvxLIYw/PuRD5dTmWNdWXiARHGXrJ91h5M+IFbqh2yUYFTKcpMsVCYX1cuG0QdZCSj5bO/7KDKQ1MZAUr6rjbtHrttT+LWDwVNu7a9EZ5Qam8UyFwwTBbiLi6cP+JqALGLkXvfW2T+cVVPvX+spx7c8to6q9wL5nLJCU1d3Ens7CMOxQ3DKtZziu0TS6MT9Xf2irptsn0kvA7ixdnksrW4MsjrVvmKpKostkfWIgDB/aoyNCUJxqUyjNBjXMXvXF6fYh6kBizdqgOTT+eRa4wsg71NheAqkG4HKPTDklPfHtT73lBtQYFVav1YFXDg2lFOoBCLOtJ1lC0HeNxgQt6hC5k0j5dsU2aBU7oNISbSpYOGyOWY6BI1wMRHkKLqDkKo1mJUQeIt/ese4FxfKaZySdTOK4Uj2l8z43UZenruOeuCrNtnboO+ag8DBUmErJA28bFDy4isk3/iA5P2DsW26R6a7s9hDgwjEl3mbq8jKeMdjo0ZplKjjBLQSmTH2nEyDPcqGA9THUfSd7gW6e7p7tRj7agTGCbI8Y9ty1ed0F9K21RWa9U+DrWtUhvcPXWclQkf7xAdJV1XWYOaz6r64SyfCET+jE8ALAm7gGLyZDFTrNKK9dW0MoHb3Hcpo+SrrOvIVr/O438W0d+V4thD9oqNrpZxpuevUFkGh11quFqiAPhGeshQcyA6d9TpFcGY9SXQPnl2zxulMPkt+OuOOeNrMO3tPfh4220fnhIxiLGIacnI+zgqOxpAI3Twr6xfmuE55PALruiHtWPTskNEdsHJU1i61Vkte+dcYcU+LN7gbbQq+HLPtwhDsbxbg5oYZ9PdODyTFQcnL9YrLkw9E+s4+YdBOAx78GoPbynG5vvhiIqkbA0hRxcpMvUKFxr4aTScVXs7hA+UB3N54Y5DVl8RX1t0rvdQHSj0UXaEc2oBtiakdrFuzvgjGCt/ujnFQaj0Guw6qnX+1Lms7EjTduZVeFHDfSsaUskD2HYDa1MA288Mb0fTpOxlLF0EOxbvzfPrq56YAP1/Arum5Oxczkf+396XhOWLZO4MjeEeDDsgqrLrIrIB2xCVxa6fTNowLmUj6B9v7vSBmIG0HG6hFO7MGOmMlGUEaCpuj7ltBGdjbtC/WbUwdUw15iDc4oBwrn4dybyxwmYEg/Xu9Jj6LW2Tt6Y0YK+gytZkNKUuAMuyDjrVea33V84zwt6B4LrRhwedM0AZBLrego+tkU8W2zZxJUrYh4wySmKUzxGJpOHBLWQV68kHAO9+x/DQKYybSCktXMh8qJ842CxmDgTY32GCYXjIHKxMwyZAJ3Lo0oybL8lncJJPbrB0wbRqE7pbRyIO5MFNHmyGGRwGUzJhobTuFTjkBk6Uqb6UXA9y3QLL6dlXhi3AAbiKDUqmxxFpnhBtVBYbvGm4KKxACEfxBpRG95FTBffV5RwqinewifdbJOMEtsmyhL6IV7ZTcGFACIhluNhReLfxP8zpzdZqzSmU6+Axn774NmQyMbXoXekKE4XaX7cCC0djzR2WS6rDwTDUmMKCB8ql08ffsO7fHquw8AbsyxXw+xadAuHI1lbbpGxv6Ivbj3+u5Ut9BanyFqlnNMgDIfMzcIOHydPWNES6+Y7vFJmHoVBkDJ7GVj7a71MkYN+ekn+5ipehHZNwiTZM6cCMzEmAlHick/eQMIHYqRtVIB0IPKtjS7WE70FAXshJ0/XRA0dAbxv3ubqXq/46/Wdx3WmZ+oQP8dHIVYN024mi23ECd/5x8PpdeCHCz23IDvP0KIShIO1i6FsvgpMAih0kqEQcnufy9DQI+y5M/ScmyHLsfenRlvf/GtD+9ZZUltQKFZTbYLqAeKFPZu/hVmTNrMMPZg40j1H3x8slLQcVWoynRQ6a5QzTdXbYxA4/5b18dFQ2FS+LJeAC0qH6MN/2Ors4KxpV1r2w7wT3vHQt43/wrciAwywFBCDatDm6cBVMfsDDtNqOTdcg2AJNjyTQJZoAVA0ptPui4bRu2jYGjNmfnKEx7RPvTYaw7oxve2e7k44S7u9GA2/KX1l2XTz7f1ISsO0F6wOtH6KP2tu1gO2YCN9zIy+YbSrs+Eayb4Ueu3mx1VNugM/cccCTTLvXFS0tPKgaFtT6tdgXsT3YNpdSpHLX4nl4IcKM0Rt0pdyKIBGAz1vH0lXi2MM/9XWUTW3gX3UPp2uNKI1p9Xi8pRU/DtY+GCbhNxKS02ThGKw4CcvHNepe0+msLcvgzBdAZ25SBzGcSbA5yJYBgeg+IYG+7hiAYtWDbnGELN2TYCvM5BYuCv6bG0c4ubF9ltq/L9BfmND80xn3LRUKZRpn83KksrjmdBla3S4/VzXwh5NWy2CxkrcRd7WJn4Eve4gxH40uZMXPu9OrXPl+5lP0p3ANyssHqkyz7uI4TlFMex8BHH30UK0I/Oi3A7fXOwiWgkTQhlpRD6IoyPeRzgnEXfWU5q0vjtHXmbTpkApiFSdfzSd8pSGkitq/EB9MrDvjWuyYQM1QYPXCLUK+ArV3IZVDe+YhegdJIaOYjBrFvpHcCt4h8N4A/BuCXVfUf82PfC+D3+iVfCuD/U9WvFZGvAvATAH7Kz/2Aqn77u97B9PzgpKCHR7VrxxjYti2BSejj9tV5EcPZrH+K7oDlK/L4+2b6C5CqUrAtP99lTsbFe4dExyvbNpm0jDJy3wELZOOVdZuPKmg+4y7IoJHdZ07YKtkHcm0dw1RYyF68oU5sgWyq6kHvrZEkY3deVJh3Gvpjxl2ZjZBxj864uTy9s+YiM8k6MNDPeCO56Gb47uLd3y1+M0ErGFtkMH9k7yh/q3I2jN2lWPSjMGm+J15T24S/Z86c/sc/zqhQqNXH6YTTPPnMn2FrJgjewwYox525SD766CPc0VVySldJIlEBbs1SqAtUaKhifjsgcnLQTsA+jZG6SdXxdm6zyzZMjzWS+z5aFqbaxhBa9CtmyqCwcQFU1OaOU913pCDlW9tnsnqfy+1Hp7tJFGr9FkkW356nWb9BrnA7vQ/j/ksA/lMAfyUzr/8iv4vInwfwa+X6n1XVr32P575XClVmuDHLQfleFLxQzTYQdRByrTaB37BByNL1irzdeHQtyaGVkLWU+98rM9YGun66sGyAjDGXtHPUvoF2sPIKJK6e4aOp/YEVjSpgmpzZA4oGBfq/3QdIxCHzHhoB8ylaviQb5T4c606MTSeS4Z1OHbgpF97TgDuEoDvgPpqrzalnCfoSq/VaLptlLnITafpr4G0pNykrw8OBOmVwLPKcRhhA25KMf5svOIlQBc6ohbu/s1c6RoD3uPvIVoYSuMfA3enk63HEt3lRlClBwfib0aJ8h0TdVLDmjJ7TOKEBt5e1Gts+G8R6hDZfG9hk8wkLEqBtPW9z/4lHsxwyMLmXhQcqCx0ohCFrIYrXQHhCfdIUFwAWR1Eh+jQCVP/slj2f3gncqvo3nUnvkliJ/iSAf/Kdb/oCJ3FGQN8V/URZuc4uYfsFMUYBdTt9jJ8wI6spfp/rgbY7yLNJyt/hawKil29S2GDfrePd+aTPNpmbRlhOU8y5rnJc7lEPqqNQ6Mk0d8JC9aqqx7g2rc9R+1MykQbcZC3OcOYW17UiSc2DFdJcGnvGnb2yNHzNY1HwO+dvC06nO39mzl8eMciWtZESefdIyo5rSc5YyFJ2RVMOsiNBLYNJARtsFsn1yVwk56crzk+XcJNsfv+4u8OdgzPvN7YNCzU6rJ2d7u4wTid8dPeR+7gHPnI/tDHu3DS39pTSuGjT46gjQbpH4DNLCphXsqKqFgd91Kl75halu40zRiACma6jtq2pG7dk3tZ7nxbnBhM4WV3YGAvZuLubdJZ6WhpkacutJgsuVI5n6k5nCsMgPN8oP6mP++sB/JKq/nQ59hkR+TsAPgfg31XVv3V0o4h8G4BvA4Cv+LLfymOFOVuy9pj+sbRwe7ZcgZr30EKHN8GtduWLrIBwe/HHYdo3oHapZ6Ix6nJqkUKUxxhAYUoHNb/0M5b55s0pkkw72NbqCkFcY8867prFk27pkYMoZR7sFmj1KAJ7x8yGO2IDW4XSjpTGbhuxagPlBLD0N/IZVS/oomjMVxh+Fd4Nl7JE28C8iVyyDJWBkw0KB86EAFPcLSBZuN0AFV1eFQBCJ5sxLMwslMx1XdMoELynM0QC8AbF09zsj4x7br783YBZxsnmGYkzUuZB6OO2hpThap0ZuzELv+5E0s9aN7GCVkuvIGXLsoeLk5GdIKg7Ha0VNcQWFg3KQeGbcJvLjZtqiMfdFogfs91nAPh8cGS873kCBrK36J9z5ubeVSdWI11RppxY6rIyMW+L8Xc7fVLg/lYA31N+fxbA71LVXxGRPwDgvxWRf1RVP7feqKrfBeC7AOBrvuozWkH7sNsbXYseY6A8z7+tgiJL1GBgFq7RQlMOzS68vbu2h30+9OBzHY222yWVdZeIuAWK4779HVEyB79ghFH2whBDyfkeQQ461uW/+0QITGIQaAVAUlX9golpg41ABu4hcJauvgDACW5MNaZr4WTytzgmp9INZYOvgIwG0qoTg8uUR/rDPTMAkCytgHYMSBK4BQHcUTxZytCm/JGp071SZqWUbnsfnJRi0JMv9yEuoBvfJRV1CncDZSXZ2CmnSfapDtg6cZ0bzptNAXy8+h/jawM+ze8jQE/ePshWqXfYA7f/xcpRtjcOStOVNTV3SxKarJQFBAHWjLUdbj8SLS7WcZ2ktFQsy+353p6n2PTAcVJgAvPkPmwxTbeYJVx1rRhj5oYIEMzpQbRKmxKZ4UdnjmT3L9tPNlm6jcjyOVw5/O8ExcBU+zuieky/buAWkTsAfwLAH+AxVT0DOPv3HxKRnwXwewD84Due9uzZAITWDVkHp/JJzZI3ykuQTBAP4ZMxPoe3R7kKH2zJg2ajPCwZXyWR2w7Yitz1vTyBvk62H1VfWjtqr8GNQdiDwsMLWelFdKDUvGeMUzJpEIDTYBhjHlludlfiXd1Py8U1OlJunJUyJCOh1a41HxvHC9tWDMxpA5rWUAcYt46GN5hvZdcBvGirIkM+hQdXoBZBLLypGzOM8sz2V5twZCjhygAnrXWNy5KQlnrE32UPlaan4VICAnC3aX7dp/mEi+8feb7afO1HziR5esKTM274eghbJCXho2V7inY10MqKIieINB3rnKboyEpCqxr5TyPHGs+zKAgTEf8GC4nx/2JxnecnmHYzrMMMPwDBKaacRq3dOfTKtovFLSKxITaKWzZ6XaXee/vfG+oUrJdZ2a6XnvySPgnj/iMAflJVf4EHROQrAPyqqm4i8tUAvgbAz/16Hr4CYuUpz5XoGHQ1ZOT5jB2cu1tG49LDxwDdF70ywQW8W36et03LS7yI4X7o54oNi5fQ58vy5DmtWl3yeVDKctxcEmWVqj9i5YRt8O4AvPkpNEMixjd8YwXQgHkZZAnMvdMDZ+3Z65rmd3R3QWXLfH/6sDtwW2OTMOKWDa2qEvO4Y/CyATeSeTcgq7wLBWA6otFl116Y7Tj0sYJ3DvDxWFl/oO7XVo3ZI1uZ+nd9erKNf/27zSrxgUnAembDHjRKgC4aC7LbBtQs3y4VPQp97fpcXWC8J99qF+giG6s0H6Oqx9vdRe9ct2qerf273kWMF46t5ItOHs1Sh/vrY+9K11cCN7MRepRyqWsdarmjmZT38fWx0vsQgSy9z3TA7wHwTwD4chH5BQD/vqr+RQDfgu4mAYBvAPAfiMgV1jS/XVV/9V3vuJWSzeGwDA3TyLx39zxjtj5J0hufzJf2ZtrAuxmj1Xgkfu5cQSIZnlQGFDln1vxww+e1a8xrN3AgRxMk6Smj40HnCHo+QCJq7AqjNx7mWdP/N3UL7LbzDmwFvGM4fQzf7sm6pGww2R3tAu3grZF3BhKre45W4K5L2VeXSMQ2QrM1hJtogNXtMRaXCco1haLv5RTHKjtM8IeLJuq/AbMPLq7+/LjWq84Z46Yai2quT0/Ytg3n6yWWs7+5v4+gUpfrNSL/MWNj+OYEmgOcdeNevrj2dKf5vrDNLQyYOnVkz8o+69TAfT0DZLw0nhI9kVEY8xgZmIk78ECk6UlgQXVnlGqgbgZuDrpJ7flzmu7MbbN7OF0UNn98CxlkL48ul9ALrEmTSEXjpzx8MHWbeBozceBGep9ZJd964/ifPjj2fQC+713P/HxTZ5bxMr4TdcTdLtN27zrAQ8F1brecRLf/RzIkaw/ru2RSW+UcP+TWs2/XmaG6DbyMYGGMA9zGCqgQ1YiINlEQC9U1hcCVIJlgkoKrBsAfK3QBELn7uVbWWB24H4yuZdzJSgAOwkXcg2I8DET3wF0Zd2u88ZZjLWhd691fli2AvGRZXda1+VbAjgMkhFKlnc8wm0Ydr4BeOUO6n+acmNtmmyM4q75cr7h6DJLr5YLr0xXXp6sNTNJXK7tKKwSj/GP1xv6IttCEn5RZuLZmglKQK5ZhryrYKZansp4o29p0ejLyYYkHBRcCw6nsvQrgeiUgGRBg+OpgGCEKwuHuJPXQGnaulyNAW7BMBybo9DIyb9ODsc1i4G6lF7Ny8vlUrX3xaR+YpKgoPFfsTB1TCS159Baw5gvTqqMpZXlyVZSqlKqxo8/+sUszFjcjas+YDhg2mOHLf923F0AGggkV2dR/1SWd2hqRcGoYXRBl9kcAUcFw5k/ZtS0SbApaxaspiwCOOCcd38p1dGdAzde5ulIqwV2XsaeLo7CwxUhUN5I4TasxNMjAW9Eaba/SlUWb8v/mOdlT/jT+0NxjsuhEgLYQ4O2atirycsF1e2pbkD2eH+3ck7FtukksXM2or07DsYAhnFFXo0SmyX0TXZipX6VXVD9rkU0U4rNZfHbKQkbWno4sT7BZNElmIlgUA2axPNN3a+fAPqkJjfIU7xlmj5BtfQOA0wlzij1ntcU7VXCj5d87BNCwIQf6ZXPWj5vp0wHc1FQtbFG7IsT3CqIhcDvUeyjBLeNMlXeHbpQ789kdAMuLnkH6Y4a5FnflXsiyS5bCOlTTlW9CNKcrcQDFsFwwZFqciUq/Q1ydAUEk9ZRKV0DjZv4PrFy4eFgG9Gc2d9iu0Mvj2YAhHoSn3B+AmKBfQZsZFKdCUmr29kuLG8TlcsQGw+hJeZLXF1d9xuC3G9PWG6MBrzmhIUQF5vQ3xwtLCbgpwrZtuHq0v+vTFQ+PDxFI6vF8MRa+PQVoxypGVXMZ+LMIgLaJgoE882wAmwZ1+ua6glLWaBIJmLy+S5nFsTKPIovWg/T7Whx+eAEknxubIHBF6PSl7twQQi2+drV+aW7sc4gDt07rsalCYO3HgN39/yJgz2+vR1W3XRgLbijE8kJy5OsdRmnnR+nFA3cDZjb7As51Zkm9cv8g+zCiky6QOmgWLJWN4510Oy3mWiGyy/fCMO1AacFrdg/AO5/uV2jERlBI5qUocXQZqfjLO6u9ifdJP6DCt7l0Dns6K/LKwTmCdoJRk0c1sGWKo31Wt4qWE5HpdFkA8X1laXHOXxgG/EY9+JMbuyyi6VlYHxGMkZhdZN9ZRGC6KmL3poypXQxefXjJB+t5zoltbrGP5PXJov1drhfbgsyn/z3NLWtsiO8BiuABPTa1mYtcZIX0LU+Aqw9rzkRb5tCN7F6Osvxuxo3PLeCdF3svMiBBwyAx7goZ98q+syrKnOz2Pj8bIG4hG6DDe29W/jqB1jMROh4NjPlzQ03jxtLYBCuL5SNbaa830osHboCKWxv5wgILeN4CQiA6wDgQtZ8po9IF/H4dGW55j+8r2yaQ7m5/BrRZ2WKzMwYBm0CuE0MHtjltmt1QU26fxRFzZb3ELa1ZyT4vqqEY5XTOn6YrZi1DxtrIOpyZZ63vQFx7yOmlftFk8uVcuDSAYMs5q4OGW1H7XN0/sbfWeUWV25HxOnhSs9E0nH6FP4baqIqIkZHuKQJZSqS+nYC9+aKamO53ecT94wMulwve3t/b8esVj+dHm2kyt+zX29xIcw+4zAK44dMKS3k5njEYvVHp596KjP3aQgyqf3uptpSwCHTYqkmM3BGJ97f2I8idkopfvRqcAO1lZxtVbYPxEr0rDnaOJHaeD0xbUSoKzAi7Sj93cQeFQlRM8hAAJFbbDFmTROo0Iz+npL7cSC8GuHdstH5fyJzVv+6vp5pXAI/v2aTYCCuoVgDIduVAfosYt3cjQLVOGVwcKmuhDx+cMFkv7VDWegdkxA4M9unLldUXPsDjNrTnuVxaW3CfLg9Lvo/ynZAoI40mNzVIoCoDuyEMLQyymOP8L/IQ90YpCcBA5ptXpTgrAEiZb72H3tSJlBvimXxUf3/PZSUAWM7HPaFPGkwapcz0+yvfp93oheHxAtZ3MOpdjT1iEf8YW/sSLhIC9/XpydwpuiFcP+ZgdRC3d8V88QLgRchRrzEmQN0vsgII3L2tmu7WxEFl+xTlZuCIjbLHKKzYdSsFrCnj+jdnAGqA9rYlC1d1IqMQrPFqZvbQvKZFzKCoSEwjrS4tfheWlfLJBpDn2PaLgR6ub7b14g3M8fRigPtWOgTvhWk3X+nRvfV+JDDUZFOPNIgQbwn57h/Dl2R+/Dc/j65vrOEG4w7j8d7JwMYYeLpNbEmK73SOiTGBKW2xbvH5EuRyxWGbpqgKFetHR8NbG4pqy7jGXIBujKtrK4wter1U5l02aEdkkkHHauXwmtKo2mDWCq3sLhc2rGu9Ebwle2O8h/FuOgpJfORMm6K+YdnSXkWs8ZBHMfgOpiwW2TD1boKbImy4bgba58sFj5czHn3fyMdL7h95eboaQ9dplFnEvQ1SZIeolZWAcC57NMvZchvl4+NIsrNXpvsqq3Xkxm0whLCPU9RZKyQtrQ27Pk0H6nBfVvfI6jLxvNlAKN0XZW4/Qdw1RzyPQ6TNZIo27NjE8jX3AHLGLwAAIABJREFUYSWSjPNTwVnNiIuIMfvGePbpxQM3kFYrWV8qbwVtXifaAeIWChauFo0SQFeIwwzhCJF75ThzWi9rfrqFcUev4/m3H2YnDIv63FswVoPPcw4AMGcHd9BmNoASClYyL/b8InOg+C8TgGv560BPkysbb7fCu3IEtCZR3n++K0m5pRmhxWg2Q9NzkMw7zUnY2ir0clcz8OVAA++SzSNJzGCT5a/0HsR9ztvcsPmKyMfLGZenK94+PuDx4REPD/c+Z/uK+4eHXCXpERcnAAxj3TEw2uSdyqH+XgK6Te+3uf0k6iZSSskeFkTGewYJ3EXn41PA3sXwlY5DBHMYYDPwlMwJnE5plKMOsoegPlsmNv7dchPgbdsSzAtwawC3Qj2wFVaStasSy8N0GanAwt4q45mIt5n9TC6TBRp2ZS9X3LHyKQHuCmorgw5XAAt7wLa1gTbimOZD8l32Qr/ueNrf7phb1Ph5ZBH57mJk3geIo+yBAO+LUD1rq29MobbYRSUGTNkF9zcDSP+eZ8auq13So5chwbwzijSAGcMk82PPPjaoCx72FPnrxq4Zwnc8SwqFJ2Pa1+PynKo3cR+SeQOwOb8IBl6jT+bMULq1jspWvxy5yaRlKwcipw9C+ma/7haxBTcclHTQ5j6SoBvN5VBAufdqUh/C9eTbAE73x9YdtsJNUFuOgzZ94Z1k9eKnu9RA2gZnh9ks1VgEE/mRqrelF9feubpPyrmZ4y/cwnDCXRbFoFmmskjMKzGE32NqJgzUZ/TU/C1LU9kZsrDX6UK7lV4McB81oOo/rQNgh8DdAL8rCXsq4t8BhGDawEfmxm/TjBSG+qxuLHYN/xnQ7u6b7GpFt0tLQ3+n0LAHqwWMbIWiQsQGKG2KXOYvlDAUkGU3PzZnfgvzGxTx2MBKOQc5Ytw4sIiRe5Cvfz52q84W+Tzu2kFkNOKQzV62fF92cWGYSjbqZeN3zhZIY1ZzgIi8l71tPrCiBBpoc+Dwuj3h7Ksg3z7c4/Fyxsdv3+Lh4QEPjw+4v7/H9ekJj5cznjaLW2Kw7UbXn1+NSRie6mriylE9wXzQ9je44wANP+8FgryQfarWzXfJwItMkT0KhhmwwF1+rMRMp9uEe4X28TEOSip0Fnbt0wERLhMt7TSHq3X6bkycRULDQEPj+bV4V8aoTwyoVbbXm4yPAuRsQSi4E1T+zZBFsPqmC8fpZQD3ezW40i2HLoUvBQ9Qf9crE5z5exVUw5dSadHHWkCY7yVLXcF7ZYbx/NolW0FtRaPlZwJj7VloIMmcS/hUZXD5BIZgptWdEOXIBuZrMaP4IZgoVikDbCl0G0iiDArzX7hlK350PpZy17x2w5EXRe8lypOGcZ8K2kgVSGdHNIjVGDVvV6fXLUu6e7Z0w9vqP/VmVQeFERnO1baZImc8PD7i8XzG/cMDHs+PeHhMv/b1esU2udN7PoeAPUseY6/WwmaHCmyDCxjrVW7ULB5iwSxLXRBDA063RbonfGXg0naPgLuGzZWZG1XoyVc4ztmWorMMnLuds0o2m1WiGoOTCdwm4BhT8XAM6sZpjkJmlnZP4xKsUDmzRRCxsZR7fAowxXq+rNOlZ1DZgKwVv6SXAdy1Ua+nooIR4HkE2iuTXUt9Sw5LM1uO5V38Vln80QObOwcEp9vli3euXX5v6A2nC652H3S8wPWH92MxIEVu5dgOtJHGJ8s0vbunVb9attYfrbhRT/m7ygjO8OHstGIhetZavaDJoc4Y6oaxynSXwkJIbCK9L1gxBrtqonEq+nJkIzTz2wxU6THk3O3l/iIrukiu1ydcL1dfWHPGw/kRj+dHPDpony+XiFlCg91ioog/z1/BDQdW4FZkLy3CKgAxI4OujToAHKC1zKVWNd9ztOOZpaQcIiaMx8IWcBWs50ktMuW6MpZ1xL+NM0i2fHew/lnIlSI1hwZ+GOAOzb0fs01w9WPOPsr9cK2NiI7spcJWQarM0It06/h3X8npR/1Rt/HiZQA3CtAdMel6XYDHwTXNar3zhbtDhyBeGXwBssbyl2PvBG2el2SCsRrM2SHnA1lbr3Szz/aozxZRcP/eIG5StlE65aAumVIoURiNZD8IoPcuZsi3NDa/1qZt2a/hc1sg4lHOqmAr8NdeAv/jvJhaI6X4uyM9We6MEU/VaFh0IRGYqyeCbJF5LhmKT8qSFoHvkPK+OFm/sa37jzQsPXwAfbr8nfwgzZSqYpuKiy9nv398wP3DAz5++waf+/hzuH98xK+9+RhXnwp4uV49tOvMwS6CkKR+RmQMN0zUuWTc6Vsevuek+D6vK3gm49YGSitwh7uzADfivSmTHjPd2PjTOEUs8BpILBI3Bg7mvWF6FETuPVmXwCPyDDdc1h6307BZWK39ZfviGpy6gIcVN+fEFJvWtz2ZcXyKFZrVQqvnEVCfB596cju9GOAGOrjdYt9sCPF3yLQdyHYPsP9iXKzcu+fWK0vX9lHzQ4CDLgYoWO3z1nOXCgMksO/KQeZEBuTWunXdl7xzHjfZFzySIJn4/pbFQD4T/MbAyVinysypcvXSI9bNIpP1BHFJZldFEj8OzWy9lgjbzyvBe72tGSxmz54RXeR6OXtIZFsoU9QK+arZzPLkoFjL65KfOO9ymt79f/Ltx7gi8nw543y2z8vlguv1GmFbuaHCWgIauLUd1TxHvny6IPVMpAwUIusq5kD7CwjOnNnBcac5J/YRA7tsw7XsLHvOaa6TKdDhe5guwB2DhGyL4aZJoK6g3dh+oQtBIKZasKmA6tr5K1NND2DWVlvCyAyNWlMhB+0dCSXG6aq6Lb0Y4F4Zd/3+rmN+wj/f9aLnTmYDtEvXi/cNOP1Tqagtv+Upe3A0BkTF5zXilQ4UgPDvpbU7UAu43+DUESpWAYKxh3WDTVeCK5vAuq3lXcG0anlmDuzU8sfcZiG7tWdO32R1cGbFWjXNQPNczpEevhiCjDm65mg26/nk8kGVn7+QDbw2uNvcfukVUPbFYHKj2TQWlM8uSwlqBHf4zJs6DlGsFEGV/trrtuFyPePxYv7s+/t7+3t4i/vzIx4eH/Dk8bZtxeNSJIX39Hrck0oyMv8CjNIbNOoLkQHxY3VjZJEtSQajDjbgTuCsA5VHCGXPJgE2Ydlg5cDd2Gx/yGWzZhFfcYmCE7O7aaBlcHKpGzhYcns7W1MmPuWRhkvciJn+jLWSnTnpGID3dGiESoUSt2F8SMOwFVaTFXGQXgxwP5fUC5uV3UGyXAlAy7S3cv+SjvjaeqyBoMuRjR+Lwq0GpTFuvQHehR5X0CTTI8shk1GPJxHgTjlIqKsByQKuhL0xiswUUO6c48/he4YML3MybfPBzUCfyoppgJokVcsGTSCRSAkvNjcHp9gDyKlmRyJb20t/eqJeNXoJth4qgHUcz5TleXsjXEHZZCZgZ8Tu917PahTCT5oCCcIOZC+QvYm4xuTIlZGXywWPj2c8Pj7g/uE+3CWP5zMul4xFsunExrwvXX32dPKvtxdeZ3XPenF99MxyO7w5y16d9T1h9AvDXv3MwXp7OybQEbz5bBusTKZte16a4eDnQM/DDi9KcKmVSLGeaCwpJaHrD1zrYLsEyXJfvJP3rzIo+eFu9Nn7cOMGxVEAvTW9EOC+ncEEaP7OAmm/cP+0A2a33libFytn5WENIxbAWY3HLeDmrbteQlH2AEIRiz5GwG73oCUtOV/ZNiAe1WzkUSfz00s1OyeDQCK8pAK5bJhsQBXSJdIMUM/bsuQ9coW9HAHkxXuXT52d0s7JWkd6WP8tA4je/7vLoFmHq9ZVwO8GIrveK4h3WpD11mTgn3RhmW+bmyNcY3Xk+XIxF8k1Y2xvc/O/Es2PFoJGupQkCEWVWxVFMXZkmoDkLvbicav5fD7ZAbKyXc4m+XyAm4dFbHrdFFvxSdCuhMPGCXIWSDLbSliW3voz4Bi9QPTxiMgP/w5ql88+6lXEby+/1k915v2O9EKAGzuh7t0NtwXcHxQPDGHVQ+sk6dIrbYy7Vtju3UXjK3jfdPegNJbVwGgFKQ4IwbqkW+l6hp9MnIxzubVY/GwAjKccvQJYecWBeMyTh3e14FNjjNiwd8zS3STjBsqg5HTQRrCKymJrl9EA1oHsoNqW4IOeZyubPSdDWSlsBsHU6a6Ysnqx1NlRqgAebDtqFzGDIFnk6ttI/bOfWfEEXJrEkAWybhoj22UsC0EDB+wLNdXikFyutoPN/cM93r59i/uHB7x5+wb3Dw94eHjA+WzgzUU23CgYAKToRQdrfmo/pl3jU2cl2bb/rjM6qqyjVxexQdT92f69guki2wrcUoQYKxV9U+K7OYN5q7vnTsXXvcZJOXRVPpNUJyYkdnRPF5vlz/dNzgprDCWNE+eV0921w7m5JeNW9jj12ey9COAmEyW7WwuGAp8U1K4O8kkNtBt410j+RVM7eK+NCfmc+CvHKoIvyhGgrXv2nXnupYi5ClymDsSSdXYXoey6wthOafBRlubD82sGoFJ83AA2TvtwbTQQK7HgyLRnAa3CwthopzOfXY8Ce/DeMW6UJdTwAVQwINbBykYvZOYB5PbxwCbvxYCT6wp7JGSRhy2lmN2koZGHJmWpea26prtDvTiy1wWBd7HVwdv81sa0z8tApDNtXRo+XyZlhWAwbw2AvsXAbyWF2u7ogqYDJiJ/Lln1Nv1VPGaAuAdt5iCfaWMHRR6SW/VhDN+0wZBhyvTViigkorgvdNGHUv6oGvF2UYjJro2jGBV33ZRTJp2CD7WsYcwoj/jDfqXnTelbehHADc0BBPvZs82GKQw9iTKYhwUs/XnYfbKl9QbOz9iFvAC2qoEOJ9Mn4FTDsOSXVr68e1XQtf/Q23q6S3KgUAtoF4YT1p7gXbpYJV+MfMZg99AToMhA+nrCyXdgEpF8SuCNhiEgxKzbpB0xX13uyeetvR7b9KENgCFDVE3NxkhWiyKXMOjKt6W89aAe6qS1uG/ncqk/Sn1G+e2eWfLTfOiBGQnyHLztGS4zZ4LOJYi2xTa+0Ob+8QH3jw94fHy0GCWXizNtDfWrS21o0RsxllxMxHt4fQPvVnUKeOxtLdHzagqALjM3wiUSOtndB729ExxzZ5nsdEpsHQYFNgVwomwByEgXYypEy5t/6dgglJIDtSR4ByYUtm1BpiQGS+PZypCsaTjVV41iLouCClGlgW5AXg3GQXoZwA1AloqNfep5Hm4RHbzCEpYCagMunufpFbyJkzaYqQHeVFgCuCZ4q4d1jMaWiNsG4pYs8D3t4JJaI3EA42f4FmNqEbKVky3WFl/fB1O9cIFQ4ZHgS7mf9ORdwLqPXrLNCjWKYlDIerc+OyblvrDuFegVGHLyEljdi7iR8ZdyZgM3eBWX0ypzVviRy415mQTRzI7JsNrDkG3qQb2ejcvcq7ZTSgxOlsEsDjo2jCugHS8coZbGIFVtBonHIHnw1ZBv7+9tNsnDQ4K2h2qdOstMEUnB0PeAkpEAqCxbc5nEAFktu5GD9HcHnfFrE6SnL7KZpR0n4yz1sdRNSEBLVsmERb2MAsj0EKvqwdQYkGoYCUC676R1j1ZMqLKIxho6am3nFOyfNsGA2/38fGQ808ulGYNbdTo+VdxCAPxtnT1OLwe4FQADElEKFUwLWcmkHqwoXRI8nsIrz7dvBZThQkVs/CvVIGjO+WanzKa55ealpiB2S93QFLUDrJqVuihqlqd228j7fVHLiBboxxCA3pdYS9HPIikHYh1qyjMd9Ia7YXznE2MTw3bhQH3u8ry1Flx5BWjuhmY8anagIVM+rvO8akCrNJf7JM8t7f4mcGdHqRo2f4qLMIA7wKODNvNrbdzADBhhANaOrrD8C53XfEEYBwVi7vWmtuFBBJDinG1fYFMDR2U8H5YhF/SEMQ2d0eUzZROSJ+PMKih9A5dh9DDydwD3Ok+7tMX3AW4SlcOkJsyoW9/hXqbrOFkvUm8CKEvbtgouhSz2NExSuGwk7F/1vds1Gp9pFSpAL61cqouK346Q4HZ6EcAtsNVZASohRxbILVU0IvWdXRTYzL8VTL2CcmiKvyemIVsNBVAXNhxdcVfcoQQdg+4Bi2mtUGwKj7w3MeXkbMDsvzVss7FbeU9nMPHwnAEAjcBDcCXRmd/JDHPXDt+kdY2RUWRrBRVzV7vLZc7pM04AzGFUYp5icYNlIZ95ZDTZeKJq0A1iz0e/lYaQZ1U3iK9SU7EBSfrlZUjGPRH7TXBax/R1GRRSZztM4R5agLuIHORa+TsbLAiIjPsxrWdk23nyvtwjKGRcWXYEssjvrHOF4klt+7Hz9RJM++OHezzc3+Nzb97gzdu35ia5JtvewABSEhnOPPP9LiWCNuNsUB6KMAA71sdeUgN7BHAbwayMe7ZnhBui6Q/PHYB3MXQckGeNY5aKmYAOQDe13d6hgMyIuRI6qQmOO4InloduwMX1ETgN4HQyhn0aNq3WSNwMbbFmphBM2IKJJ/vEBDBhGzOkz15iVDv/lMHfHFeeSy8CuBOTc7AhtcGEu/TKinX0a/jJB9aH+7MNJw8qz48ryLAJRhqyHYCHOWUDRQ6G+EKTiCQGZ9+af5EbTb9i4TdhKOr2OVKusHl8taZ95oXmZgVrVYe4hF1P22bJYgUDoD97eAOLraiSYQx/9ir6+BaN6+B8Zdzt/jqWYM8fvuJhukuHg02YktsxiFgQIFXricTzJeRGF4YNCpXlzcwSqUCpf/q6o9cgkgYPGnUqYZBbzTh5nX4+6zBZ2Jr8/sQ/r1E39NM3RXi64nyxIFKPj494ONvCG+4fmWzbdaow7JidRMAVrmQt+S4ysV1nUvd2Lamw+VXRtMrdwZtj2eF9gKY8y5PLiEQ5RqHupVavNLKtsQJ4TjcCvmNfXYkewK0ssX2G0ZD+DjfRIctk21QHd6FKPt/cSFxEU/4q4TwyUvnCmzJe08sAbphVjd6LSinHUtBEhdLSsFhzlnyx4GS82V+Okzo1FQwI4dMecMHGhIaflcBpTRZQnxmhugVzEyiGul85ipI/VAkmRbGior0cjg4aizzMhTKYh1u1HPl0H/SEsRGyIA5QqSm+HTNwJ+uu60h5T3+FlDIh9LRf5dfGZ4W+bDExNW8gNoBIH7pPBcuiwUammLf0FRIxciYDu/7JtidovK0+K2ibKFjqjH6nSKOTxoxGhHOIHcSltz4D/JG/ZA9ZU4FNJ64lvvbj5Yz7x0fcPzx6uNbHAG8C9+ZbZ9CIwA1cMu8yLkAXoEgYL3Or7Ofnr1qVdizNDY1oDqrZhKicvdGNxPpEDcmSXHR8J5vtz3HjO63UOnzjAqGRH2bE1tWRtXddVqqCclM7fgusY8yzSqfofV3zkL2NCt6rZHtjSZfWO1AbLwi4w+cGb4JKQWPHQgFXxjLISNudFVAAhVbWwy02PNfSnLU2/bwo3YGc0zljd/U6YEbtsuuYDQnwied5thKga+qNImcilEau6nOtJ6VRnpwf1PSYooUcUEpWbQNrcw5wn72M+5Ar0aLniVSw9rkAd81GvRaomw2XKxw4hjCK3QDjPAzugSkCA+uBMU7+SromaAjZzedCBoXqFi6qZNw5DXL6ApKTy2Ui3ThCdi+AnJhr6YWjrs7pbhPTTcK7IvdONJZt8qrgPdW3IJsTj+czztcLPn77Fh9//DHevHmDX/v4c3h4fMDbe4u7/fR0xbblYGS414aB9hgjNk6umlXdIBzXwQYPauYxTXxWSDXs+3QMxXl2HcCv91UoX8E1GS0hHQR0MvmBaE/CsoyRg9Uu29Mo8+kPyiA5gLWMb/j5If5Xi5vPmep4w17G3DA9BngMTPLdzYOAaH+Wj1wdzZlfqlVG+/RygNtT2CJN8A4cXmRvYCKIWapurrvKFHMdSFbetLLvpYKDdRIA/cVkZzGoGU8vbNIBTep5sv72LlrlZlGMMR90UbNncCQUfxQSFG71vDgrgrtKcxDGGNkAB7gqENcFFxUUpJQ1RBsuhq6ofRAXfmxGr4YyMWNCn3f6bO1VbrhpwKI6DwLVazK66NtUQ9oY3SI33X/nPbyez4b7PFUHaUSL9slC84nqZEKh2AK4bSuy6/Ua87Ufz8ayzxe6SJ7w5NPMArT5+GCLxQCHiy/lEtvZqS/E0umDepK7mj+TcvYQ383BVkSdrQw+b1h6I/FVy+9oeaU+KDNE21AgDCZYxvLc+qZDGLyh3/HH48v9zZitPTuSgtqzjv9X3TsgQSVvt9KLAe6cLlfKSzZMcPRgPDmAaLdUG/68upX3tXemwjx3/8oVeu+n31wre684Wo4evFGRm4VKuTyOCXLONg1XQQUBwherBHm/Oli2ux6mD7CULqJ11WYqrshN5a7PrcBNEFnlVKdoVQYvgG8XZQM8ORBrg0LTr7MhuBPER40HhgElGRn3VGQ4U82odADSH9yqTgDh4o2yWIXlcP2b22aLLobN3ZPCmKGI1Xs2biBuEOhDL5rg9auQCD36BLUFNk8X2zfyfLZwrW8+xsdvP8abt29wPl+cbT+lj178P+/Pi9jqwXE6RfwOTiqvA7aVTRsByftnOT/L2opqfA9UthjAOiXyqFU+08pCRB204x0wOUNsTjcX3FSmynW3EexsyTNdHyAZGD0GOI2ezdMmgKcMLZWFNTON4eQ+lyUMcn4iyGjPj8/9Z/5ntr1b6cUA92SglcaWvND0R0VXI4XArpJfkKR10Y0A3JVh8zytReCv7tUt3p0VtVbOO9Efe0CvmVwVtSEImQbUA7VP0KHRcuuNeXWhJEuikvNczwlncPi202C3Ohe77Fl3e9OaFX7n/ch7eD8biLm7aDBKcC2+U8z5sPkMAvrjI+++fHibm81uKMAd5lLhxsnlwV6KJCHcmxxkI4UZDKm7oxSgEVVjr3D2KgC9r0LQVtP5Dabzl22zwcjrBQ+PNpPk3n3aD+czzheukKR7JBdqhR9rYdvhLikxbwgSzQ0yZwPuurhqxGBwtrN1CqBhu2ugGAlg76N1Nbz2u7ZV5t3bZrizQOPuLfOUmxSQHPgD4hnMS9xfn+NkQDgn+5S9ueHuEYsQyJlbHbQrcYxxlDkbYM/22/9mwapaXnSmnfp8G7pfBHCz63oE2gGIklcHLa9AGUIoihJyqb/fj5N3RpZQfpS35hvn9xuvYQewvkX4bBSlU76x5oZ02pinxL/dC7ACN90LIiMAiiyVjbSWncvOOVCcPvFs+EBhy/XVkd2F6YMgzW5vUdjWNeWzc8eQ2KJqAzYBZGO71PrCsr+hx3+YdJdQmhxkrgzRDIKSNmqfOcKiBDj7bhWjbIuu6OfF9xyUIW0Bl5Y5vFN9ZeScHjzqiseLTwH0EK22q00fjKzcgD0bziIRSR937NPowZiyLBq9LQKcbbCxB+6VdTd5hB5orBhkW23uy6JY4ULxdhJEqRiCuJYrb4vOcfd1BW4swCq6SIAtulo3ZLDekwO3M+3TqOMpXSej10HVrgRuCVW7krujzYtr2vVejwpW0osAbijcZ0fWPWNDVFPSGaQzmkjdwWL9/HWnQx7c8gmgCT58atEbKN/fkZfK1o5elqCtTaFJD304D5xrUQc0KtcIVjs4iDciDGl1m/AZ1l12ILBWCHEQBwrL9q7mWh5Z81rvQc6+GIW5oR6joQEcTGDxnyEQmcBm82Ih6sGxMhN0lWz+2XcWR/iDJ2O2CN0zAMPjDhGbloj0DwuMvQcWifmnR8YKyDoQxNxjhYM4Pfhq5VMoNtjqyKdtw737su8fH/Dxxx/b3O23b/Hm/h73j484Xy/OtktsmUGW7PKLZdiddY8xmoZRf8mmtzEw1JxQbauxtWcZOsYeMvWS51wPt+ydNQbjLhldRzlKs4l3FK5SiQKb+c5lE/6PeqjrvkUULDG8TwW8K9MWEh3PwpzBDzi1NJf0L3tpev5jj0uP6jg3d+OVhUla8nnkhnoGt18GcCs8/KOurLYAI9TdusaXjlwUFHSbOcJj8bbOduMohbc7w6s18vZcOXZdoR1+J+denySaMSZ69vn/0ZMI7Di4wzvv9Me2XskioOAptPaJcmQveU26Fcjcmb9gOs8YrRi4K8daLsSfpP69+DKmOnNV988PtQVEfvecbDBb0aOFKQoX9MDA1wswxUFbPSIhvRBFL+M5U302qB60sMw/GSbhGh55UcWn/vnqx4uHaX30/SO5nN3CtT711ZHVTVXYdjDEoz+XbfWjsiJHAeCqJ8EwC/uuOmTPUdj4SNUN1rD0gVPKgxtHHOgI1ayCN9kujbli30Ps+sWipXzqTjkMCTt8UQ0/RbgWo+iKy3vnCSjxWLZpsUjmIre4Jnp95X5/wXPM+7n0IoAbqtg2n7rVtq93ZY01/nB2WVioIgLY5fP65/uJIvn2MbTfPsauW/6svjYalv3DKzdeB2LybZ3pVHqiPjWRLOS4TNnlI8tKl3C19FKYN7/n+1I2NBLFTVCMRuzl2IlW3EOWLQTh4n5B+ZR8JMKNAYmewpwC4MkAvLBdm/rXGWNNtqmJlFLlwOfAloGDfCbL5FJ21YwdHWAkwagZ3yWIRxOa+0vVVqjqtFrboAbQT094c/8WD+dHvHm4x5t7Wxn5lhskuJuE+iHOrqMIQ6y3QKCif9v/VTdU1SUSjXQrJLBUgD9yX9qCFyNRVqFqUzm51LyyyGBUbnQFaJE6Izf18z1SqdtCOXxg2Ed/xFm2h4I9ne5wd2cDt6e7ETFHxpDSLtDKvqnjkg8+8lzuIp9EkvcyoNS21QHLsnlCrYdnyOCt9CKAWwFXgm7NW9cJgM0zDZsb1yWY9YeGqjZSVND8SF5Fj5pA9cb1cV6bIsWbDu8RdGTq1zXQL6d6BWcBdnKKK9wN4KDSBqQcgJurQ3ZFaAwscUi63FuhM8+ieaiyvrpJcuTZfau7TBTwy3xPc+UoIFN8Fxq7p3dbs9fGZ1mdiG8kYcAhDij0+0Kktk4nAAAHEUlEQVSMmU6xrYvR5EuZT9hK3wRs1hn3eDSGiXBnMODdFAPuJ4/8Z1uNmY/b9pG84uIbIzw9+SIbd0M0RlYZib9nqbwE7crS4eXTshBHfJGZdr92HZzkbAcy7SFmxLh7uZFVQqh2wxVqftyIDppPaRrUlWTut9hY+qRJCmjb6sbGfcuzO3eZsAzV4EfPJPK5B+3ZgNt7b1pnNM2Q2QrWt0CbBOpWehHAbUnjrzK4BG1t1zVQXDFkMd6C5fxzoH2IRQuAvyN1E3SbDT//jA7ex2/po/tHz6CPGq6Q3ZedoPrssfbG/pz+wi6nxqe81XFgikAcz1GNBSlyqLAs776iZ4kN3Q2T7utO2LPJ3PGSqYrTMLat4KrZyhoXGettWeiiozpnGBiFzVufc2Kb6QfdNtvgd5ub+UUZ8a/4mGtvhEYU72jkNbVBMGBXByjA3lwq5ZhnwycdFaA2Sv3uPGAnyUw3ThzJeVcjYaBSHnVWSJtRIsbGYzyg9GJEypQ8Z+5rQw5jpqueaYUyd5NUMvZu0G6CunXq10PTf6OTiPw/AN4C+H8/dF7ekb4cr3n8pOml5w94zeNvVHrN4ydLv1tVv+LoxIsAbgAQkR9U1T/4ofPxXHrN4ydPLz1/wGsef6PSax6/cGm8+5LX9Jpe02t6TS8pvQL3a3pNr+k1fcrSSwLu7/rQGXiP9JrHT55eev6A1zz+RqXXPH6B0ovxcb+m1/SaXtNrer/0khj3a3pNr+k1vab3SK/A/Zpe02t6TZ+y9CKAW0T+qIj8lIj8jIh8xwvIz+8Ukf9ZRP53Efl7IvJv+PE/KyK/KCI/4n/f9IHz+fMi8mOelx/0Y18mIv+DiPy0f/7DHzB/v7fI6kdE5HMi8mc+tBxF5LtF5JdF5MfLsUO5iaX/xHXz74rI133APP5HIvKTno+/LiJf6se/SkQeijz/wgfK3816FZF/x2X4UyLyz3yh8/dMHr+35O/nReRH/PgXXYafKB3FIfhi/sH2ovpZAF8N4EsA/CiA3/eB8/SVAL7Ov/8WAP8HgN8H4M8C+Lc+tMxKPn8ewJcvx/5DAN/h378DwJ/70Pks9fz3AfzuDy1HAN8A4OsA/Pi75AbgmwD897B1bH8IwN/+gHn8pwHc+fc/V/L4VfW6D5i/w3r1tvOjAH4TgM94ez99iDwu5/88gH/vQ8nwk/y9BMb9jwP4GVX9OVW9APhrAL75Q2ZIVT+rqj/s3z8G8BMAfvuHzNPnkb4ZwF/2738ZwD/3AfNS0z8F4GdV9f/60BlR1b8J4FeXw7fk9s0A/opa+gEAXyoiX/kh8qiqf0NVn/znDwD4HV/ofNxKN2R4K30zgL+mqmdV/T8B/Ays3X9B03N5FFsH/ycBfM8XOh9fiPQSgPu3A/i/y+9fwAsCSRH5KgC/H8Df9kP/undVv/tDuiE8KYC/ISI/JCLf5sd+m6p+1r//fQC/7cNkbZe+Bb2RvCQ5Arfl9lL181+B9QSYPiMif0dE/hcR+foPlSkc1+tLlOHXA/glVf3pcuylyPCd6SUA94tNIvIPAPg+AH9GVT8H4D8H8I8A+FoAn4V1tT5k+sOq+nUAvhHAvyYi31BPqvUBP/h8TxH5EgB/HMB/7Ydemhxbeilyu5VE5DsBPAH4q37oswB+l6r+fgD/JoD/SkT+wQ+QtRddr0v6VnQi8VJk+F7pJQD3LwL4neX37/BjHzSJyEcw0P6rqvrfAICq/pKqbmpbffwX+CJ0955LqvqL/vnLAP665+eX2JX3z1/+cDmM9I0AflhVfwl4eXL0dEtuL0o/ReRPA/hjAP4lNzBwF8Sv+PcfgvmQf88XO2/P1OtLk+EdgD8B4Ht57KXI8H3TSwDu/w3A14jIZ5yZfQuA7/+QGXL/118E8BOq+h+X49W3+c8D+PH13i9WEpHfLCK/hd9hA1c/DpPdn/LL/hSA/+7D5LClxm5ekhxLuiW37wfwL/vskj8E4NeKS+WLmkTkjwL4twH8cVW9L8e/QkRO/v2rAXwNgJ/7APm7Va/fD+BbROQ3ichnPH//6xc7fyX9EQA/qaq/wAMvRYbvnT706KiThm+Czdz4WQDf+QLy84dhXeW/C+BH/O+bAPyXAH7Mj38/gK/8gHn8athI/Y8C+HuUG4DfCuB/AvDTAP5HAF/2gWX5mwH8CoB/qBz7oHKEGZHPArjC/K3/6i25wWaT/Geumz8G4A9+wDz+DMxXTJ38C37tv+A68CMAfhjAP/uB8nezXgF8p8vwpwB844eSoR//SwC+fbn2iy7DT/L3uuT9Nb2m1/SaPmXpJbhKXtNrek2v6TV9HukVuF/Ta3pNr+lTll6B+zW9ptf0mj5l6RW4X9Nrek2v6VOWXoH7Nb2m1/SaPmXpFbhf02t6Ta/pU5Zegfs1vabX9Jo+Zen/Bw2N55nWN3c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7093363" y="1407010"/>
            <a:ext cx="1139168" cy="650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net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608677" y="4991118"/>
            <a:ext cx="1271053" cy="650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</a:t>
            </a:r>
            <a:r>
              <a:rPr lang="en-US" dirty="0" smtClean="0"/>
              <a:t>riginal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6697708" y="4991117"/>
            <a:ext cx="1628892" cy="65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 smtClean="0"/>
              <a:t>Cv2.resize</a:t>
            </a:r>
            <a:endParaRPr lang="ru-RU" sz="2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353" y="648597"/>
            <a:ext cx="2972215" cy="29055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15" y="857697"/>
            <a:ext cx="2943636" cy="29341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31" y="4000101"/>
            <a:ext cx="3077004" cy="28578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5098" y="3916061"/>
            <a:ext cx="298174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Results</a:t>
            </a:r>
            <a:r>
              <a:rPr lang="ru-RU" dirty="0" smtClean="0"/>
              <a:t> (оценка результатов и эффективности системы, сильные/слабые стороны)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целом, получилось сделать то что планировалось, но и какого-то явного прорыва я не достиг. Результат удовлетворительный. </a:t>
            </a:r>
          </a:p>
          <a:p>
            <a:pPr marL="0" indent="0">
              <a:buNone/>
            </a:pPr>
            <a:r>
              <a:rPr lang="ru-RU" dirty="0" smtClean="0"/>
              <a:t>Минусом является </a:t>
            </a:r>
            <a:r>
              <a:rPr lang="en-US" dirty="0" smtClean="0"/>
              <a:t>low-resolution (100,100,3)</a:t>
            </a:r>
            <a:r>
              <a:rPr lang="ru-RU" dirty="0" smtClean="0"/>
              <a:t> для </a:t>
            </a:r>
            <a:r>
              <a:rPr lang="ru-RU" dirty="0" err="1" smtClean="0"/>
              <a:t>инпута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2688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Conclusions</a:t>
            </a:r>
            <a:r>
              <a:rPr lang="ru-RU" dirty="0" smtClean="0"/>
              <a:t> (будущая работа и возможные улучшения)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 явных улучшений, можно попробовать добраться до </a:t>
            </a:r>
            <a:r>
              <a:rPr lang="ru-RU" dirty="0" err="1" smtClean="0"/>
              <a:t>трансформеров</a:t>
            </a:r>
            <a:r>
              <a:rPr lang="ru-RU" dirty="0"/>
              <a:t> </a:t>
            </a:r>
            <a:r>
              <a:rPr lang="ru-RU" dirty="0" smtClean="0"/>
              <a:t>и попробовать их.</a:t>
            </a:r>
          </a:p>
          <a:p>
            <a:pPr marL="0" indent="0">
              <a:buNone/>
            </a:pPr>
            <a:r>
              <a:rPr lang="ru-RU" dirty="0" smtClean="0"/>
              <a:t>Вторым улучшением может быть запуск этой сети на фотках большего расширения.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61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</a:t>
            </a:r>
            <a:r>
              <a:rPr lang="ru-RU" dirty="0" smtClean="0"/>
              <a:t>описание задачи)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Задача состоит в том чтобы получать </a:t>
            </a:r>
            <a:r>
              <a:rPr lang="ru-RU" dirty="0" err="1" smtClean="0"/>
              <a:t>сверхразрешение</a:t>
            </a:r>
            <a:r>
              <a:rPr lang="ru-RU" dirty="0" smtClean="0"/>
              <a:t>, которое специально применено к </a:t>
            </a:r>
            <a:r>
              <a:rPr lang="ru-RU" dirty="0" err="1" smtClean="0"/>
              <a:t>человеским</a:t>
            </a:r>
            <a:r>
              <a:rPr lang="ru-RU" dirty="0" smtClean="0"/>
              <a:t> лицам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9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ru-RU" dirty="0" err="1" smtClean="0"/>
              <a:t>ntroduction</a:t>
            </a:r>
            <a:r>
              <a:rPr lang="ru-RU" dirty="0" smtClean="0"/>
              <a:t> (существующие подходы и релевантные работы)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189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RESNET</a:t>
            </a:r>
          </a:p>
          <a:p>
            <a:pPr marL="0" indent="0">
              <a:buNone/>
            </a:pPr>
            <a:r>
              <a:rPr lang="en-US" dirty="0" smtClean="0"/>
              <a:t>SRCNN</a:t>
            </a:r>
          </a:p>
          <a:p>
            <a:pPr marL="0" indent="0">
              <a:buNone/>
            </a:pPr>
            <a:r>
              <a:rPr lang="en-US" dirty="0" smtClean="0"/>
              <a:t>ESRCNN</a:t>
            </a:r>
          </a:p>
          <a:p>
            <a:pPr marL="0" indent="0">
              <a:buNone/>
            </a:pPr>
            <a:r>
              <a:rPr lang="en-US" dirty="0" smtClean="0"/>
              <a:t>DENOICE</a:t>
            </a:r>
          </a:p>
          <a:p>
            <a:pPr marL="0" indent="0">
              <a:buNone/>
            </a:pPr>
            <a:r>
              <a:rPr lang="en-US" dirty="0" smtClean="0"/>
              <a:t>DEEP DENOISE</a:t>
            </a:r>
          </a:p>
          <a:p>
            <a:pPr marL="0" indent="0">
              <a:buNone/>
            </a:pPr>
            <a:r>
              <a:rPr lang="en-US" dirty="0" smtClean="0"/>
              <a:t>DEEP DSRCNN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https://github.com/olgaliak/keras-tf-Super-Resolution/tree/master/architectures</a:t>
            </a:r>
          </a:p>
        </p:txBody>
      </p:sp>
    </p:spTree>
    <p:extLst>
      <p:ext uri="{BB962C8B-B14F-4D97-AF65-F5344CB8AC3E}">
        <p14:creationId xmlns:p14="http://schemas.microsoft.com/office/powerpoint/2010/main" val="27154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Description</a:t>
            </a:r>
            <a:r>
              <a:rPr lang="ru-RU" dirty="0" smtClean="0"/>
              <a:t> (технический подход, который использовали в проекте)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79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вход у меня идет база лиц, в формате (200</a:t>
            </a:r>
            <a:r>
              <a:rPr lang="en-US" dirty="0" smtClean="0"/>
              <a:t>,</a:t>
            </a:r>
            <a:r>
              <a:rPr lang="ru-RU" dirty="0" smtClean="0"/>
              <a:t>2</a:t>
            </a:r>
            <a:r>
              <a:rPr lang="en-US" dirty="0" smtClean="0"/>
              <a:t>00,3).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Я перевожу базу в формат (100</a:t>
            </a:r>
            <a:r>
              <a:rPr lang="en-US" dirty="0" smtClean="0"/>
              <a:t>,100,3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функцией </a:t>
            </a:r>
            <a:r>
              <a:rPr lang="en-US" dirty="0" err="1" smtClean="0"/>
              <a:t>cv.resize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ru-RU" dirty="0" smtClean="0"/>
              <a:t>Таким образом у меня получается база для </a:t>
            </a:r>
            <a:r>
              <a:rPr lang="ru-RU" dirty="0" err="1" smtClean="0"/>
              <a:t>трейна</a:t>
            </a:r>
            <a:r>
              <a:rPr lang="ru-RU" dirty="0" smtClean="0"/>
              <a:t> модели.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6258"/>
            <a:ext cx="9101667" cy="32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Description</a:t>
            </a:r>
            <a:r>
              <a:rPr lang="ru-RU" dirty="0" smtClean="0"/>
              <a:t> (технический подход,</a:t>
            </a:r>
            <a:br>
              <a:rPr lang="ru-RU" dirty="0" smtClean="0"/>
            </a:br>
            <a:r>
              <a:rPr lang="ru-RU" dirty="0" smtClean="0"/>
              <a:t> который использовали </a:t>
            </a:r>
            <a:br>
              <a:rPr lang="ru-RU" dirty="0" smtClean="0"/>
            </a:br>
            <a:r>
              <a:rPr lang="ru-RU" dirty="0" smtClean="0"/>
              <a:t>в проекте)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334" y="1027906"/>
            <a:ext cx="4981813" cy="550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Description</a:t>
            </a:r>
            <a:r>
              <a:rPr lang="ru-RU" dirty="0" smtClean="0"/>
              <a:t> (технический подход, который использовали в проекте)</a:t>
            </a:r>
            <a:endParaRPr lang="ru-RU" dirty="0"/>
          </a:p>
        </p:txBody>
      </p:sp>
      <p:sp>
        <p:nvSpPr>
          <p:cNvPr id="4" name="AutoShape 2" descr="data:image/png;base64,iVBORw0KGgoAAAANSUhEUgAAAiEAAAazCAYAAAA89vncAAAABmJLR0QA/wD/AP+gvaeTAAAgAElEQVR4nOzdeVyU5f4+8OsBhhnWwX1DBFHDLTWXlLTQUjNPprKZpofKQvsZuZR2MpesbLGEcslcssWOsuhxqUxL0zyKmh0VzRS1RbFDCLKjsszn90df50gCwQBzD8P1fr3mD+9nu+aZibl6lhlNRARERERE1hXvoDoBERER1U8sIURERKQESwgREREpwRJCRERESjipDkBE9m3x4sVITExUHYPI6uLj41VHsHk8EkJEtSoxMREHDx5UHcMuJCQkICUlRXUM+gspKSlISEhQHaNO4JEQIqp1ffv25f8V1gBN0zBt2jSEhYWpjkIViIuLQ3h4uOoYdQKPhBAREZESLCFERESkBEsIERERKcESQkREREqwhBAREZESLCFERESkBEsIERERKcESQkREREqwhBAREZESLCFERESkBEsIERERKcESQkREREqwhBAREZESLCFERESkBEsIEdmcL774AkajEdu2bVMdpUaYTCZER0cjMDDQats8ePAgOnbsCAcHB2iahmbNmuGVV16x2vYrY+PGjWjbti00TYOmaWjevDkeeeQR1bHIipxUByAi+jMRUR2hxpw9exaPPvoo9u/fj27dulltu3379sWPP/6I+++/Hzt27MCZM2fg5eVlte1XRnBwMIKDg9GuXTukp6cjNTVVdSSyMh4JISKbM3z4cGRnZ+PBBx9UHQVXr161+AjG8ePH8fzzz2Py5Mno3r17DSere6qzL8k+sYQQEVVgzZo1SEtLs2jZbt26YePGjRg3bhz0en0NJ6t7qrMvyT6xhBCRTfn3v/8NHx8faJqGpUuXAgCWL18ONzc3uLq6YsuWLRg2bBg8PT3h7e2N9evXm5d99913YTAY0LRpU0yaNAktWrSAwWBAYGAgDh06ZJ4vKioKzs7OaN68uXns//2//wc3Nzdomob09HQAwNSpUzFjxgycP38emqahXbt2VtoLtaeu78t9+/ahU6dOMBqNMBgM6Nq1K3bs2AEAmDhxovn6En9/fxw9ehQA8Oijj8LV1RVGoxFbt24FAJSUlGDu3Lnw8fGBi4sLbr/9dsTGxgIA3nzzTbi6usLDwwNpaWmYMWMGWrVqhTNnzliUmSogRES1KCQkREJCQqq0zMWLFwWALFmyxDw2e/ZsASC7du2S7OxsSUtLkwEDBoibm5sUFhaa54uMjBQ3Nzc5deqUXLt2TX744Qfp3bu3eHh4yIULF8zzjRs3Tpo1a1Zqu4sWLRIAcvnyZfNYcHCw+Pv7V/Vp3+LOO++Ubt26VWsdACQ2NrZKywwdOlQASGZmpnnM1valv7+/GI3GSj2f+Ph4mT9/vly5ckUyMjKkb9++0qhRo1LbcHR0lEuXLpVabuzYsbJ161bzv5999lnR6/WSkJAgmZmZ8sILL4iDg4N89913pfbRM888I0uWLJHRo0fLjz/+WKmMsbGxwo/XSonjkRAiqlMCAwPh6emJJk2aYMyYMcjPz8eFCxdKzePk5ISOHTtCr9ejU6dOWL58OXJzc7F27VpFqW1TXdyXISEhmDdvHho0aICGDRtixIgRyMjIwOXLlwEAkydPRklJSal8OTk5+O677/DAAw8AAK5du4bly5dj1KhRCA4OhpeXF1588UXodLpbntfrr7+OKVOmYOPGjQgICLDeE60nWEKIqM5ydnYGABQVFVU4X69eveDq6orTp09bI1adVFf3pU6nA/DH6RUAGDRoEDp06IAPPvjAfJfVhg0bMGbMGDg6OgIAzpw5g4KCAnTp0sW8HhcXFzRv3txmnld9wRJCRPWCXq83/98yVY/Kffn5558jKCgITZo0gV6vx8yZM0tN1zQNkyZNwk8//YRdu3YBAD7++GM8/vjj5nny8/MBAC+++KL5GhJN0/Drr7+ioKDAek+GWEKIyP4VFRUhKysL3t7eqqPUedbel99++y2io6MBABcuXMCoUaPQvHlzHDp0CNnZ2XjjjTduWSYiIgIGgwGrV6/GmTNn4OnpiTZt2pinN2nSBAAQHR0NESn1SExMtMrzoj/wy8qIyO7t2bMHIoK+ffuax5ycnP7y1APdytr78vvvv4ebmxsA4MSJEygqKsJTTz2Ftm3bAvjjyMefNWjQAOHh4diwYQM8PDzwxBNPlJreunVrGAwGHDt2rFYyU+XxSAgR2R2TyYTMzEwUFxcjKSkJU6dOhY+PDyIiIszztGvXDleuXMHmzZtRVFSEy5cv49dff71lXQ0bNsRvv/2GX375Bbm5ufWuuKjal0VFRfj999+xZ88ecwnx8fEBAHz99de4du0azp49W+p24ZtNnjwZ169fx2effXbLl94ZDAY8+uijWL9+PZYvX46cnByUlJQgJSUF//3vf6u6i6g6FN6aQ0T1QFVv0V2yZIk0b95cAIirq6uMGDFCli1bJq6urgJA2rdvL+fPn5eVK1eKp6enAJA2bdpIcnKyiPxxW6lOp5NWrVqJk5OTeHp6ysiRI+X8+fOltpORkSEDBw4Ug8Egfn5+8vTTT8tzzz0nAKRdu3bmW1D/85//SJs2bcTFxUX69+8vqamplX4uiYmJctddd0mLFi0EgACQ5s2bS2BgoOzdu7fS67kBVbhF9+DBg9K5c2dxcHAwb/fVV1+1qX353nvvib+/v3nflPfYtGmTeVuzZs2Shg0bipeXl4SGhsrSpUsFgPj7+5e6bVhEpEePHvKPf/yjzP1z/fp1mTVrlvj4+IiTk5M0adJEgoOD5YcffpA33nhDXFxcBIC0bt1aPvnkk0q/RiK8RbcK4jQRO/qRBiKyOaGhoQCA+Ph4q2xv0qRJiI+PR0ZGhlW2Z02apiE2NhZhYWFW2V5d35fDhw/H0qVL4efnZ9XtxsXFITw83K5+A6mWxPN0DBHZnRu3a1L11aV9efPpnaSkJBgMBqsXEKoalhAioko6ffp0qVs6y3uMGTNGddR6adasWTh79iySk5Px6KOP4uWXX1Ydif4CSwgR2Y0XXngBa9euRXZ2Nvz8/JCQkFCj6w8ICLjlls6yHhs2bKjR7apQ2/uyNri6uiIgIAD33Xcf5s+fj06dOqmORH+B14QQUa2y9jUh9sza14SQZXhNSKXxmhAiIiJSgyWEiIiIlGAJISIiIiVYQoiIiEgJlhAiIiJSgiWEiIiIlGAJISIiIiVYQoiIiEgJlhAiIiJSgiWEiIiIlGAJISIiIiVYQoiIiEgJlhAiIiJSwkl1ACKyfwcPHjT/mi5VT3R0NH+R2MalpKSojlBnsIQQUa3q16+f6gh2IyQkpErzb926Fb169ULLli1rKRGVxdvbu8qvVX2liYioDkFERDVP0zTExsYiLCxMdRSissTzmhAiIiJSgiWEiIiIlGAJISIiIiVYQoiIiEgJlhAiIiJSgiWEiIiIlGAJISIiIiVYQoiIiEgJlhAiIiJSgiWEiIiIlGAJISIiIiVYQoiIiEgJlhAiIiJSgiWEiIiIlGAJISIiIiVYQoiIiEgJlhAiIiJSgiWEiIiIlGAJISIiIiVYQoiIiEgJlhAiIiJSgiWEiIiIlGAJISIiIiVYQoiIiEgJlhAiIiJSgiWEiIiIlGAJISIiIiVYQoiIiEgJlhAiIiJSgiWEiIiIlGAJISIiIiVYQoiIiEgJlhAiIiJSQhMRUR2CiIiqZ/z48Th27FipsV9++QVNmjSBm5ubeUyn02Hbtm1o1aqVtSMS/Vm8k+oERERUfbfddhvWrVt3y3heXl6pfwcEBLCAkM3g6RgiIjvw8MMPQ9O0CufR6XSIiIiwTiCiSmAJISKyA/7+/ujRowccHMr/s15cXIzw8HArpiKqGEsIEZGdmDBhQrklRNM09OnTB76+vtYNRVQBlhAiIjsRHh4Ok8lU5jQHBwdMmDDByomIKsYSQkRkJ5o3b44BAwbA0dGxzOnBwcFWTkRUMZYQIiI7Mn78+FvGHBwcMHDgQDRr1kxBIqLysYQQEdmR0NDQMq8LKaucEKnGEkJEZEc8PT1x//33w8npf18D5ejoiIceekhhKqKysYQQEdmZRx55BCUlJQAAJycnjBgxAkajUXEqoluxhBAR2ZkRI0bAxcUFAFBSUoJx48YpTkRUNpYQIiI7YzAYMHr0aACAq6srhg0bpjgRUdn42zFEZBMSExNx8eJF1THsRuvWrQEAvXv3xtatWxWnsS9hYWGqI9gN/oouEdmE0NBQJCQkqI5B9Jf4sVlj4nk6hohsRkhICESEDwseISEht+y/efPmoaioSHk2e3nExsaq/k/E7rCEEBHZqRdffLHUrbpEtoYlhIjITrGAkK1jCSEiIiIlWEKIiIhICZYQIiIiUoIlhIiIiJRgCSEiIiIlWEKIiIhICZYQIiIiUoIlhIiIiJRgCSEiIiIlWEKIiIhICZYQIiIiUoIlhIiIiJRgCSEiqmELFixAp06d4OnpCb1ej3bt2mHmzJnIy8urcLmJEyfCw8MDmqbh2LFjVkoLnDlzBk8//TQ6d+4MDw8PODk5wWg0okOHDhg+fDgSExOtlqU8ldmnGzduRNu2baFpWqmHs7MzmjZtiqCgICxatAiZmZkKnwndjCWEiKiG7d69G1OmTMEvv/yC9PR0LFy4EDExMQgNDa1wudWrV2PVqlVWSvmHNWvWoGvXrkhKSsLixYtx8eJF5Ofn4+jRo3j55ZeRlZWFEydOWDVTWSqzT4ODg/HTTz/B398fRqMRIgKTyYS0tDTExcXBz88Ps2bNQufOnXHkyBGFz4Zu4O88ExHVMHd3d0RGRsLR0REAEBYWho0bNyIuLg4XL15E69atFSf8w8GDBxEZGYl77rkHO3bsgJPT/z4S2rZti7Zt28LLywtnz55VmPIPlu5TTdPg5eWFoKAgBAUFYfjw4QgPD8fw4cORnJwMo9FozadBf8IjIURENeyzzz4zf1je0LhxYwBAQUFBhctqmlZruf7slVdeQUlJCV577bVSBeRmQ4cOxZQpU6yWqTzV2ac3CwkJQUREBNLS0rBixYoazUhVxxJCRHXaJ598gl69esFgMMDNzQ2+vr54+eWXAQAigsWLF6Njx47Q6/Vo0KABRo4cidOnT5uXX758Odzc3ODq6ootW7Zg2LBh8PT0hLe3N9avX2+er2PHjtA0DQ4ODujZs6f5g2/mzJkwGo0wGAz48MMPy8156dIluLi4wM/PzzwmIli0aBFuu+026PV6GI1GPPfcczW8h8pWWFiIXbt2oVGjRujTp0+ll7P1fVoZERERAIDt27dXaTmqBUJEZANCQkIkJCSkSstER0cLAHnttdckIyNDrly5Iu+//76MGzdORETmzp0rzs7O8sknn0hWVpYkJSXJHXfcIY0bN5bU1FTzembPni0AZNeuXZKdnS1paWkyYMAAcXNzk8LCQhERKS4uFl9fX/Hx8ZHi4uJSOaZNmybR0dHl5szPzxcPDw+JiooqNT579mzRNE3efvttyczMlIKCAlm2bJkAkKNHj1ZpX1R1/yUnJwsA6du3b5W2Y+v7VETE399fjEZjucvm5OQIAGndunWVnntsbKzwY7NGxXFvEpFNqOqHaGFhoXh5ecnAgQNLjRcXF0tMTIwUFBSIu7u7jBkzptT0w4cPCwBZsGCBeezGB+bVq1fNYzfKwLlz58xjN0pPXFyceSw/P198fHwkOzu73KyzZ8+WDh06SE5OjnmsoKBAXF1dZfDgwaXmXb9+vVVKyJEjRwSA3HfffZVextb36Q1/VUJERDRNEy8vrwrn+TOWkBoXx9MxRFQnJSUlISsrC0OHDi017ujoiGeeeQY//PAD8vLy0KtXr1LTe/fuDWdnZxw6dKjC9Ts7OwMAioqKzGMTJ06E0WhETEyMeWzdunUYOXIkPD09y1zPpk2bEBcXhx07dsDDw8M8fu7cORQUFODee++t3BOuYe7u7gCqdj2Fre/TysrPz4eIlLt+sh6WECKqk3JycgAAXl5eZU7PysoC8L8P25t5eXkhNze3ytt0d3fHk08+iQMHDuDw4cMAgPfeew9RUVFlzr9hwwa8/vrr2LNnD3x9fUtNS0lJAQA0adKkyjlqgq+vLwwGA5KTkyu9jK3v08q68ZwDAgIsWp5qDksIEdVJLVu2BACkp6eXOf1GOSnrgzErKwve3t4WbTcqKgo6nQ7R0dH49ttv0bp1a/j7+98y35IlS7Bu3Trs3r3bnPVmBoMBAHD9+nWLclSXXq/H0KFDkZ6ejv3795c735UrVzBx4kQAtr9PK+vLL78EAAwbNszidVDNYAkhojrJ19cXDRs2xM6dO8uc3qVLF7i7u9/ypVSHDh1CYWEhevbsadF2vb29ERYWhoSEBMyZMwdTp04tNV1EMGvWLJw4cQKbN28u86jBjXwODg7Yu3evRTlqwvz586HX6zF9+nRcvXq1zHlOnjxpvn3X1vdpZaSmpiI6Ohre3t547LHHLF4P1QyWECKqk/R6PV544QV8++23iIqKwqVLl2AymZCbm4tTp07BYDBgxowZ2LRpE9atW4ecnBycOHECkydPRosWLRAZGWnxtmfMmIHi4mJkZmZi0KBBpaadOnUKb775JlatWgWdTnfLV4i/9dZbAP44DRMcHIyEhASsWbMGOTk5SEpKwsqVK6u1X6qie/fu+PTTT3Hy5EkMGDAAX3zxBbKzs1FUVISff/4Zq1atwuOPPw6dTgcANr9PbyYiyMvLg8lkgojg8uXLiI2NxV133QVHR0ds3ryZ14TYAqXXxRIR/R9LbtEVEVm6dKl07dpVDAaDGAwG6dGjhyxbtkxEREwmkyxatEjat28vOp1OGjRoIKNGjZIzZ86Yl1+2bJm4uroKAGnfvr2cP39eVq5cKZ6engJA2rRpI8nJybdsd+DAgbJ69epbxk+cOCEAyn0sWrTIPG9ubq5MnDhRGjVqJO7u7tK/f3+ZO3euABBvb285fvx4pfeDpftPROTChQvy7LPPSteuXcXd3V0cHR3Fy8tLevToIY8//rjs37/fPK8t79OtW7fK7bffLq6uruLs7CwODg4CwHwnTJ8+fWTBggWSkZFh0X7i3TE1Lk4TEbFq6yEiKsON3wCJj49XnKRu4v6rfXFxcQgPDwc/NmtMPE/HEBERkRIsIURERKQESwgREREpwRJCRERESrCEEBERkRIsIURERKQESwgREREpwRJCRERESrCEEBERkRIsIURERKQESwgREREpwRJCRERESrCEEBERkRIsIURERKQESwgREREpwRJCRERESrCEEBERkRJOqgMQEd2QkpKCuLg41THqpJSUFADg/qtFiYmJqiPYHU1ERHUIIqLQ0FAkJCSojkH0l/ixWWPiWUKIiOyUpmmIjY1FWFiY6ihEZYnnNSFERESkBEsIERERKcESQkREREqwhBAREZESLCFERESkBEsIERERKcESQkREREqwhBAREZESLCFERESkBEsIERERKcESQkREREqwhBAREZESLCFERESkBEsIERERKcESQkREREqwhBAREZESLCFERESkBEsIERERKcESQkREREqwhBAREZESLCFERESkBEsIERERKcESQkREREqwhBAREZESLCFERESkBEsIERERKcESQkREREqwhBAREZESLCFERESkBEsIERERKcESQkREREqwhBAREZESLCFERESkhJPqAEREVH0rV65EZmbmLeNbtmzBzz//XGosIiICzZo1s1Y0onJpIiKqQxARUfVERkZi5cqV0Ov15jERgaZp5n8XFxfDaDQiNTUVOp1ORUyim8XzdAwRkR14+OGHAQDXr183PwoLC0v928HBAQ8//DALCNkMlhAiIjtw9913o2nTphXOU1RUZC4rRLaAJYSIyA44ODjgkUcegbOzc7nztGjRAoGBgVZMRVQxlhAiIjvx8MMPo7CwsMxpOp0OEyZMKHWNCJFqLCFERHaiV69e8PPzK3MaT8WQLWIJISKyIxMmTCjzwtO2bduiW7duChIRlY8lhIjIjjzyyCMoKioqNabT6fDoo48qSkRUPpYQIiI70q5dO3Tt2rXUtR9FRUUIDw9XmIqobCwhRER2ZsKECXB0dAQAaJqGHj16oH379opTEd2KJYSIyM6MHTsWJSUlAABHR0f8/e9/V5yIqGwsIUREdqZly5YIDAyEpmkwmUwIDQ1VHYmoTCwhRER2aPz48RAR3H333WjZsqXqOERl4g/YEVGtCg0NRUJCguoYRFbHj9e/FO+kOgER2b++ffti2rRpqmPUO2+//TYiIyPh7u5uHouOjgYAvh61KDExETExMapj1AksIURU67y9vREWFqY6Rr0TGBgIb2/vUmPx8fEAwNejlrGEVA6vCSEislN/LiBEtoYlhIiIiJRgCSEiIiIlWEKIiIhICZYQIiIiUoIlhIiIiJRgCSEiIiIlWEKIiIhICZYQIiIiUoIlhIiIiJRgCSEiIiIlWEKIiIhICZYQIiIiUoIlhIiIiJRgCSEiqqQFCxagU6dO8PT0hF6vR7t27TBz5kzk5eVVuNzEiRPh4eEBTdNw7Ngxi7dvMpkQHR2NwMBAi9dRHWfOnMHTTz+Nzp07w8PDA05OTjAajejQoQOGDx+OxMREJbluVpnXaOPGjWjbti00TSv1cHZ2RtOmTREUFIRFixYhMzNT4TOpH1hCiIgqaffu3ZgyZQp++eUXpKenY+HChYiJiUFoaGiFy61evRqrVq2q1rbPnj2Lu+++G9OnT0dBQUG11mWJNWvWoGvXrkhKSsLixYtx8eJF5Ofn4+jRo3j55ZeRlZWFEydOWD3Xn1XmNQoODsZPP/0Ef39/GI1GiAhMJhPS0tIQFxcHPz8/zJo1C507d8aRI0cUPhv756Q6ABFRXeHu7o7IyEg4OjoCAMLCwrBx40bExcXh4sWLaN26da1s9/jx41iwYAEmT56M/Px8iEitbKc8Bw8eRGRkJO655x7s2LEDTk7/++ho27Yt2rZtCy8vL5w9e9aqucpi6WukaRq8vLwQFBSEoKAgDB8+HOHh4Rg+fDiSk5NhNBqt+TTqDR4JISKqpM8++8z84XZD48aNAeAvj05ommbxdrt164aNGzdi3Lhx0Ov1Fq/HUq+88gpKSkrw2muvlSogNxs6dCimTJli5WS3qs5rdLOQkBBEREQgLS0NK1asqNGM9D8sIURkkz755BP06tULBoMBbm5u8PX1xcsvvwwAEBEsXrwYHTt2hF6vR4MGDTBy5EicPn3avPzy5cvh5uYGV1dXbNmyBcOGDYOnpye8vb2xfv1683wdO3aEpmlwcHBAz549zR9UM2fOhNFohMFgwIcfflhuzkuXLsHFxQV+fn7mMRHBokWLcNttt0Gv18NoNOK5556r4T1kHYWFhdi1axcaNWqEPn36VHo5W3+NKiMiIgIAsH379iotR1UgRES1KCQkREJCQqq0THR0tACQ1157TTIyMuTKlSvy/vvvy7hx40REZO7cueLs7CyffPKJZGVlSVJSktxxxx3SuHFjSU1NNa9n9uzZAkB27dol2dnZkpaWJgMGDBA3NzcpLCwUEZHi4mLx9fUVHx8fKS4uLpVj2rRpEh0dXW7O/Px88fDwkKioqFLjs2fPFk3T5O2335bMzEwpKCiQZcuWCQA5evRolfbFn915553SrVs3i5ev6uuRnJwsAKRv375V2o6tv0YiIv7+/mI0GstdNicnRwBI69atq/TcY2NjhR+vlRLHvUREtaqqH3qFhYXi5eUlAwcOLDVeXFwsMTExUlBQIO7u7jJmzJhS0w8fPiwAZMGCBeaxGx9wV69eNY/dKAPnzp0zj90oPXFxceax/Px88fHxkezs7HKzzp49Wzp06CA5OTnmsYKCAnF1dZXBgweXmnf9+vV1soQcOXJEAMh9991X6WVs/TW64a9KiIiIpmni5eVV4Tx/xhJSaXE8HUNENiUpKQlZWVkYOnRoqXFHR0c888wz+OGHH5CXl4devXqVmt67d284Ozvj0KFDFa7f2dkZAFBUVGQemzhxIoxGI2JiYsxj69atw8iRI+Hp6VnmejZt2oS4uDjs2LEDHh4e5vFz586hoKAA9957b+WesI1zd3cHULXrKWz9NaqsGxcBl7d+qj6WECKyKTk5OQAALy+vMqdnZWUB+N+H4828vLyQm5tb5W26u7vjySefxIEDB3D48GEAwHvvvYeoqKgy59+wYQNef/117NmzB76+vqWmpaSkAACaNGlS5Ry2yNfXFwaDAcnJyZVextZfo8q68ZwDAgIsWp7+GksIEdmUli1bAgDS09PLnH6jnJT1QZaVlQVvb2+LthsVFQWdTofo6Gh8++23aN26Nfz9/W+Zb8mSJVi3bh12795tznozg8EAALh+/bpFOWyNXq/H0KFDkZ6ejv3795c735UrVzBx4kQAtv8aVdaXX34JABg2bJjF66CKsYQQkU3x9fVFw4YNsXPnzjKnd+nSBe7u7rd8idShQ4dQWFiInj17WrRdb29vhIWFISEhAXPmzMHUqVNLTRcRzJo1CydOnMDmzZvL/L/8G/kcHBywd+9ei3LYovnz50Ov12P69Om4evVqmfOcPHnSfPuurb9GlZGamoro6Gh4e3vjscces3g9VDGWECKyKXq9Hi+88AK+/fZbREVF4dKlSzCZTMjNzcWpU6dgMBgwY8YMbNq0CevWrUNOTg5OnDiByZMno0WLFoiMjLR42zNmzEBxcTEyMzMxaNCgUtNOnTqFN998E6tWrYJOp7vlK7/feustAH+chgkODkZCQgLWrFmDnJwcJCUlYeXKldXaLyp1794dn376KU6ePIkBAwbgiy++QHZ2NoqKivDzzz9j1apVePzxx6HT6QDA5l+jm4kI8vLyYDKZICK4fPkyYmNjcdddd8HR0RGbN2/mNSG1Sel1sURk9yy5RVdEZOnSpdK1a1cxGAxiMBikR48esmzZMhERMZlMsmjRImnfvr3odDpp0KCBjBo1Ss6cOWNefm+lDigAACAASURBVNmyZeLq6ioApH379nL+/HlZuXKleHp6CgBp06aNJCcn37LdgQMHyurVq28ZP3HihAAo97Fo0SLzvLm5uTJx4kRp1KiRuLu7S//+/WXu3LkCQLy9veX48eNV2heJiYly1113SYsWLczba968uQQGBsrevXurtC5LXw8RkQsXLsizzz4rXbt2FXd3d3F0dBQvLy/p0aOHPP7447J//37zvLb8Gm3dulVuv/12cXV1FWdnZ3FwcBAA5jth+vTpIwsWLJCMjAyL9hPvjqm0OE3Eyt//S0T1yo3f7IiPj1echAC+HtYQFxeH8PBwq3+9fh0Uz9MxREREpARLCBGRlZ0+ffqW6xXKeowZM0Z1VKJaxV/RJSKysoCAAB6qJwKPhBAREZEiLCFERESkBEsIERERKcESQkREREqwhBAREZESLCFERESkBEsIERERKcESQkREREqwhBAREZESLCFERESkBEsIERERKcESQkREREqwhBAREZESLCFERESkhJPqAERk/xISEqBpmuoYdBO+HmQLWEKIqFZNnz4doaGhqmPYpD179mDFihV47LHHMGTIENVxqu3999/H8ePHMW/ePDRr1kx1HKoDNBER1SGIiOqbLVu2ICQkBC+88AJeeukl1XFqRHZ2NgYPHozU1FR888038Pf3Vx2JbFs8SwgRkZXt3r0bw4cPx2OPPYZly5apjlOjsrKyMGTIEKSmpmLPnj1o27at6khku1hCiIis6fDhw7j33nvx0EMP4eOPP4aDg/3dH5CVlYXBgwcjLS0N33zzDYsIlYclhIjIWk6ePIl77rkHgYGB2LRpE3Q6nepItSYjIwP33XcfsrKysHfvXvj4+KiORLaHJYSIyBp++ukn9O/fH35+fti5cyfc3NxUR6p16enpGDRoEK5du4Z9+/bxYlX6M5YQIqLalpaWhgEDBsDFxQV79uyBl5eX6khWk5aWhnvuuQc6nQ579uxBw4YNVUci2xFvfycjiYhsSFZWFoYOHQoRwY4dO+pVAQGApk2bYufOncjNzcUDDzyA3Nxc1ZHIhrCEEBHVkoKCAvztb39Deno6vvrqq3p7OqJ169b46quv8Ouvv2LkyJG4du2a6khkI1hCiIhqQWFhIYKDg5GcnIyvvvoKbdq0UR1JqXbt2mHnzp04duwYwsPDUVRUpDoS2QCWECKiGlZSUoJHHnkEBw4cwJdffomAgADVkWxC165d8dlnn2H37t144oknwEsSiSWEiKgGiQgmTZqEzz77DNu2bcMdd9yhOpJN6devH7Zs2YL169djzpw5quOQYvztGCKiGjRz5kx89NFH2Lx5M+6++27VcWzSoEGD8MEHH2D8+PFo1qwZnn76adWRSBGWECKiGvLyyy9j8eLF+PTTT/HAAw+ojmPTxo0bh59//hnTpk1Dq1atMHr0aNWRSAF+TwgRUQ1Yvnw5pkyZgvfeew+RkZGq49QZTz/9NNasWYOvv/4agYGBquOQdfHLyoiIquvTTz/FhAkTsHDhQsyaNUt1nDqlpKQEo0ePxoEDB7B//3506NBBdSSyHpYQIqLq2LZtG4KDg/HUU08hJiZGdZw6qaCgAIMGDUJmZiYOHjyIBg0aqI5E1sESQkRkqQMHDmDIkCEICQnB2rVroWma6kh1VmpqKvr06YPbbrsN27dvh5MTL1msB/i17UREljh+/DiGDx+OIUOGYM2aNSwg1dS8eXNs3boViYmJmDZtmuo4ZCUsIUREVXT27FkMHToUvXr1wvr16+Ho6Kg6kl3o3r07Pv74Yyxfvhzvvfee6jhkBSwhRERVkJKSgsGDB8PPzw//+te/oNfrVUeyK6NHj8a8efPwzDPPYNeuXarjUC3jNSFERJV0+fJl3H333fxZ+lomInj44Yfx1Vdf4dChQ2jXrp3qSFQ7eGEqEVFl5OTkYODAgcjOzsa+ffvQokUL1ZHs2tWrVzFgwAAUFRUhMTERrq6uqiNRzeOFqUREf+Xq1at48MEH8fvvv+Orr75iAbECFxcXbNq0Cb/99hueeOIJ1XGolrCEEBFVoKioCCEhITh16hR27twJPz8/1ZHqDR8fH3z00UfYsGEDVq1apToO1QKWECKicphMJkyYMAH79u3D9u3b0alTJ9WR6p0HHngAzz//PKKiovD999+rjkM1jNeEEBGVQUQwefJkrF27Ftu2bcOQIUNUR6q3TCYT7r//fiQnJ+P7779Ho0aNVEeimsFrQoiIyvLCCy9g9erV+Oc//8kCopiDgwPWrVuH4uJiREREgP/vbD9YQoiI/uSdd97BG2+8gZUrVyI4OFh1HALQtGlTbNiwATt27MA777yjOg7VEJYQIqKbfPTRR5g2bRreeustPPbYY6rj0E369++POXPm4Pnnn0dSUpLqOFQDeE0IEdH/+de//oWwsDDMmTMHc+fOVR2HymAymTBw4EBkZGTgyJEjMBgMqiOR5XhNCBERAHz99dd4+OGHERkZyQJiwxwcHLB27VpcuHAB8+bNUx2HqoklhIjqvYMHD2LUqFEIDQ3Fu+++qzoO/YW2bdsiOjoab731Fr755hvVcagaeDqGiOq1EydOICgoCP3798fGjRvh5OSkOhJVUlhYGBITE5GUlIQGDRqojkNVx9MxRGTfCgsLy72l8/z58xg6dCi6deuG2NhYFpA6Zvny5SguLsbUqVNVRyELsYQQkV376KOPEBERgeLi4lLjly5dwuDBg+Ht7Y0tW7bwAsc6qHHjxli5ciU+/vhj7Ny5U3UcsgBPxxCR3RIRBAQEIDk5GQ8++CDi4uJgMBiQnp6Oe+65B8XFxdi3bx+aNm2qOipVQ0hICL7//nucPHkSbm5uquNQ5fF0DBHZr6+//hrJyckAgO3bt2Po0KH473//i2HDhiE3NxdfffUVC4gdWLp0KbKysvDqq6+qjkJVxCMhRGS3hg4dim+++QZFRUUAAJ1Oh0aNGsFkMmH//v1o166d4oRUU5YtW4apU6fiyJEj6Natm+o4VDnxLCFEZJeSk5MREBBwy0WpOp0OrVq1wr59++Dt7a0oHdU0k8mE/v37w2Qy4cCBA3Bw4IH+OoCnY4jIPsXExECn090yXlRUhEuXLuHOO+/E2bNnFSSj2uDg4ID3338f//nPf7By5UrVcaiSeCSEiOxOZmYmWrZsiWvXrpU7j5OTE4xGI3bv3o3bb7/diumoNs2aNQsrV67EuXPn0KhRI9VxqGI8EkJE9mfVqlW33JL7ZyaTCRkZGXj++edhMpmslIxq25w5c2AwGPDKK6+ojkKVwBJCRHaluLgY0dHR5ZYQTdOgaRr8/f0RFxeHzz//nNcP2BF3d3fMnTsXy5cvx7lz51THob/A//KIyK4kJCTg999/L3Oao6MjWrRogRUrVuDHH39EaGgoNE2zckKqbU8++STatWuHF198UXUU+gu8JoSI7EqvXr1w7NgxlJSUmMecnJzg4eGBWbNmYerUqdDr9QoTkjVs3rwZo0ePxv79+9GvXz/VcahsvEWXiOxHYmIiAgMDzf/W6XQwGAyYPXs2oqKi4OLiojAdWdugQYNQUlKCvXv3qo5CZeOFqURkP2JiYqBpGpycnGAwGPD888/j4sWLmDVrFgtIPfT6669j37592LZtm+ooVA4eCaEqW7x4MRITE1XHICqloKAA27dvN190GhAQwNMudqpfv36YPn16peYNDQ1FcnIyjh07xut/bA+PhFDVJSYm4uDBg6pjUB2WkpKChISEGl3nzz//DF9fX9x///3o1q0bC4idOnjwYJX+J+ill17CyZMnsXnz5lpMRZbikRCqstDQUABAfHy84iRUV8XFxSE8PPyWr1Svjt9//x3NmjWrsfWRbbLk709oaCjOnTuH//znPzwaYlt4JISI7AMLCJVn/vz5SEpKwtatW1VHoT9hCSEiIrvWuXNnPPTQQ3jppZdq9OgbVR9LCBER2b25c+fi2LFj+Pzzz1VHoZuwhBARkd3r3r07HnzwQcybN49HQ2wISwgREdUL8+fPx9GjR7F9+3bVUej/sIQQEVG90KNHDwwfPhwLFixQHYX+D0sIERHVG3PmzMGhQ4fw9ddfq45CYAkhIqJ6pE+fPhg0aBDeeOMN1VEILCFERFTPzJo1C19//TWOHDmiOkq9xxJCRET1ypAhQ9CzZ0+8+eabqqPUeywhRERU78ycORMbN25EcnKy6ij1GksIERHVO8HBwfD398dbb72lOkq9xhJCRET1jqOjI2bMmIGPP/4Yv/32m+o49RZLCBER1UsRERFo2LAh3nnnHdVR6i2WECIb8NZbb6Fp06bQNA0rVqwwj3/xxRcwGo3Ytm1brW17wYIF6NSpEzw9PaHX69GuXTvMnDkTeXl5FS43ceJEeHh4QNM0HDt2rNbyAcDGjRvRtm1baJoGTdMwZ86cCudfvHgxNE2Dg4MDAgIC8O2339ZaFk3ToNPp0KpVK4wbNw4//vhjjW3rz2z9fVLWvtE0Dc7OzmjatCmCgoKwaNEiZGZm1lrOqtDr9YiKisKKFSuQm5urOk69xBJCZAOeffZZHDhw4JZxa/zGxe7duzFlyhT88ssvSE9Px8KFCxETE4PQ0NAKl1u9ejVWrVpV6/mAP87f//TTT/D39zdvu6ioqMx5S0pK8O677wIABg0ahNOnT+Puu++ulSxGoxEigqysLKxYsQL//ve/0adPH5w5c6bGtnczW3+flLVvTCYT0tLSEBcXBz8/P8yaNQudO3e2mdtjJ02aBJPJhLVr16qOUi+xhBDZsOHDhyM7OxsPPvhgrW3D3d0dkZGRaNiwITw8PBAWFoZRo0bhyy+/xMWLF2ttu5bq2bMnUlNTsXnz5jKnb9y4Ea1atbJqJjc3Nzz44IN45513kJeXhyVLllh1+7b8PtE0DV5eXggKCsLatWsRFxeH33//3ZxZNS8vL4wfPx5LliyByWRSHafeYQkhqkdEBPHx8Vi5cqV57LPPPoOjo2Op+Ro3bgwAKCgoqHB9mqbVfMi/8NRTTwEA3nvvvTKnL168GDNmzLBmJLM+ffoAAE6ePKlk+zWlpt8nNwsJCUFERATS0tJKnVJSaerUqfjpp5/w+eefq45S77CEUK2LiYmBm5sbHBwc0LNnTzRr1gw6nQ5ubm644447MGDAALRu3RoGgwFeXl6YOXNmqeX37duHTp06wWg0wmAwoGvXrtixYwcA4MMPP4S7uzs0TUODBg2wefNmHDlyBG3atIGjoyPGjh1bpazvvvsuDAYDmjZtikmTJqFFixYwGAwIDAzEoUOHSs0rIli8eDE6duwIvV6PBg0aYOTIkTh9+rRF8/3Zv//9b/j4+EDTNCxduhQAsHz5cri5ucHV1RVbtmzBsGHD4OnpCW9vb6xfv77U8iUlJVi4cCFuu+02uLi4oHHjxvDz88PChQsRFhZW4bYvXboEFxcX+Pn5lXoeixYtwm233Qa9Xg+j0YjnnnvuL/dpTRs0aBA6duyIb7755pbTHvv370dBQQGGDBlS5rK1/V4qLi4G8Me1BjfUt/dJZURERACAzfyabYcOHTBkyBBeoKqCEFVRSEiIhISEVGmZefPmCQA5dOiQ5OfnS3p6utx///0CQD7//HO5fPmy5OfnS1RUlACQY8eOmZeNj4+X+fPny5UrVyQjI0P69u0rjRo1Mk8/deqUuLq6yt///nfz2D/+8Q9ZvXq1Rc8vMjJS3Nzc5NSpU3Lt2jX54YcfpHfv3uLh4SEXLlwwzzd37lxxdnaWTz75RLKysiQpKUnuuOMOady4saSmplZ5vrNnzwoAee+998xjFy9eFACyZMkS89js2bMFgOzatUuys7MlLS1NBgwYIG5ublJYWGie79VXXxVHR0fZsmWLFBQUyPfffy/NmjWToKCgCp9/fn6+eHh4SFRUVKnx2bNni6Zp8vbbb0tmZqYUFBTIsmXLBIAcPXq0Svs4NjZWLPnz4+/vLz///LO88847AkCmTp1aavqoUaNk7dq1kpubKwDk3nvvLTW9Jt9L/v7+YjQaS4198sknAkCee+4581h9e5+Ut29ulpOTIwCkdevWFW6jLJb8/amM7du3CwA5fvx4ja+byhXHEkJVVp0Skpubax776KOPBICcOHHCPHb48GEBIBs2bCh3XQsXLhQAkpaWZh57//33BYCsW7dO/vnPf8r06dOrlO9mkZGRt/wB/e677wSAvPTSSyIiUlBQIO7u7jJmzJhS893Iv2DBgirNJ1L1D5erV6+ax26UgXPnzpnHevfuLX369Cm13SeffFIcHBzk+vXr5T7/2bNnS4cOHSQnJ8c8VlBQIK6urjJ48OBS865fv15JCcnKyhI3Nzdp0KCBFBQUiIjI+fPnxdvbW65fv15uCfmz6ryXbv6gzcvLk4SEBGnWrJk0bdpUUlJSRKT+vU/K2jfl0TRNvLy8KpynLLVVQkwmk3Ts2FEmTpxY4+umcsXxdAwp4+zsDOB/h7ABQKfTAUC5dz7cPE9JSYl57Mknn0RISAgmTZqEuLi4Gv9NiF69esHV1dV8aPyHH35AXl4eevXqVWq+3r17w9nZ2XzqprLzVdeNfXnzfrt27dotd02UlJRAp9Pdcm7/hk2bNiEuLg47duyAh4eHefzcuXMoKCjAvffeWyN5q8toNGLs2LHIzMzEhg0bAADR0dF46qmnzPuiMqr7XsrOzoamaTAajXjmmWfwwAMP4PDhw+YLY+vb+6Sy8vPzISLw9PSs8rK1RdM0REVF4dNPP0V6errqOPUGSwjZvM8//xxBQUFo0qQJ9Hr9LdeM3PDqq68iLy8PaWlptZJDr9fj8uXLAICsrCwAf9wx8GdeXl7m7xyo7Hy14YEHHsD333+PLVu24OrVqzhy5Ag2b96Mv/3tb2V+uGzYsAGvv/469uzZA19f31LTUlJSAABNmjSptbxVdeMC1RUrViArKwvx8fGYNGlShcvU9Hvpxm2oxcXFSElJwQcffIA2bdqYp9e390ll3fi9loCAgOpEr3Hjx4+HXq/n7bpWxBJCNu3ChQsYNWoUmjdvjkOHDiE7OxtvvPHGLfMVFRXhmWeeweLFi5GYmIhXXnmlRnMUFRUhKysL3t7eAP74YABQ5oeDJfPVhvnz52PQoEGIiIiAp6cnRo8ejbCwsDK/22PJkiVYt24ddu/ejZYtW94y3WAwAACuX79ea3mrqnv37ujbty8OHz6MyMhIhIaGokGDBuXOr+K9VN/eJ5X15ZdfAgCGDRtm8Tpqg5ubGx555BG8//77VvnuFQKcVAcgqsiJEydQVFSEp556Cm3btgVQ9m2hTz/9NJ544gmMHj0aly5dwssvv4whQ4agX79+NZJjz549EBH07dsXANClSxe4u7vf8oVLhw4dQmFhIXr27Fml+WrDDz/8gPPnz+Py5ctwcir7P3URwfPPP4/MzExs3ry53Pm6dOkCBwcH7N27F5MnT661zFX11FNP4eDBg0hISMDZs2crnFfFe6m+vU8qIzU1FdHR0fD29sZjjz1m8Xpqy5NPPomlS5di7969CAoKUh3H7vFICNk0Hx8fAMDXX3+Na9eu4ezZs7ecH1+2bBlatWqF0aNHAwAWLlyITp06Ydy4ccjJybFouyaTCZmZmSguLkZSUhKmTp0KHx8f862FBoMBM2bMwKZNm7Bu3Trk5OTgxIkTmDx5Mlq0aIHIyMgqzVcbpkyZAh8fnwq/fv3UqVN48803sWrVKuh0ulu+bvvGL4w2adIEwcHBSEhIwJo1a5CTk4OkpKRS3yOhQlhYGBo3boxRo0aZi0V5VLyX6tv75GYigry8PJhMJogILl++jNjYWNx1111wdHTE5s2bbeqakBu6du2KO++802rfBlzvqbokluquql6dHhMTI66urgJAfH19Zd++ffL666+L0WgUANKsWTP59NNPZcOGDdKsWTMBIA0aNJD169eLiMisWbOkYcOG4uXlJaGhobJ06VIBIP7+/tK9e3fRNE0aNmwoBw4cEBGRadOmiYODgwAQo9EoR44cqdLzi4yMFJ1OJ61atRInJyfx9PSUkSNHyvnz50vNZzKZZNGiRdK+fXvR6XTSoEEDGTVqlJw5c6bK87399tvm5+7m5iajR4+WJUuWSPPmzQWAuLq6yogRI2TZsmXmfdm+fXs5f/68rFy5Ujw9PQWAtGnTRpKTk0VEZPfu3dKoUSMBYH7odDrp2LGjbNy4UURETpw4UWr6nx+LFi0yZ8zNzZWJEydKo0aNxN3dXfr37y9z584VAOLt7V2lWxurenfMpk2bxN/fXwBI48aNZcqUKeZpM2fONL/2IiIvvviieb85ODhIp06dZN++fSJSM++l/fv3S4cOHcz7qEWLFhIaGlpu9vr0Ptm6davcfvvt4urqKs7OzuZ9d+NOmD59+siCBQskIyOj0q/9n9XW3TE3W716tTg7O5e6a4pqRZwmwhNfVDU3fisiPj5ecZLaMWnSJMTHxyMjI0N1lGpZvnw5zp49i+joaPNYYWEhnn/+eSxfvhyZmZlwcXFRki0uLg7h4eE8724DbPl9UhZr/P3Jz89Hy5YtMW/ePEyfPr3WtkOI5+kYojLcfMtmXZSamoqoqCg8/vjjpcadnZ3h4+ODoqKiCm+DpvqB75Oyubm5YezYsVi5ciWLci1jCSG7d/r06VvOYZf1GDNmjOqoNcbFxQU6nQ5r1qzB77//jqKiIvz2229YvXo15s6dizFjxtjk+XiyLr5PyvfEE0/gzJkzSExMVB3FrrGEkN0LCAiAiPzlY8OGDXjhhRewdu1aZGdnw8/PDwkJCarjW8RoNGLnzp04efIkOnToABcXF3Tq1Alr167F66+/jo8++kh1RLIBfJ+U74477kCXLl3wz3/+U3UUu8ZrQqjK7P2aEKp9vCaELGXNvz8LFy5ETEwMLl26ZP52XapRvCaEiIioLOPGjUN6ejq++uor1VHsFksIERFRGdq0aYN+/frxlEwtYgkhIiIqx9ixY7F58+YKv8yNLMcSQkREVI6wsDAUFhZi27ZtqqPYJZYQIiKicjRp0gSDBw9GXFyc6ih2iSWEiIioAg899BB27tyJgoIC1VHsDksIERFRBR566CFcu3YNu3btUh3F7rCEEBERVaBZs2bo3bs3tm7dqjqK3WEJISIi+gsjRozA1q1bYTKZVEexKywhREREf2HEiBFIS0vD4cOHVUexKywhREREf6FLly7w9/fnKZkaxhJCRERUCQ888AB27typOoZdYQkhIiKqhIEDB+Lo0aO4cuWK6ih2w0l1AKqbDh48aP41S6KqSklJAQC+h6jKDh48iL59+yrZ9sCBA6FpGvbu3YtRo0YpyWBveCSEqqxfv37K/ghQ3XfkyBGkpqYiJCREdRSqg/r27Yt+/fop2baXlxe6d++Ob775Rsn27RGPhFCVTZ8+XXUEqsPCwsIAgF+DTXXSwIEDsX37dtUx7AaPhBAREVXSwIEDcerUKaSmpqqOYhdYQoiIiCrp7rvvhpOTE/bu3as6il1gCSEiIqokd3d3dOnShV9aVkNYQoiIiKqgT58++O6771THsAssIURERFXQu3dvfP/99yguLlYdpc5jCSEiIqqC3r17o6CgAKdOnVIdpc5jCSEiIqqCzp07w83NjdeF1ACWECIioipwdHTEHXfcwetCagBLCBERURX16NEDx48fVx2jzmMJISIiqqKOHTvixx9/hIiojlKnsYQQERFVUceOHZGTk4P//ve/qqPUaSwhREREVdSpUycA4B0y1cQSQkREVEVNmjRB48aN8eOPP6qOUqexhBAREVkgICCAJaSaWEKIiIgs0KlTJ5aQamIJISIisoCvry9+/fVX1THqNJYQIiIiC7Rp0wYpKSkoKSlRHaXOYgkhIiKygI+PD4qKinibbjWwhBAREVmgTZs2AIALFy4oTlJ3sYQQERFZoGXLltDpdLwupBpYQoiIiCzg6OiIli1b8khINbCEEBERWcjHxwcXL15UHaPOYgkhIiKyUNOmTZGWlqY6Rp3FEkJERGShJk2a4PLly6pj1FksIURERBZiCakelhAiIiILsYRUD0sIERGRhZo2bYqMjAyYTCbVUeoklhAiIiILNWnSBCUlJcjMzFQdpU5iCSEiIrJQ48aNAQDp6emKk9RNLCFEREQW8vT0BADk5OQoTlI3sYQQERFZyMPDAwBLiKVYQoiIiCzEIyHVwxJCRERkIZ1OBxcXF5YQCzmpDkBE9uvDDz9ETEwMSkpKzGM3vlOha9eu5jFHR0dMnToVERER1o5IVG2enp4sIRZiCSGiWtOvXz88+uijZU77/fffS/27b9++1ohEVOM8PDxYQizE0zFEVGtuu+02dO3aFZqmlTuPpmno2rUrAgICrJiMqOYYjUaWEAuxhBBRrZowYQIcHR3Lne7k5IS///3vVkxEVLMMBgOuXbumOkadxBJCRLVq7Nixpa4J+bPi4mKEh4dbMRFRzXJ2dkZRUZHqGHUSSwgR1aqWLVsiMDAQDg63/rlxcHBAYGAgvL29FSQjqhnOzs4oLCxUHaNOYgkholo3fvz4Mq8L0TQNEyZMUJCIqOawhFiOJYSIal1oaGi5F6cGBwdbOQ1RzWIJsRxLCBHVuoYNG2Lw4MFwcvrftwI4Ojpi8ODBaNSokcJkRNXHEmI5lhAisopHHnkEJpPJ/G8Rwfjx4xUmIqoZLCGWYwkhIqt46KGH4OzsbP63TqfDiBEjFCYiqhksIZZjCSEiq3Bzc8OIESOg0+ng5OSEkSNHwt3dXXUsompjCbEcSwgRWc24ceNQXFyMkpISjB07VnUcohrBEmI5/nYM1UspKSk4cOCA6hj1TklJCQwGA0QEeXl5iIuLUx2p3uH3stQ8lhDLsYRQvXTgwAF+S6di48aNUx2hXoqNjUVYWJjqGHZFp9OxhFiIJYTqNRFRHaHe+eabb6BpGoKCgsxjuuKLVwAAIABJREFUcXFxCA8P5+tRyyr6IUGyHEuI5VhCiMiq7rnnHtURiGoUT8dYjiWEiKyqrN+QIarL+AN2luNfAyIiomrgkRDLsYQQERFVg06n45EQC7GEEBERVYOmabyo2kIsIURERNXAEmI5lhAiIqJqYAmxHEsIERFRNbCEWI4lhIiIqBpYQizHEkJERFQNLCGWYwkhIiIiJVhCiIiIqoFHQizHEkJERFQNLCGWYwkhIiKqBpYQy7GEENVxCxYsQKdOneDp6Qm9Xo927dph5syZyMvLq3C5iRMnwsPDA5qm4dixY1bbbk07c+YMnn76aXTu3BkeHh5wcnKC0WhEhw4dMHz4cCQmJlo1T1kqs682btyItm3bQtO0Ug9nZ2c0bdoUQUFBWLRoETIzMxU+EyoLS4jlWEKI6rjdu3djypQp+OWXX/D/2bv3uKjq/H/gr5lhmBGGGfBuAaJ4T80Lmuul0Cw11/KC4GqmXyVZzdA0tZUy0zKNAsvo4uWbG5QyXtbMLXXTTcu8ZKuCuoq6bV6+P0ORO8r1/fvDZVYUDJCZz8C8no8Hf3iur5lznHlxbly9ehVLlizB8uXLMXr06LvOt3r1aqxatcrh661Ja9asQadOnZCUlISYmBhcuHABubm5OHLkCBYvXoyMjAwkJyc7LE9FKvNejRo1Cv/6178QGBgIi8UCEUFJSQlSU1NhtVrRokULzJs3Dw888AAOHz6s8NXQ7VhCqs9NdQAiujcmkwkRERHQ6XQAgNDQUGzatAlWqxUXLlyAn59fnVpvqQMHDiAiIgKPPPIIduzYATe3/36ctWzZEi1btoS3tzfOnDlj1xyVUd33SqPRwNvbG8HBwQgODsbQoUMRFhaGoUOHIiUlBRaLxZEvgyrAElJ9PBJCVMtt27bN9uVWqmHDhgCAvLy8u86r0WiUrLcmvP766yguLsabb75ZpoDcatCgQZg+fbrds/yWmnqvQkJCMHHiRKSmpuKjjz6q0YxUfSwh1ccSQlQF8fHxCAoKgtFohKenJwICArB48WIAgIggJiYG7du3h8FggI+PD4YPH45Tp07Z5v/ggw/g6ekJDw8PfPHFFxgyZAjMZjN8fX2xbt0623Tt27eHRqOBVqtF9+7dbV9Uc+fOhcVigdFoxNq1ayvMeenSJdSrVw8tWrSwDRMRREdHo23btjAYDLBYLJgzZ06Nvj/lrdceCgoKsGvXLjRo0AA9e/as9HzOvo0qY+LEiQCAr7/+ukrzkf2whNwDIXJBiYmJUtXdPzY2VgDIm2++KWlpaXLt2jX5+OOPZdy4cSIismDBAnF3d5f4+HjJyMiQpKQk6datmzRs2FAuX75sW05UVJQAkF27dklmZqakpqZKv379xNPTUwoKCkREpKioSAICAsTf31+KiorK5HjhhRckNja2wpy5ubni5eUlkZGRZYZHRUWJRqORd955R9LT0yUvL0/i4uIEgBw5cqRK70VV1lsZVd0eKSkpAkB69epVpfU4+zYSEQkMDBSLxVLhvFlZWQJA/Pz8qvTaRUQASGJiYpXno7v7/PPPRafTqY5RG1lZQsglVfVLr6CgQLy9vaV///5lhhcVFcny5cslLy9PTCaTjBkzpsz4Q4cOCQBZtGiRbVjpF9z169dtw0rLwNmzZ23DSkuP1Wq1DcvNzRV/f3/JzMysMGtUVJS0adNGsrKybMPy8vLEw8NDHnvssTLTrlu3rsZKSHnrrayqbo/Dhw8LABk4cGCl53H2bVTqt0qIiIhGoxFvb++7TlMelhD7WLdunWi1WtUxaiMrT8cQVUJSUhIyMjIwaNCgMsN1Oh1mzJiBEydOICcnB0FBQWXG9+jRA+7u7jh48OBdl+/u7g4AKCwstA0LDw+HxWLB8uXLbcMSEhIwfPhwmM3mcpezefNmWK1W7NixA15eXrbhZ8+eRV5eHh599NHKveAqqmi99mIymQBU7XoKZ99GlZWbmwsRqXD55Hg8HVN9LCFElZCVlQUA8Pb2Lnd8RkYGgP9+Od7K29sb2dnZVV6nyWTClClT8MMPP+DQoUMAgA8//BCRkZHlTr9+/XosXboU3377LQICAsqMu3jxIgCgUaNGVc7xW+62XnsJCAiA0WhESkpKpedx9m1UWaWvuV27dtWan2oeS0j1sYQQVcJ9990HALh69Wq540vLSXlfZBkZGfD19a3WeiMjI6HX6xEbG4u9e/fCz88PgYGBd0y3YsUKJCQkYPfu3bastzIajQCA/Pz8auWoyG+t114MBgMGDRqEq1evYt++fRVOd+3aNYSHhwNw/m1UWdu3bwcADBkypNrLIHIWLCFElRAQEID69etj586d5Y7v2LEjTCbTHQ+ROnjwIAoKCtC9e/dqrdfX1xehoaHYuHEjXnnlFcycObPMeBHBvHnzkJycjC1btpT7W35pPq1Wiz179lQrx+0qu157WrhwIQwGA2bNmoXr16+XO83x48dtt+86+zaqjMuXLyM2Nha+vr6YNGlStZdD5CxYQogqwWAwYP78+di7dy8iIyNx6dIllJSUIDs7GydPnoTRaMTs2bOxefNmJCQkICsrC8nJyZg6dSqaNWuGiIiIaq979uzZKCoqQnp6OgYMGFBm3MmTJ/HWW29h1apV0Ov1dzzy++233wZw8zTMqFGjsHHjRqxZswZZWVlISkrCypUrq5Wpsuu1py5duuCzzz7D8ePH0a9fP3z11VfIzMxEYWEhfv75Z6xatQqTJ0+GXq8HAKffRrcSEeTk5KCkpAQigitXriAxMRF9+vSBTqfDli1beE0I1Q3qLoolUqc6t+iKiLz//vvSqVMnMRqNYjQapWvXrhIXFyciIiUlJRIdHS2tW7cWvV4vPj4+MmLECDl9+rRt/ri4OPHw8BAA0rp1azl37pysXLlSzGazAJDmzZtLSkrKHevt37+/rF69+o7hycnJAqDCn+joaNu02dnZEh4eLg0aNBCTySR9+/aVBQsWCADx9fWVY8eOVfp9qMp6K6O620NE5Pz58/Liiy9Kp06dxGQyiU6nE29vb+natatMnjxZ9u3bZ5vWmbfR1q1bpXPnzuLh4SHu7u6i1WoFgO1OmJ49e8qiRYskLS2tWu+TCO+OsZd72X9dnFUjwqtpyPVYrVaEhYXxYjInwe3hGBqNBomJiQgNDVUdpU7h/lttG3g6hoiIiJRgCSEiAMCpU6fuuF6hvJ8xY8aojkpEdQT/ii4RAbj53AkeTiYiR+KRECIiIlKCJYSIiIiUYAkhIiIiJVhCiIiISAmWECIiIlKCJYSIiIiUYAkhIiIiJVhCiIiISAmWECIiIlKCJYSIiIiUYAkhIiIiJVhCiIiISAmWECIiIlKCJYSIiIiUcFMdgEglq9WqOgIB2L9/PwBuDyJXwxJCLi0sLEx1BLoFtweRa2EJIZcUGhqK0NBQ1TFcUun7zqMeRMRrQoiIiEgJlhAiIiJSgiWEiIiIlGAJISIiIiVYQoiIiEgJlhAiIiJSgiWEiIiIlGAJISIiIiVYQoiIiEgJlhAiIiJSgiWEiIiIlGAJISIiIiVYQoiIiEgJlhAiIiJSgiWEiIiIlGAJISIiIiVYQoiIiEgJlhAiIiJSgiWEiIiIlGAJISIiIiVYQoiIiEgJlhAiIiJSgiWEiIiIlGAJISIiIiVYQoiIiEgJlhAiIiJSgiWEiIiIlGAJISIiIiVYQoiIiEgJlhAiIiJSgiWEiIiIlGAJISIiIiVYQoiIiEgJN9UBiKju2rNnDw4cOFBm2KlTpwAAy5YtKzO8V69eeOSRRxyWjYjUYwkhIrspKCjASy+9BL1eD6227IHXV199FQBQUlKCwsJC7Ny5U0VEIlKIJYSI7GbAgAFo0KAB0tLS7jqdj48P+vfv76BUROQseE0IEdmNTqfDuHHj4O7uXuE07u7uGD9+PNzc+DsRkathCSEiu/rDH/6AgoKCCscXFBTgD3/4gwMTEZGzYAkhIrvq1asX/P39Kxzv6+uLhx56yIGJiMhZsIQQkd09/fTT0Ov1dwx3d3fHhAkToNFoFKQiItVYQojI7p5++mkUFhbeMbygoABjxoxRkIiInAFLCBHZXfv27dG+ffs7hrdr1w4dO3ZUkIiInAFLCBE5xDPPPFPmlIxer8eECRMUJiIi1VhCiMghxo4di6KiItu/i4qKeCqGyMWxhBCRQ/j7+yMoKAharRYajQY9evRAQECA6lhEpBBLCBE5zDPPPAOtVgudTofx48erjkNEirGEEJHDhIWFQUQgIhg9erTqOESkGJ+TTC7JarUiLCxMdQyX1rRpU9URXFJiYiJCQ0NVxyACwBJCLi4xMVF1BJezZ88eaDQaPPzww7Zh+/fvx/Lly7k97IzFm5wNSwi5NP5G6HiDBw8GAJjN5jLDly9fzu1hZywh5GxYQojIoW4vH0TkunhhKhERESnBEkJERERKsIQQERGREiwhREREpARLCBERESnBEkJERERKsIQQERGREiwhREREpARLCBERESnBEkJERERKsIQQERGREiwhREREpARLCBERESnBEkJUyy1atAgdOnSA2WyGwWBAq1atMHfuXOTk5Nx1vvDwcHh5eUGj0eDo0aNVXu+yZcvQrl071KtXD56enmjXrh1eeeUVZGVlVfelVMvp06fx/PPP44EHHoCXlxfc3NxgsVjQpk0bDB06FPv373donvJUZhtt2rQJLVu2hEajKfPj7u6Oxo0bIzg4GNHR0UhPT1f4SohqFksIUS23e/duTJ8+Hf/+979x9epVLFmyBMuXL8fo0aPvOt/q1auxatWqaq/3u+++w7PPPovz58/j119/xeLFi7Fs2TKEhIRUe5lVtWbNGnTq1AlJSUmIiYnBhQsXkJubiyNHjmDx4sXIyMhAcnKyw/JUpDLbaNSoUfjXv/6FwMBAWCwWiAhKSkqQmpoKq9WKFi1aYN68eXjggQdw+PBhha+GqOa4qQ5ARPfGZDIhIiICOp0OABAaGopNmzbBarXiwoUL8PPzs8t63d3d8dxzz8FoNAIARo8ejQ0bNmDDhg34f//v/6FZs2Z2WW+pAwcOICIiAo888gh27NgBN7f/fpy1bNkSLVu2hLe3N86cOWPXHJVR3W2k0Wjg7e2N4OBgBAcHY+jQoQgLC8PQoUORkpICi8XiyJdBVON4JISoltu2bZvty61Uw4YNAQB5eXl3nVej0VR7vZs3b7YVkFL3338/APzmqaCa8Prrr6O4uBhvvvlmmQJyq0GDBmH69Ol2z/Jb7mUb3SokJAQTJ05EamoqPvrooxrNSKQCSwhRFcTHxyMoKAhGoxGenp4ICAjA4sWLAQAigpiYGLRv3x4GgwE+Pj4YPnw4Tp06ZZv/gw8+gKenJzw8PPDFF19gyJAhMJvN8PX1xbp162zTtW/fHhqNBlqtFt27d7d9Uc2dOxcWiwVGoxFr166tMOelS5dQr149tGjRwjZMRBAdHY22bdvCYDDAYrFgzpw5Nfr+nDlzBt7e3mjevHmNLvd2BQUF2LVrFxo0aICePXtWej5n30aVMXHiRADA119/XaX5iJySELmgxMREqeruHxsbKwDkzTfflLS0NLl27Zp8/PHHMm7cOBERWbBggbi7u0t8fLxkZGRIUlKSdOvWTRo2bCiXL1+2LScqKkoAyK5duyQzM1NSU1OlX79+4unpKQUFBSIiUlRUJAEBAeLv7y9FRUVlcrzwwgsSGxtbYc7c3Fzx8vKSyMjIMsOjoqJEo9HIO++8I+np6ZKXlydxcXECQI4cOVKl9+JWBQUFcvHiRVmxYoUYDAaJj4+v8jKquj1SUlIEgPTq1atK63H2bSQiEhgYKBaLpcJ5s7KyBID4+flV6bWLiACQxMTEKs9Hd1edzxMSEREr3zVySVX90CgoKBBvb2/p379/meFFRUWyfPlyycvLE5PJJGPGjCkz/tChQwJAFi1aZBtW+gV3/fp127DSMnD27FnbsNLSY7VabcNyc3PF399fMjMzK8waFRUlbdq0kaysLNuwvLw88fDwkMcee6zMtOvWrbvnEtKkSRMBIA0aNJB3333X9iVdFVXdHocPHxYAMnDgwErP4+zbqNRvlRAREY1GI97e3nedpjwsIfbBElJtVp6OIaqEpKQkZGRkYNCgQWWG63Q6zJgxAydOnEBOTg6CgoLKjO/Rowfc3d1x8ODBuy7f3d0dAFBYWGgbFh4eDovFguXLl9uGJSQkYPjw4TCbzeUuZ/PmzbBardixYwe8vLxsw8+ePYu8vDw8+uijlXvBVXDhwgWkpqbi888/x5///Gd07doVqampNb6eW5lMJgBVu57C2bdRZeXm5kJEKlw+UW3CEkJUCaXPvvD29i53fEZGBoD/fjneytvbG9nZ2VVep8lkwpQpU/DDDz/g0KFDAIAPP/wQkZGR5U6/fv16LF26FN9++y0CAgLKjLt48SIAoFGjRlXO8Vv0ej0aNWqExx9/HOvXr8eJEyewZMmSGl/PrQICAmA0GpGSklLpeZx9G1VW6Wtu165dteYnciYsIUSVcN999wEArl69Wu740nJS3hdZRkYGfH19q7XeyMhI6PV6xMbGYu/evfDz80NgYOAd061YsQIJCQnYvXu3LeutSu9iyc/Pr1aOymrVqhV0Oh1OnDhh1/UYDAYMGjQIV69exb59+yqc7tq1awgPDwfg/NuosrZv3w4AGDJkSLWXQeQsWEKIKiEgIAD169fHzp07yx3fsWNHmEymOx4idfDgQRQUFKB79+7VWq+vry9CQ0OxceNGvPLKK5g5c2aZ8SKCefPmITk5GVu2bCn3t/zSfFqtFnv27KlWjtulpaVh7Nixdww/c+YMiouL7fZsklstXLgQBoMBs2bNwvXr18ud5vjx47bbd519G1XG5cuXERsbC19fX0yaNKnayyFyFiwhRJVgMBgwf/587N27F5GRkbh06RJKSkqQnZ2NkydPwmg0Yvbs2di8eTMSEhKQlZWF5ORkTJ06Fc2aNUNERES11z179mwUFRUhPT0dAwYMKDPu5MmTeOutt7Bq1Sro9fo7Hvn99ttvA7h5GmbUqFHYuHEj1qxZg6ysLCQlJWHlypXVyuTp6YmdO3di9+7dyMrKQmFhIY4cOYIJEybA09MTs2bNqvbrrawuXbrgs88+w/Hjx9GvXz989dVXyMzMRGFhIX7++WesWrUKkydPhl6vBwCn30a3EhHk5OSgpKQEIoIrV64gMTERffr0gU6nw5YtW3hNCNUNSq+LJVKkulezv//++9KpUycxGo1iNBqla9euEhcXJyIiJSUlEh0dLa1btxa9Xi8+Pj4yYsQIOX36tG3+uLg48fDwEADSunVrOXfunKxcuVLMZrMAkObNm0tKSsod6+3fv7+sXr36juHJyckCoMKf6Oho27TZ2dkSHh4uDRo0EJPJJH379pUFCxYIAPH19ZVjx45V6b148sknpUWLFmIymcRgMEhgYKCMGTNGkpOTq7QckXu7u+D8+fPy4osvSqdOncRkMolOpxNvb2/p2rWrTJ48Wfbt22eb1pm30datW6Vz587i4eEh7u7uotVqBYDtTpiePXvKokWLJC0trVrvkwjvjrEX3h1TbVaNiIjjKg+Rc7BarQgLCwN3f+fA7eEYGo0GiYmJCA0NVR2lTuH+W20beDqGiIiIlGAJISIAwKlTp+64XqG8nzFjxqiOSkR1BP+KLhEBuPncCR5OJiJH4pEQIiIiUoIlhIiIiJRgCSEiIiIlWEKIiIhICZYQIiIiUoIlhIiIiJRgCSEiIiIlWEKIiIhICZYQIiIiUoIlhIiIiJRgCSEiIiIlWEKIiIhICZYQIiIiUoIlhIiIiJRwUx2ASCWNRqM6At2C24PItbCEkEvq3bs3EhMTVcdwuK+//hoJCQl48MEHMWfOnFr3pb9371589NFHWLZsGfz8/FTHqZV69+6tOgKRjUZERHUIIrKvnJwcPPvss9iwYQNefvllLFiwAFpt7TsbW1JSgp49e8Lb2xvffPON6jhEAACr1YqwsDDw67TKNvBICFEdd+rUKYSEhODXX3/FV199hccff1x1pGrTarV4++230b9/f2zfvh2DBw9WHYmI7kHt+1WIiCrts88+Q1BQEHx8fHDs2LFaXUBKBQcH46mnnsKsWbNQVFSkOg4R3QOWEKI6KD8/HzNmzMDTTz+NcePGYdeuXbjvvvtUx6ox77zzDs6dO4fVq1erjkJE94AlhKiOuXDhAoKDg/HJJ5/AarXi448/hru7u+pYNSowMBBTp07FggULkJmZqToOEVUTSwhRHfLVV1+hS5cuyMzMxIEDBzB69GjVkezm1VdfRUlJCZYuXao6ChFVE0sIUR0gIli2bBmGDRuGJ554Aj/++CM6dOigOpZd+fj44OWXX0ZMTAzOnTunOg4RVQNLCFEtd/XqVQwePBivvvoqYmJiEB8fD09PT9WxHOK5555DQEAAXn75ZdVRiKgaWEKIarEff/wRQUFBOHXqFPbu3YsZM2aojuRQer0ey5YtQ2JiIr7//nvVcYioilhCiGqplStXom/fvujUqROOHj2Knj17qo6kxPDhw/HII49g7ty5qqMQURWxhBDVMtnZ2QgLC8O0adPwpz/9CV988QV8fHxUx1IqOjoaBw4cwJdffqk6ChFVAZ+YSlSLnDp1CqNGjcKVK1ewfft2DBw4UHUkpxAUFIThw4cjKioKQ4cOrZWPpCdyRfyfSlRLJCQkICgoCA0aNMDRo0dZQG6zePFinDx50iX/MCFRbcUSQuTkSp9++swzz2Dy5Ml17umnNeWBBx7A2LFj8eqrr/Jx7kS1BEsIkRM7f/48HnnkEaxduxZWqxXvvvsu9Hq96lhOa9GiRfjll1+wdu1a1VGIqBJYQoic1F//+ld07doV+fn5+OmnnxASEqI6ktMLCAjApEmTsHDhQly/fl11HCL6DSwhRE6muLgYCxcuxJNPPomhQ4di3759aNWqlepYtcaCBQuQnp6OlStXqo5CRL+BJYTIiVy5cgVDhgzBsmXL8OGHH+LTTz+Fh4eH6li1SrNmzTBt2jS88cYbyM7OVh2HiO6CJYTISXz//ffo0qULUlJSsHfvXkyZMkV1pFrrpZdeQn5+Pt577z3VUYjoLlhCiBQTEbz77rsYMGAAunfvjiNHjqBHjx6qY9VqDRo0wAsvvIDo6Ghcu3ZNdRwiqgBLCJFCpU8/ffHFFzF//nxs2bLF5Z9+WlNefPFFGAwGvPPOO6qjEFEFWEKIFPnnP/+Jhx56CHv27MH27duxcOFCPumzBplMJsyZMwfvvvsufv31V9VxiKgc/MQjUiA+Ph5BQUFo1KgRjh49ikcffVR1pDpp2rRpMJlMiImJUR2FiMrBEkLkQDdu3MCMGTMwYcIEhIeH45tvvkGzZs1Ux6qzPDw8MGvWLMTFxeHq1auq4xDRbVhCiBzk1qefbtiwgU8/dZDnnnsO9erVw/vvv686ChHdhiWEyAG2bduGLl26oLCwEP/4xz8watQo1ZFchqenJ55//nksX74cGRkZquMQ0S1YQojsqPTpp0899RR+//vf4/vvv0dgYKDqWC5nxowZ0Gg0+PDDD1VHIaJbsIQQ2cmVK1cwePBgLFu2DB9//DGffqqQxWLBc889h9jYWOTm5qqOQ0T/wRJCZAd79+7Fgw8+iF9++QUHDx5EeHi46kgub+bMmcjNzcWaNWtURyGi/2AJIapBpU8/HThwIHr06IFDhw6hc+fOqmMRgIYNG2LSpEmIjY1FUVGR6jhEBJYQohqTlZWF0NBQvPjii1i8eDG2bNkCb29v1bHoFrNmzcLFixexceNG1VGICCwhRDXi6NGj6NatG/bu3YsdO3Zg3rx50Gg0qmPRbVq0aIGRI0di6dKlEBHVcYhcHksI0T369NNP0adPH/j6+uLYsWMYMGCA6kh0F3PmzMGxY8ewe/du1VGIXB5LCFE13bhxA1OmTMHEiRNtTz9t2rSp6lj0G4KCgtC/f39ER0erjkLk8txUByByRiJy19MpZ8+eRUhICH7++Wds3LgRI0eOdGA6uldz5szB0KFDcfz4cXTs2FF1HCKXxSMhRLe5du0aHn/88QqfJ7F161b06NEDWq0WR44cYQGphQYPHoy2bdvyUe5EirGEEN1mxowZ+OabbxAREVFmeFFRERYuXIjhw4dj2LBh2LdvH1q2bKkoJd0LjUaDadOmIT4+HteuXVMdh8hlsYQQ3eLrr79GQkICAODzzz/Hxx9/DABITU21Pf101apV+PTTT1GvXj2VUekeTZw4EW5ubli7dq3qKEQuiyWE6D+ysrIwadIkaLU3/1uICKZPn46VK1eic+fOuHjxIn788UdMnjxZcVKqCV5eXnjmmWewYsUKFBcXq45D5JJYQoj+Y86cOUhLS0NJSYltmIhg/vz56N27N3788UdexFjHREZG4vz58/j6669VRyFySSwhRAC+/fZbrFq1CoWFhWWGFxcXIzs7G9evX4enp6eidGQvrVu3xsCBA3mBKpEiLCHk8vLy8jBx4kTbaZjbFRQUYOfOnVi6dKmDk5EjTJs2DX/729/w73//W3UUIpfDEkIuLyoqCpcuXbrrdQElJSV45ZVX+JTNOmjo0KFo0qQJL1AlUoAlhFzagQMH8N577/3mX1XV6XQoKSnBxIkTkZOT46B05Ahubm4YP3481qxZwwtUiRyMJYRcVn5+PiZMmFDhk1F1Oh20Wi3c3Nzw8MMPY/ny5fjpp59gMpkcnJTsbfLkybh06RL+9re/qY5C5FL42HZyWYsWLcK5c+fK/Par0+kgItDpdHj00Ufxhz/8AU899RQsFovCpGRvbdq0Qd++fbFmzRoMHjxYdRwil8ESQi7p6NGjWLZsGYqLi+Hm5obi4mLo9XoMGTIEY8aMwdChQ+Hl5aU6JjnQ5MmTMWXKFFy5cgWNGjVSHYfIJWhERG4dsH8+VbaUAAAgAElEQVT/fsTExKjKQ2R3IoJvvvkGmZmZ0Ol0aNq0Kfz8/NC0aVO4ubGX10UbNmz4zWny8vLQrFkzvPbaa5g5c6YDUlFdYbVaERYWhtu+Tum3bbjjmpALFy5g48aNKsIQVWjjxo24ePFijSzr3LlzMJvN+N3vfocnn3wSv/vd7+Dr68sCUgddvHix0p9nHh4eGD16NP785z/bORURlarwU7cyvzkQOYpGo8ELL7yA0NDQe15WcXExdDpdDaQiZ1f6G2plTZgwAWvWrEFSUhI6d+5sx2REBPDuGHJBLCBUkb59+yIwMBCffvqp6ihELoElhIjoPzQaDZ5++mkkJCT85rNjiOjesYQQEd1i4sSJSE1Nxc6dO1VHIarzWEKIiG4REBCAvn378gJVIgdgCSEius2ECROwdetWZGRkqI5CVKexhBAR3Wb06NHQarWwWq2qoxDVaSwhRES3MZvNGD58OE/JENkZSwgRUTmeeeYZ/PDDDzh9+rTqKER1FksIEVE5HnvsMfj6+iIhIUF1FKI6iyWEiKgcWq0WY8eORXx8PEpKSlTHIaqTWEKIiCowYcIE/PLLL9izZ4/qKER1EksIEVEFOnTogKCgID7GnchOWEKIiO7imWeewYYNG5CTk6M6ClGdwxJCRHQXY8eORVFREf7yl7+ojkJU57CEOMDbb7+Nxo0bQ6PR4KOPPrIN/+qrr2CxWPDll1/abd2LFi1Chw4dYDabYTAY0KpVK8ydO/c3f6sLDw+Hl5cXNBoNjh49Wu31l5SUIDY2Fr179672Mqpq06ZNaNmyJTQaDTQaDV555ZW7Th8TEwONRgOtVot27dph7969dsui0Wig1+tx//33Y9y4cfjnP/9ZY+u6nbPvd+W9NxqNBu7u7mjcuDGCg4MRHR2N9PR0u+WsjAYNGmDIkCF8ZgiRPchtEhMTpZzBdI/OnDkjAOTDDz+0Ddu2bZuYzWbZunWr3db7yCOPSFxcnKSlpUlWVpYkJiaKXq+XwYMH/+a869atEwBy5MiRaq07JSVF+vTpIwDkwQcfrNYySgGQxMTEKs0TGBgoAKRp06ZSUFBQ7jRFRUXSvHlzASCPPvroPWX8rSwWi0VERHJycmTr1q3i7+8vJpNJTp06Zbf11ob97tb3pqSkRNLT0+Xvf/+7TJw4UTQajTRr1kx+/PHHauWoqc+zv/zlL6LVauX8+fP3vCyqe/i9WW1WHglRaOjQocjMzMSwYcPstg6TyYSIiAjUr18fXl5eCA0NxYgRI7B9+3ZcuHDBbus9duwYXnrpJUydOhVdunSx23p+S/fu3XH58mVs2bKl3PGbNm3C/fff79BMnp6eGDZsGN59913k5ORgxYoVDl2/M+93Go0G3t7eCA4OxieffAKr1Ypff/3VllmVJ554AvXr18dnn32mLANRXcQSUoeICDZs2ICVK1fahm3btg06na7MdA0bNgQA5OXl3XV5Go2m2lkefPBBbNq0CePGjYPBYKj2cu7VtGnTAAAffvhhueNjYmIwe/ZsR0ay6dmzJwDg+PHjStZfU2p6v7tVSEgIJk6ciNTU1DKnlBzN3d0doaGhvEuGqIbdcwlZvnw5PD09odVq0b17dzRp0gR6vR6enp7o1q0b+vXrBz8/PxiNRnh7e2Pu3Lll5v/uu+/QoUMHWCwWGI1GdOrUCTt27AAArF27FiaTCRqNBj4+PtiyZQsOHz6M5s2bQ6fTYezYsVXK+t5778FoNKJx48b44x//iGbNmsFoNKJ37944ePBgmWlFBDExMWjfvj0MBgN8fHwwfPhwnDp1qlrT3e7777+Hv78/NBoN3n//fQDABx98AE9PT3h4eOCLL77AkCFDYDab4evri3Xr1pWZv7i4GEuWLEHbtm1Rr149NGzYEC1atMCSJUsQGhp613VfunQJ9erVQ4sWLcq8jujoaLRt2xYGgwEWiwVz5sz5zffU2Q0YMADt27fH3//+9zsev71v3z7k5eXh8ccfL3dee++bRUVFAFCmpLnaflcZEydOBAB8/fXXVZqvpo0fPx7//Oc/8dNPPynNQVSn3H6Cpjrntl599VUBIAcPHpTc3Fy5evWqDB48WADIX//6V7ly5Yrk5uZKZGSkAJCjR4/a5t2wYYMsXLhQrl27JmlpadKrVy9p0KCBbfzJkyfFw8NDJkyYYBv2pz/9SVavXl2ljKUiIiLE09NTTp48KTdu3JATJ05Ijx49xMvLq8z53gULFoi7u7vEx8dLRkaGJCUlSbdu3aRhw4Zy+fLlKk9X3rn5CxcuCABZsWKFbVhUVJQAkF27dklmZqakpqZKv379xNPTs8x1DW+88YbodDr54osvJC8vT3766Sdp0qSJBAcH3/X15+bmipeXl0RGRpYZHhUVJRqNRt555x1JT0+XvLw8iYuLu6drQko99NBDyq4J+fnnn+Xdd98VADJz5swy40eMGCGffPKJZGdnl3tNSE3um7de91AqPj5eAMicOXNsw1xtv6vovblVVlaWABA/P7+7rqM8NX2uvl27djJjxowaWx7VDbwmpNqsNVpCsrOzbcP+/Oc/CwBJTk62DTt06JAAkPXr11e4rCVLlggASU1NtQ37+OOPBYAkJCTI559/LrNmzapSvltFRETc8YH3448/CgB57bXXREQkLy9PTCaTjBkzpsx0pfkXLVpUpelEqv5lcP36dduw0jJw9uxZ27AePXpIz549y6x3ypQpotVqJT8/v8LXHxUVJW3atJGsrCzbsLy8PPHw8JDHHnuszLT3emFqKdUlJCMjQzw9PcXHx0fy8vJEROTcuXPi6+sr+fn5FZaQ293Lvnn7hakbN26UJk2aSOPGjeXixYsi4nr7XXnvTUU0Go14e3vfdZry1PSXw+LFi6VRo0YVXuhMroklpNrsd2Gqu7s7gP8ecgYAvV4PACgsLKxwvtJpiouLbcOmTJmCkJAQ/PGPf4TVasVbb71Vo1mDgoLg4eFhO5R94sQJ5OTkICgoqMx0PXr0gLu7u+3UTWWnu1el7+Wt79uNGzcgImWmKy4uhl6vv+NcfKnNmzfDarVix44d8PLysg0/e/Ys8vLy8Oijj9ZIXmdjsVgwduxYpKenY/369QCA2NhYTJs2zfbeVsa97puZmZnQaDSwWCyYMWMGnnjiCRw6dMh2Yayr7XeVlZubCxGB2Wyu8rw1bfz48UhLS7OdliOie6P8wtS//vWvCA4ORqNGjWAwGO64ZqTUG2+8gZycHKSmptolh8FgwJUrVwAAGRkZAG5e4X87b29vZGdnV2k6e3jiiSfw008/4YsvvsD169dx+PBhbNmyBb///e/L/TJYv349li5dim+//RYBAQFlxl28eBEA0KhRI7vlVa30AtWPPvoIGRkZ2LBhA/74xz/edZ6a3jctFgtEBEVFRbh48SL+93//F82bN7eNd7X9rrJSUlIAAO3atbuX6DWiefPm6Nu3L+Lj41VHIaoTlJaQ8+fPY8SIEWjatCkOHjyIzMxMLFu27I7pCgsLMWPGDMTExGD//v14/fXXazRHYWEhMjIy4OvrC+DmBzmAcj/MqzOdPSxcuBADBgzAxIkTYTabMXLkSISGhmLVqlV3TLtixQokJCRg9+7duO++++4YbzQaAQD5+fl2y6taly5d0KtXLxw6dAgREREYPXo0fHx8Kpxexb7pavtdZW3fvh0AMGTIkGovoyaNHz8eW7dutZVBIqo+N5UrT05ORmFhIaZNm4aWLVsCKP+20Oeffx7PPvssRo4ciUuXLmHx4sV4/PHH8bvf/a5Gcnz77bcQEfTq1QsA0LFjR5hMJhw+fLjMdAcPHkRBQQG6d+9epens4cSJEzh37hyuXLkCN7fyN6OI4KWXXkJ6ejq2bNlS4XQdO3aEVqvFnj17MHXqVLtlVm3atGk4cOAANm7ciDNnztx1WhX7pqvtd5Vx+fJlxMbGwtfXF5MmTar2cmpSaGgoZsyYgQ0bNuDZZ59VHYeoVlN6JMTf3x8A8M033+DGjRs4c+bMHeez4+LicP/992PkyJEAgCVLlqBDhw4YN24csrKyqrXekpISpKeno6ioCElJSZg5cyb8/f1ttwIajUbMnj0bmzdvRkJCArKyspCcnIypU6eiWbNmiIiIqNJ09jB9+nT4+/vf9fHrJ0+exFtvvYVVq1ZBr9ff8Xjst99+G8DN0zCjRo3Cxo0bsWbNGmRlZSEpKanMcx/qgtDQUDRs2BAjRoywFYuKqNg3XW2/u5WIICcnByUlJRARXLlyBYmJiejTpw90Oh22bNniFNeEAIDZbMawYcN4SoaoJtx+qWpVr/Jdvny5eHh4CAAJCAiQ7777TpYuXSoWi0UASJMmTeSzzz6T9evXS5MmTQSA+Pj4yLp160REZN68eVK/fn3x9vaW0aNHy/vvvy8AJDAwULp06SIajUbq168vP/zwg4iIvPDCC6LVagWAWCwWOXz4cJUuxY2IiBC9Xi/333+/uLm5idlsluHDh8u5c+fKTFdSUiLR0dHSunVr0ev14uPjIyNGjJDTp09Xebp33nnH9to9PT1l5MiRsmLFCmnatKkAEA8PD3nyySclLi7O9l62bt1azp07JytXrhSz2SwApHnz5pKSkiIiIrt375YGDRoIANuPXq+X9u3by6ZNm0REJDk5ucz423+io6NtGbOzsyU8PFwaNGggJpNJ+vbtKwsWLBAA4uvrK8eOHavS+7x//37p06ePNGvWzLa+pk2bSu/evWXPnj1VWpZI1e6O2bx5s+2R7Q0bNpTp06fbxs2dO9e2L4mIvPzyy7btoNVqpUOHDvLdd9+JSM3sm/v27ZM2bdrY3oNmzZrJ6NGjK8zuSvvd1q1bpXPnzuLh4SHu7u629670TpiePXvKokWLJC0trVLbvTz2umth27ZtotFo7vjcINfEu2OqrWZu0a1NIiIipH79+qpj3LO4uLg7nnuRn58vL7zwghgMBtutqHVFVUoI2U9t2+/s9XlWWFgoTZs2td3WT66trn9v2pFr/u2YW2+xrI0uX76MyMhITJ48ucxwd3d3+Pv7o7Cw8K63QRNVB/e7/3Jzc8OYMWMQHx9/xy3LRFR5tb6EnDp16o5zzuX9jBkzRnXUGlOvXj3o9XqsWbMGv/76KwoLC/F///d/WL16NRYsWIAxY8bU+PlzV3yfqSwV+50zGz9+PM6ePYsDBw6ojkJUaym9O6YmtGvXrtK/icyfPx+ffPIJCgoK0KJFC0RHRyMkJMTOCWuexWLBzp07sWjRIrRp0wa5ubkwmUx44IEHsHTpUkyZMqXG11mV95nqJhX7nTPr1q0bOnbsiPj4+Bq7U4/I1dT6ElIVS5YswZIlS1THqBH9+vXD3/72N9UxyMVwvytrzJgxePfdd/Hee+/d063IRK6q1p+OISJSZcyYMbhy5Qr27NmjOgpRrcQSQkRUTYGBgejatSusVqvqKES1EksIEdE9CA0NxebNm13mziCimsQSQkR0D8LCwpCWlobdu3erjkJU67CEEBHdgxYtWiAoKIinZIiqgSWEiOgelZ6SKSgoUB2FqFZhCSEiukdhYWHIzMzk7ctEVcQSQkR0j/z8/NCrVy+ekiGqIpYQIqIaEBoaii1btuDGjRuqoxDVGiwhREQ1ICwsDDk5Odi5c6fqKES1BksIEVENaNasGXr37s1TMkRVwBJCRFRDwsLCsHXrVly/fl11FKJagSWEiKiGjBo1Crm5ufjmm29URyGqFSr8s4+jR492ZA6i3xQbG4sNGzaojkG1yMWLFx26vmbNmqF79+748ssvMWzYMIeum6g2uuNIiJ+fH0JCQlRkIRf05ZdfVuqLIiQkBL6+vg5IRHWJr6+vwz/Phg0bhm3btkFEHLpeotpII/yfQgr5+PjgrbfewrPPPqs6ClGNOHr0KLp27Yoff/wRQUFBquOQA1itVoSFhbF4Vt0GXhNCSpnNZmRlZamOQVRjunTpgoCAAHz55ZeqoxA5PZYQUspsNiM7O1t1DKIa9cQTT7CEEFUCSwgpxSMhVBf9/ve/x9GjR3Hp0iXVUYicGksIKcUSQnVR//79YTAYeKsu0W9gCSGlWEKoLjIajejduzf/qi7Rb2AJIaVYQqiueuyxx/DNN9/wjgmiu2AJIaVYQqiuGjhwIH799VccP35cdRQip8USQkqZzWZkZmaqjkFU47p164aGDRvylAzRXbCEkFI8EkJ1lVarxYABA1hCiO6CJYSUYgmhuqx///7Yt28fiouLVUchckosIaSU2WxGTk4OSkpKVEchqnF9+vRBdnY2kpKSVEchckosIaSU2WxGSUkJcnJyVEchqnEdO3ZE/fr1sW/fPtVRiJwSSwgpZTabAYCnZKhO0mg0eOihh1hCiCrAEkJKsYRQXdenTx989913qmMQOSWWEFKKJYTquj59+uDSpUs4f/686ihEToclhJRiCaG6rmfPnnBzc8P+/ftVRyFyOiwhpJSXlxc0Gg1LCNVZHh4eaN++Pf7xj3+ojkLkdFhCSCmtVguTycQSQnVat27dcOTIEdUxiJwOSwgpxweWUV3XtWtXHgkhKgdLCCnHEkJ1Xbdu3ZCWlsaLU4luwxJCypnNZmRnZ6uOQWQ3Xbt2hVar5SkZotuwhJByPBJCdZ3JZEKrVq14SoboNiwhpBxLCLmCzp074/jx46pjEDkVlhBSjiWEXEHbtm1x+vRp1TGInApLCCnHEkKuoG3btjhz5gyKiopURyFyGiwhpBxLCLmCdu3aoaCgAL/88ovqKEROgyWElPPy8mIJoTqvbdu20Gg0OHXqlOooRE6DJYSU45EQcgVmsxlNmzbldSFEt2AJIeVYQshVtGvXjkdCiG7BEkLKmc1mFBUVIS8vT3UUIrsKDAzEzz//rDoGkdNgCSHlzGYzAPBoCNV5/v7+fHQ70S1YQkg5lhByFaUlRERURyFyCiwhpFxFJeT69esoLi5WEYnILvz9/XHjxg2kpqaqjkLkFNxUByDXExMTg9TUVKSnpyMrKwtXr16Fl5cXwsLCkJ+fj6ysLOTl5cHNzQ1paWnw9PRUHZmoRvj7+wMAzp8/jyZNmihOQ6QeSwg5XHJyMtauXQu9Xo+ioiLboelb/5KuRqNB3759WUCoTvHz84NWq8X58+fRo0cP1XGIlOPpGHK4qVOnAgAKCwsrPDeu0+nw5JNPOjIWkd25u7ujadOmfGoq0X+whJDD9ezZEw8++CC02op3v6KiIjzxxBMOTEXkGL6+vrh06ZLqGEROgSWElHj++efvOj4gIACtWrVyUBoix2ncuDGuXLmiOgaRU2AJISXGjh1b4fUe7u7uGDFihIMTETlGo0aNWEKI/oMlhJSoV68eJk+eDL1ef8e4goICDBkyREEqIvtr3Lgxb9El+g+WEFLmueeeQ1FR0R3DjUYjHn74YQWJiOyPR0KI/oslhJRp1aoVgoOD4eb23zvFdTodBg4cCIPBoDAZkf00atSIR0KI/oMlhJSaPn16maMhGo0Gw4YNU5iIyL4aN26M/Pz8Ms/FIXJVLCGk1JNPPlnmyZFFRUUYPHiwwkRE9tWoUSMA4NEQIrCEkGJubm6YOnWq7ZRMu3btbI+2JqqLfHx8AAAZGRmKkxCpxxJCyj377LO2J6c+9dRTitMQ2Rf/ajTRf/Fvx5Rj//79uHDhguoYLqV79+44dOgQ6tWrB6vVqjqOywoNDVUdoc4rLSGZmZmKkxCpxxJSjpiYGGzcuFF1DJe0cOFC1RFcGkuI/bm7u8NoNPJICBF4OqZCISEhEBH+OPDntddeK3d4SEgIt4edfxITE1X/l3MpZrOZJYQILCHkRObPn686ApFDsIQQ3cQSQk7j1oeWEdVlLCFEN7GEEBE5GEsI0U0sIUREDubl5cUnphKBJYSIyOEMBgPy8/NVxyBSjiWEiMjBjEYjbty4oToGkXIsIUREDsYSQnQTSwgRkYMZjUaejiECSwgRkcMZDAYeCSECSwgRkcPxdAzRTSwhREQOxrtjiG5iCSEicjAeCSG6iSWEiMjBeCSE6CaWECIiB9NqtSgpKVEdg0g5lpA6btGiRejQoQPMZjMMBgNatWqFuXPnIicn567zhYeHw8vLCxqNBkePHr3nHDdu3EC7du3w8ssv3/OyquL06dN4/vnn8cADD8DLywtubm6wWCxo06YNhg4div379zs0T3kqs402bdqEli1bQqPRlPlxd3dH48aNERwcjOjoaKSnpyt8JVRZOp0OxcXFqmMQKccSUsft3r0b06dPx7///W9cvXoVS5YswfLlyzF69Oi7zrd69WqsWrWqxnJERUXh9OnTNba8ylizZg06deqEpKQkxMTE4MKFC8jNzcWRI0ewePFiZGRkIDk52aGZylOZbTRq1Cj861//QmBgICwWC0QEJSUlSE1NhdVqRYsWLTBv3jw88MADOHz4sMJXQ5XBIyFEN/Fvp9dxJpMJERER0Ol0AIDQ0FBs2rQJVqsVFy5cgJ+fn90z/PDDDzh+/Ljd13OrAwcOICIiAo888gh27NgBN7f/7uotW7ZEy5Yt4e3tjTNnzjg0V3mqu400Gg28vb0RHByM4OBgDB06FGFhYRg6dChSUlJgsVgc+TKoCngkhOgmHgmp47Zt22b7civVsGFDAEBeXt5d59VoNPe8/uvXr2POnDlYvnz5PS+rKl5//XUUFxfjzTffLFNAbjVo0CBMnz7dobnKcy/b6FYhISGYOHEiUlNT8dFHH9VoRqpZPBJCdBNLSA2Kj49HUFAQjEYjPD09ERAQgMWLFwMARAQxMTFo3749DAYDfHx8MHz4cJw6dco2/wcffABPT094eHjgiy++wJAhQ2A2m+Hr64t169bZpmvfvj00Gg20Wi26d+9u+6KaO3cuLBYLjEYj1q5dW2HOS5cuoV69emjRooVtmIggOjoabdu2hcFggMViwZw5c+75PYmKisJzzz2HRo0a3fOyKqugoAC7du1CgwYN0LNnz0rP5+zbqDImTpwIAPj666+rNB85FksI0X8I3SEkJERCQkKqNE9sbKwAkDfffFPS0tLk2rVr8vHHH8u4ceNERGTBggXi7u4u8fHxkpGRIUlJSdKtWzdp2LChXL582bacqKgoASC7du2SzMxMSU1NlX79+omnp6cUFBSIiEhRUZEEBASIv7+/FBUVlcnxwgsvSGxsbIU5c3NzxcvLSyIjI8sMj4qKEo1GI++8846kp6dLXl6exMXFCQA5cuRIld6LUt9//708+eSTIiJy5coVASBRUVFVXk5Vt0dKSooAkF69elVpPc6+jUREAgMDxWKxVDhvVlaWABA/P78qvfbExEThx4HjfPrpp2IwGFTHoBrC/z/VZuWRkBpQWFiI1157Df3798dLL72E+vXrw8fHB5MnT0aPHj1w/fp1xMTEYOTIkXj66adhsVjQqVMnfPTRR7h69SpWrlx5xzJ79+4Ns9mMRo0aYcyYMcjNzcX58+cB3DyfPGPGDJw/fx6bN2+2zZOXl4dNmzZh0qRJFWZdsmQJmjVrhtdff9027Pr164iNjcXAgQMxa9YseHt7o169eqhfv36135Pr169j5syZ+OCDD6q9jOrKysoCcPNai8py9m1UWaV3NGVnZ1d5XnIcHgkhuoklpAYkJSUhIyMDgwYNKjO89IvoxIkTyMnJQVBQUJnxPXr0gLu7Ow4ePHjX5bu7uwO4WXZKhYeHw2KxlLnWIiEhAcOHD4fZbC53OZs3b4bVasWOHTvg5eVlG3727Fnk5eXh0UcfrdwLroT58+djypQpuP/++2tsmZVVWj6qcj2Fs2+jysrNzYWIVLh8cg68MJXoJpaQGlD6m7e3t3e54zMyMgCU/5u5t7d3tX5rNZlMmDJlCn744QccOnQIAPDhhx8iMjKy3OnXr1+PpUuX4ttvv0VAQECZcRcvXgSAGrtu4/vvv0dycjLCw8NrZHlVFRAQAKPRiJSUlErP4+zbqLJKX3O7du2qNT85Bo+EEN3EElID7rvvPgDA1atXyx1fWk7K+yLLyMiAr69vtdYbGRkJvV6P2NhY7N27F35+fggMDLxjuhUrViAhIQG7d++2Zb2V0WgEgBp7jPSaNWuwa9cuaLVa20O1SgvOG2+8AY1GY9dnWRgMBgwaNAhXr17Fvn37Kpzu2rVrtqLk7NuosrZv3w4AGDJkSLWXQUTkKCwhNSAgIAD169fHzp07yx3fsWNHmEymO754Dx48iIKCAnTv3r1a6/X19UVoaCg2btyIV155BTNnziwzXkQwb948JCcnY8uWLRVeI9GxY0dotVrs2bOnWjlu98knn0BEyvxcuXIFwM27ZUTkjtMeNW3hwoUwGAyYNWsWrl+/Xu40x48ft92+6+zbqDIuX76M2NhY+Pr63vWaEyIiZ8ESUgMMBgPmz5+PvXv3IjIyEpcuXUJJSQmys7Nx8uRJGI1GzJ49G5s3b0ZCQgKysrKQnJyMqVOnolmzZoiIiKj2umfPno2ioiKkp6djwIABZcadPHkSb731FlatWgW9Xn/HI7/ffvttADdPw4waNQobN27EmjVrkJWVhaSkpHIvxqwtunTpgs8++wzHjx9Hv3798NVXXyEzMxOFhYX4+eefsWrVKkyePBl6vR4AnH4b3UpEkJOTg5KSElvBS0xMRJ8+faDT6bBlyxZeE0JEtYOq+3KcWXVu0RURef/996VTp05iNBrFaDRK165dJS4uTkRESkpKJDo6Wlq3bi16vV58fHxkxIgRcvr0adv8cXFx4uHhIQCkdevWcu7cOVm5cqWYzWYBIM2bN5eUlJQ71tu/f39ZvXr1HcOTk5MFQIU/0dHRtmmzs7MlPDxcGjRoICaTSfr27SsLFiwQAOLr6yvHjh2r8vtxK0feonur8+fPy4svviidOnUSk8kkOp1OvL29pWvXrjJ58mTZt2+fbVpn3kZbt26Vzp07i4eHh7i7u4tWqxUAoj+Ir6wAACAASURBVNFoxNvbW3r27CmLFi2StLS0ar1PvMXQsfh+1y3cntVm1YiIOK7y1A6lf7Njw4YNipMQwO3hCFarFWFhYeDHgWPw/a5buD2rbQNPxxAREZESLCFUKadOnbrjeoXyfsaMGaM6KhER1RL8K7pUKe3ateOhRiIiqlE8EkJERERKsIQQERGREiwhREREpARLCBERESnBEkJERERKsIQQERGREiwhREREpARLCBERESnBEkJERERKsIQQERGREiwhREREpARLCBERESnBEkJERERKsIQQERGREm6qAzirixcvwmq1qo5BuLktAHB72NH+/ftVRyAiF8QSUoEDBw4gLCxMdQy6BbcHEVHdwhJSjg0bNqiO4LK2bNmCESNGoKCgAHq9XnUcIiKyI14TQk7FYDAAAPLz8xUnISIie2MJIafCEkJE5DpYQsipsIQQEbkOlhByKiwhRESugyWEnApLCBGR62AJIafCEkJE5DpYQsipsIQQEbkOlhByKiwhRESugyWEnApLCBGR62AJIafCEkJE5DpYQsipsIQQEbkOlhByKjqdDjqdjiWEiMgFsISQ0zEYDCwhREQugCWEnA5LCBGRa2AJIafDEkJE5BpYQsjpsIQQEbkGlhByOiwhRESugSWEnA5LCBGRa2AJIafDEkJE5BpYQsjpGAwG3LhxQ3UMIiKyM5YQcjo8EkJE5BpYQsjpsIQQEbkGlhByOiwhRESugSWEnA5LCBGRa2AJIafDEkJE5BpYQsjpsIQQEbkGlhByOkajkSWEiMgFsISQ0+GRECIi18ASQk6HJYSIyDWwhJDTYQkhInINLCHkdFhCiIhcA0sIOR2WECIi18ASQk6HJYSIyDW4qQ5Aru3atWvYtWsXACA3NxcFBQXYt28fcnJysGzZMmRmZqKkpAQ3btxA48aNMX/+fMWJiYioprCEkFJubm545plncOPGDeh0Omi1Nw/OaTQavPrqq7bp8vPzMWfOHFUxiYjIDng6hpQym80ICQmBXq9HcXExCgsLUVhYiIKCAuTn59t+AGDkyJGK0xIRUU1iCSHlJk2ahMLCwrtO07hxYzz00EMOSkRERI7AEkLKBQcHw9/fv8Lxer0eoaGh0Gg0DkxFRET2xhJCymk0GoSHh0Ov15c7vrCwECNGjHBwKiIisjeWEHIK//M//4Pi4uJyx5nNZjz88MMOTkRERPbGEkJOwdfXF8HBwdDpdGWG6/V6jBw5Em5uvJGLiKiuYQkhp/Hss8+ipKSkzLDCwkLeFUNEVEexhJDTGD58OEwmU5lh9erVw2OPPaYoERER2RNLCDkNo9GI8ePH2y5QdXP7/+zdeVxVdf4/8NcFLveyXhb3LorgimKZ4LhOahkZ5cpiWo2ljVO5Zan9cjJHTWtwa0ynXL42aQqIilZTOKVlLlCYO7mnoI4pKCBLsr1/fzTekWERrnA/915ez8eDx6PO+jr3HLkvzj3nXCeEh4dDr9crTkZERPWBJYSsynPPPWd6ZkhpaSlGjBihOBEREdUXlhCyKiEhIejYsSOA386EPP7444oTERFRfWEJIavzxz/+EQDw8MMPw9PTU3EaIiKqL/V632NkZCQSEhLqcxVkx7788ks+JZXMFhcXh6ioKNUxiKga9f7whR49euCVV16p79WQnYmOjsb48eMxYMAA1VHIBkVHR6uOQEQ1UO8lxGg08q8RqrXo6GgMGDCAxw6ZhSWEyDbwmhAiIiJSgiWEiIiIlGAJISIiIiVYQoiIiEgJlhAiIiJSgiWEiIiIlGAJISIiIiVYQoiIiEgJlhAiIiJSgiWEiIiIlGAJISIiIiVYQoiIiEgJlhAiIiJSgiWEiIiIlGAJsQELFy5EkyZNoNFo8MEHH5iG//Of/4TBYMCnn35ab+ueM2cOgoKC4OnpCZ1OhzZt2mD69OnIy8urdr5x48bBw8MDGo0Ghw4dqrd8APDee++hRYsW0Gg0cHBwQLt27fDVV1+Vm+aJJ56Ap6cnHBwc0KFDB+zdu7fW6zl8+DBGjhyJ1q1bQ6fToVGjRrj//vsxb968utqUOmHtx8vmzZsREBAAjUZT7sfZ2RlNmjRBv379EBMTgxs3btRbTiKyDiwhNuC1117Dvn37KgwXkXpf986dOzFhwgScP38emZmZmD9/PpYuXYrIyMhq51u9ejVWrVpV7/kAYPLkybh8+TIAoHv37jh16hQeeeSRctN89tln2L59OwYMGIATJ06gd+/etVrH0aNH0atXLzRr1gy7du1CTk4O9u3bh8ceewzffPNNXW1KnbD242XEiBE4d+4cAgMDYTAYICIoKyvD1atXER8fj9atW2PGjBno1KkTUlNT6z0zEanjpDoAmS88PBw5OTn1ug53d3eMHz8ejo6OAICoqChs3rwZ8fHxyMjIgJ+fX72u31osXLgQXl5eWLp0qWlYu3btMHfuXIwYMUJhspqz5uNFo9HAy8sL/fr1Q79+/RAeHo7o6GiEh4fj1KlTMBgM9ZqbiNTgmRAyERFs2rQJK1euNA377LPPTG8otzVq1AgAUFBQUO3yNBpN3YdUJCsrCzk5Obh+/Xq54c7OzvX68YY1q+vj5U4REREYM2YMrl69Wu4jJSKyL1ZVQiZNmgRnZ2c0a9bMNOzll1+Gm5sbNBoNMjMzAQB/+9vfoNfr0aRJE/zpT39C8+bNodfr0atXL6SkpJi17m+//Rbdu3eHq6srPD09ERwcjNzcXADAd999h6CgIBgMBuj1egQHByMpKQkAsHTpUri5ucHBwQHdunVD06ZNodVq4ebmhgcffBB9+/aFn58f9Ho9vLy8MH36dNM672U79uzZg5YtW0Kj0eD9998HAKxYsQJubm5wdXXFtm3bMGjQIHh6esJoNGLjxo3l5i8tLcX8+fPRvn17uLi4oFGjRmjdujXmz5+PqKioatd96dIluLi4oHXr1qZhIoKYmBi0b98eOp0OBoMB06ZNq/kOUKA2r39oaCjy8/MxYMCAu15PwuOlvMqOl5oYM2YMAOCLL76o1XxEZEOkHkVEREhERESt5hk9erQ0bdq03LCYmBgBINeuXTMNGz9+vLi5uUlaWpr8+uuvcvz4cQkNDRUPDw9JT0+v1Trz8vLE09NT3n33XSksLJQrV67I8OHDTevbtGmTzJ49W65fvy5ZWVnSo0cP8fX1Nc3/1ltvCQBJSUmR/Px8yczMlMcee0wAyOeffy7Xrl2T/Px8mTRpkgCQQ4cO1Xo7Tp8+LQDk73//u2lYRkaGAJBly5aZhs2cOVMAyNdffy05OTly9epV6du3r7i5uUlRUZFpurffflscHR1l27ZtUlBQIAcOHJCmTZtKv379qn2t8vPzxcPDQyZNmlRu+MyZM0Wj0ciiRYvkxo0bUlBQIMuXLxcAcvDgwVrtDxERABIXF1freX73u99VOX7Xrl3y8MMPlxtW09e/oKBAQkJCBIAAkKCgIHn33XclKyurwnp4vPxXVceLiEhgYKAYDIYq583NzRUA4ufnV+06KmPO8WNJcXFxUs+/fsmCuD/NFm9VZ0Jqy8nJCR07doROp0NQUBBWrFiBmzdvYu3atbVazvnz55Gbm4tOnTpBr9ejadOm2Lx5s+k0ckREBN566y14e3vDx8cHgwcPRlZWFq5du1ZuOUFBQXB1dYWvry+eeuopAEDLli3RqFEjuLq64umnnwYAnDhxol624069evWCp6cnGjdujJEjRyI/Px/p6emm8YmJiejWrRsGDx4MFxcXPPjggxgyZAh2796NoqKiKpc7f/58NG/evNwdIYWFhViyZAkeeeQRTJ06FV5eXnBxcYGPj4/Z+S2pJq+/i4sL9u3bh/feew8dOnRAWloaZsyYgY4dO+Lbb78ttzweL/9V2fFSU7fvrrp586ZZ20RE1s+mS8j/CgkJgaura4Vf2ncTEBCAJk2a4Omnn8bs2bNx/vz5aqfXarUAfjtFXRVnZ2cAQElJSYX5iouLq12+udtxtyx3rvfXX3+tcLdEaWkptFpthc/0b9uyZQvi4+ORlJQEDw8P0/AzZ86goKAADz/8cJ3kVa2q11+r1WLSpEn46aefkJycjKFDh+Lq1auIjIys9nZSHi/lj5eays/Ph4jA09Oz1vMSkW2wqxICADqdrsJfnHfj4uKCnTt3ok+fPnj77bcREBCAkSNHorCwEADw+eefo1+/fmjcuDF0Ol25z+nriznbURuPP/44Dhw4gG3btqGwsBCpqalITEzEE088UembSmxsLN555x1888038Pf3Lzfu4sWLAIDGjRvXW96aKisrq3Lc7TfNmrjb6/+73/0OW7duxYsvvohr165h165dpnE8Xqo/Xmrq1KlTAIAOHTrcS3QismJ2VUKKi4uRnZ0No9FY63k7deqETz/9FJcvX8aMGTMQFxeHhQsXIj09HcOGDUOzZs2QkpKCnJwcvPvuu/WQ/r/uZTtqavbs2RgwYADGjBkDT09PDB8+HFFRUZU+22PZsmVYv349du7ciRYtWlQYr9frAQC3bt2qt7w14ePjY3peSGV+/vnnGt1SXNnrP2LEiHJnKW575plnAPz3zg8eL3c/Xmrqyy+/BAAMGjTI7GUQkXWzuueEODk53fX0c1W++eYbiAh69OhRq/kuX76M7OxsBAUFoXHjxliwYAF27NiBtLQ0HD16FMXFxXjppZcQEBAAoP5vPTV3O2rj+PHjOHv2LK5duwYnp8oPAxHB66+/jhs3biAxMbHK6Tp37gwHBwd8++23ePHFF+st890MGDAACQkJ2LdvH3r16lVunIjgo48+wnPPPXfX5VT2+t+6dQtpaWno0qVLuWlPnjwJAKbhPF7ufrzUxJUrV7BkyRIYjUY8//zzZi+HiKyb1Z0JadOmDa5fv47ExEQUFxfj2rVruHDhQqXTlpWV4caNGygpKcGRI0cwZcoUtGzZ0nRrX01dvnwZf/rTn3DixAkUFRXh4MGDuHDhAnr06IGWLVsCAL766iv8+uuvOH36tNm3AVelrrajNiZMmICWLVtW+/j1tLQ0/PWvf8WqVaug1WorPGZ74cKFAH77GGbEiBFISEjAmjVrkJubiyNHjpR7foQlzJs3D15eXoiMjMTWrVuRn5+PW7du4fDhwxg1ahRKSkpMZy7uVNPXf9iwYYiPj0d2djZycnKwbds2vP766xgyZIiphPB4ufvxcicRQV5eHsrKyiAiuHbtGuLi4tC7d284OjoiMTGR14QQ2bP6vPfGnFt0s7KypH///qLX66V169YyceJEmTZtmgCQNm3amG5DHD9+vGi1WrnvvvvEyclJPD09ZejQoXL27Nla5zx//rz06tVLvL29xdHRUVq0aCEzZ86UkpISERGZMWOG+Pj4iJeXl0RGRsr7778vACQwMFBeffVVcXV1FQDi7+8v3333nbzzzjtiMBgEgDRt2lQ++eQTiY2NlaZNmwoA8fb2lo0bN9Z4OxYtWmSa183NTYYPHy7Lli2TZs2aCQBxdXWVwYMHy/Lly01Z2rZtK2fPnpWVK1eKp6enAJBWrVrJqVOnRERk586d4uvra7rlFIBotVrp2LGjbN68WUREjh49Wm78//7ExMSYMt68eVPGjRsnvr6+4u7uLn369JFZs2YJADEajXL48OFa7ROYeYvlzz//LC+88IK0bt1anJ2dxcXFRYKCgmTWrFmSl5dXYfqaHkc7duyQ6OhoCQwMFJ1OJ87OztK+fXuZPXu2/Prrr+Wm5fFS/fGyfft26dKli7i6uoqzs7M4ODgIANFoNOLl5SXdu3eXOXPmVHr7c02Ze/xYCm/ptC/cn2aLt7oSUlPjx48XHx+felm2JanajuXLl8uUKVPKDbt165a88sorotPppKCgwOKZ7mSpNxFbO454vNQMSwhZEven2eKt7pqQ2qjulkdbYuntuHLlCiZNmlTh222dnZ3RsmVLFBcXo7i4GC4uLhbNpYqtHUc8XojIXljdNSF15cSJExU+k67sZ+TIkaqjWpyLiwu0Wi3WrFmDX375BcXFxbh8+TJWr16NWbNmYeTIkfwcnkx4vBBRfbHJEvLGG29g7dq1yMnJQevWrZGQkFBhmg4dOkBE7voTGxurYAt+U5PtqA8GgwE7duzAsWPH0K5dO7i4uCAoKAhr167FO++8g3/84x8WyaGaqtffXDxeiMjeaET+5zGIdSgyMhIAsGnTpvpaBdkpjUaDuLi4u345GlFlrP34iY+PR3R0dIWn0JJt4v402yabPBNCREREto8lhIiIiJRgCSEiIiIlWEKIiIhICZYQIiIiUoIlhIiIiJRgCSEiIiIlWEKIiIhICZYQIiIiUoIlhIiIiJRgCSEiIiIlWEKIiIhICZYQIiIiUsKpvleQkJAAjUZT36shOxQdHY3o6GjVMYiIqJ7UawmZOnUqIiMj63MV1AB88MEHyMrKwsyZM1VHIRvSq1cv1RGI6C7qtYT07NkTPXv2rM9VUANw/PhxJCQkICoqSnUUIiKqQ7wmhKzefffdh4yMDNUxiIiojrGEkNUzGo24efMmcnNzVUchIqI6xBJCVs9oNAIALl68qDgJERHVJZYQsnosIURE9oklhKyej48P3NzcWEKIiOwMSwjZhPvuu48lhIjIzrCEkE0wGo24dOmS6hhERFSHWELIJhiNRp4JISKyMywhZBOMRiOfFUJEZGdYQsgm8JoQIiL7wxJCNsFoNOLGjRvIy8tTHYWIiOoISwjZBD8/PwDgxalERHaEJYRsAh9YRkRkf1hCyCY0atQIer2eJYSIyI6whJBN0Gg0vDiViMjOsISQzeADy4iI7AtLCNkMPrCMiMi+sISQzWAJISKyLywhZDN4TQgRkX1hCSGbYTQakZmZiV9//VV1FCIiqgMsIWQzjEYjRIQXpxIR2QmWELIZfGAZEZF9YQkhm9G0aVM4OzuzhBAR2QmWELIZDg4OaN68OUsIEZGdYAkhm8LbdImI7AdLCNkUlhAiIvvBEkI2hSWEiMh+sISQTWEJISKyHywhZFOMRiOuXr2KoqIi1VGIiOgesYSQTTEajSgrK8Ply5dVRyEionvEEkI2hQ8sIyKyHywhZFOaN28OJycnlhAiIjvgpDoAUW04OjqiWbNmOH78OPbt24fLly/j4sWLyMjIwKhRo9CtWzfVEYmIqIZYQsiqbd++HTt37kR6ejouXLiA9PR0ZGVlYd68eZg3bx6A34pJaWkpXnrpJcVpiYioNlhCyKo5ODjgvffeg0ajgYhUOk1paSl8fX0RGBho4XRERHQveE0IWbXw8HAEBwdDo9FUOY2joyMeeughC6YiIqK6wBJCVk2j0eCNN96o8iwI8NvZkr59+1owFRER1QWWELJ6kZGR8Pf3h4ND5YdrcXEx+vTpY+FURER0r1hCyOo5OjrijTfeqHK8TqfD/fffb8FERERUF1hCyCb84Q9/QLNmzSq9NiQ0NBRarVZBKiIiuhcsIWQTtFotpk+fXuEjGWdnZ/Tv319RKiIiuhcsIWQzXnjhBXh6epYbVlRUhN69eytKRERE94IlhGyGq6srXnvtNTg5/ffxNhqNBj169FCYioiIzMUSQjZlwoQJ0Ov1pv9v3749DAaDwkRERGQulhCyKZ6enpg0aRK0Wi20Wi2vByEismEsIWRzpk6dCkdHRz4fhIjIxvG7Y+rI/v37sXjxYtUxGgw/Pz+cPn0a69evx9atW1XHadCmTp2Knj17qo5BRDaIZ0LqSEZGBhISElTHaDDatWsHNzc3uLm5VTr+4sWL3B8WkJCQgIyMDNUxiMhG8UxIHdu0aZPqCA1GUlISwsLCKh0XHx+P6Oho7o96Vt0XCxIR3Q3PhJDNqqqAEBGRbWAJISIiIiVYQoiIiEgJlhAiIiJSgiWEiIiIlGAJISIiIiVYQoiIiEgJlhAiIiJSgiWEiIiIlGAJISIiIiVYQoiIiEgJlhAiIiJSgiWEiIiIlGAJISIiIiVYQqiCOXPmICgoCJ6entDpdGjTpg2mT5+OvLy8aucbN24cPDw8oNFocOjQoVqvd968edBoNBV+OnfubO6mmOXkyZOYOHEiOnXqBA8PDzg5OcFgMKBdu3YIDw/H/v37LZqnMjXZR5s3b0ZAQECF19PZ2RlNmjRBv379EBMTgxs3bijcEiJqyFhCqIKdO3diwoQJOH/+PDIzMzF//nwsXboUkZGR1c63evVqrFq1ykIp68eaNWsQHByMI0eOYPHixcjIyEB+fj4OHjyIuXPnIjs7G0ePHlUds0b7aMSIETh37hwCAwNhMBggIigrK8PVq1cRHx+P1q1bY8aMGejUqRNSU1MVbg0RNVROqgOQ9XF3d8f48ePh6OgIAIiKisLmzZsRHx+PjIwM+Pn51du6161bh6effrrell+d5ORkjB8/Hg899BCSkpLg5PTffx4BAQEICAiAl5cXTp8+rSTfnczdRxqNBl5eXujXrx/69euH8PBwREdHIzw8HKdOnYLBYLDkZhBRA8czIVTBZ599Znpzu61Ro0YAgIKCgmrn1Wg09Zarvs2bNw+lpaVYsGBBuQJyp7CwMEyYMMHCySq6l310p4iICIwZMwZXr17FBx98UKcZiYjuhiVEsXXr1iEkJAR6vR5ubm7w9/fH3LlzAQAigsWLF6Njx47Q6XTw9vbG0KFDceLECdP8K1asgJubG1xdXbFt2zYMGjQInp6eMBqN2Lhxo2m6jh07QqPRwMHBAd26dTO9UU2fPh0GgwF6vR4fffRRlTkvXboEFxcXtG7d2jRMRBATE4P27dtDp9PBYDBg2rRpdfwKWUZRURG+/vpr+Pr6onv37jWez9r3UU2MGTMGAPDFF1/Uaj4ionsmVCfi4uKkti/nkiVLBIAsWLBAsrKy5Pr16/Lhhx/K6NGjRURk1qxZ4uzsLOvWrZPs7Gw5cuSIPPjgg9KoUSO5cuWKaTkzZ84UAPL1119LTk6OXL16Vfr27Stubm5SVFQkIiIlJSXi7+8vLVu2lJKSknI5XnnlFVmyZEmVOfPz88XDw0MmTZpUbvjMmTNFo9HIokWL5MaNG1JQUCDLly8XAHLw4MFavRYiInPnzhWj0SheXl6i1WrF399fhgwZIt9//32tl1Xb/XHq1CkBID169KjVeqx9H4mIBAYGisFgqHLe3NxcASB+fn612nYREQASFxdX6/kaOnN+X5D14v40WzxftTpS24OwqKhIvLy8pH///uWGl5SUyNKlS6WgoEDc3d1l5MiR5cZ///33AkDmzJljGnb7Da6wsNA07HYZOHPmjGnY7dITHx9vGpafny8tW7aUnJycKrPOnDlT2rVrJ7m5uaZhBQUF4urqKgMHDiw37caNG80uIenp6fLjjz/KzZs35datW7J//37p2rWruLi4yLFjx2q1rNruj9TUVAEgjzzySI3nsfZ9dNvdSoiIiEajES8vr2qnqQxLiHn4pmVfuD/NFs+PYxQ5cuQIsrOzERYWVm64o6MjJk+ejOPHjyMvLw8hISHlxoeGhsLZ2RkpKSnVLt/Z2RkAUFxcbBo2btw4GAwGLF261DRs/fr1GDp0KDw9PStdzpYtWxAfH4+kpCR4eHiYhp85cwYFBQV4+OGHa7bBNeDn54euXbvC3d0dzs7O6NGjB9auXYvCwkIsX768ztZTGXd3dwC1u57C2vdRTeXn50NEqlw+EVF9YQlRJDc3FwDg5eVV6fjs7GwA/31zvJOXlxdu3rxZ63W6u7vjj3/8I/bt24fvv/8eAPD3v/8dkyZNqnT62NhYvPPOO/jmm2/g7+9fbtzFixcBAI0bN651jtoIDg6Go6MjTp06Va/r8ff3h16vr9V6rH0f1dTtbe7QoYNZ81PtlZWVwcGBv36J+K9AkRYtWgAAMjMzKx1/u5xU9kaWnZ0No9Fo1nonTZoErVaLJUuWYPfu3fDz80NgYGCF6ZYtW4b169dj586dpqx30uv1AIBbt26ZlaOmysrKUFZWBp1OV6/r0el0CAsLQ2ZmJvbu3VvldNevX8e4ceMAWP8+qqkvv/wSADBo0CCzl0G1U1xcDK1WqzoGkXIsIYr4+/vDx8cHO3bsqHR8586d4e7uXuEhUikpKSgqKkK3bt3MWq/RaERUVBQSEhLw5ptvYsqUKeXGiwhmzJiBo0ePIjExsdK/8m/nc3BwwLfffmtWjsr870dTAPDDDz9ARNCzZ886W09VZs+eDZ1Oh6lTp6KwsLDSaY4dO2a6fdfa91FNXLlyBUuWLIHRaMTzzz9v9nKodkpKSqq8DZyoIWEJUUSn0+GNN97A7t27MWnSJFy6dAllZWW4efMm0tLSoNfr8eqrr2LLli1Yv349cnNzcfToUbz44oto3rw5xo8fb/a6X331VZSUlODGjRsYMGBAuXFpaWn461//ilWrVkGr1VZ45PfChQsB/PYxzIgRI5CQkIA1a9YgNzcXR44cwcqVK83OdenSJcTGxiI7OxvFxcXYv38/xo0bh5YtW+LFF180e7k19cADD+CTTz7BsWPH0LdvX/zzn/9ETk4OiouL8fPPP2PVqlUYO3as6S9Ya99HdxIR5OXloaysDCKCa9euIS4uDr1794ajoyMSExN5TYgFsYQQ/YfKy2LtiblXR7///vsSHBwser1e9Hq9dO3aVZYvXy4iImVlZRITEyNt27YVrVYr3t7eMmzYMDl58qRp/uXLl4urq6sAkLZt28rZs2dl5cqV4unpKQCkVatWcurUqQrr7d+/v6xevbrC8KNHjwqAKn9iYmJM0968eVPGjRsnvr6+4u7uLn369JFZs2YJADEajXL48OFavRavvvqqBAYGipubmzg5OYnRaJQXXnhBLl++XKvliNzb1erp6eny2muvSXBwsLi7u4ujo6N4eXlJ165dZezYsbJ3717TtNa8j7Zv3y5dunQRV1dXcXZ2FgcHBwFguhOme/fuMmfOHMnKyjLrdRLh3THmWrFiyG0a6AAAIABJREFUhfj6+qqOQXWEd8eYLV4jImK5ymO/4uPjER0dDb6c1oH7wzI0Gg3i4uIQFRWlOopN+dvf/oYFCxbg3//+t+ooVAf4+8Zsm/hxDBGRheXn58PNzU11DCLlWEKo3pw4caLC9QqV/YwcOVJ1VCKLys/Pv6cLionsBa+MonrToUMHnp4kqkReXh5LCBF4JoSIyOJYQoh+wxJCRGRh/DiG6DcsIUREFpadnc3nshCBJYSIyOIyMzPr/XuXiGwBSwgRkYVlZWXB19dXdQwi5VhCiIgsLDMzkyWECCwhREQWVVRUhLy8PJYQIrCEEBFZVFZWFkSEJYQILCFERBZ16dIlAECLFi0UJyFSjyWEiMiCLl++DABo3ry54iRE6rGEEBFZ0OXLl+Ht7Q1XV1fVUYiUYwkhIrKgy5cv86MYov9gCSEisiCWEKL/YgkhIrKgCxcuwM/PT3UMIqvgpDqAvYmMjFQdgQBcvHgRAPcHWZ/Tp09jwIABqmMQWQWeCakjfn5+iIiIUB2D/uP69eto1qyZ6hh2LyIign/V18KtW7dw8eJFtG3bVnUUIqvAMyF1pGfPnti0aZPqGPQfS5cuxdtvv819Qlbl3LlzKC0tRZs2bVRHIbIKPBNCdik0NBSZmZk4f/686ihEJmfOnAEABAYGKk5CZB1YQsgude3aFU5OTvjhhx9URyEyOX36NJo3bw4PDw/VUYisAksI2SVXV1d07NgRqampqqMQmZw9e5YfxRDdgSWE7FZoaChLCFmV06dP86JUojuwhJDdCgkJwYEDB1BWVqY6ChGA364J4ZkQov9iCSG7FRoaipycHJw+fVp1FCIUFRUhPT2dJYToDiwhZLe6dOkCnU7Hi1PJKvz8888oLS3lxzFEd2AJIbvl7OyM4OBgXhdCViEtLQ0ODg4sIUR3YAkhu8aLU8la/Pjjj2jXrh3c3NxURyGyGiwhZNdCQkJw8OBBlJSUqI5CDdyhQ4fQtWtX1TGIrApLCNm10NBQFBQUIC0tTXUUauAOHjyIBx54QHUMIqvCEkJ2LSgoCG5ubrw4lZTKzMzEpUuXeCaE6H+whJBdc3R0xAMPPMDrQkipH3/8EQBw//33K05CZF1YQsju8eJUUu3QoUO477770KRJE9VRiKwKSwjZvZCQEBw5cgS3bt1SHYUaqIMHD/KjGKJKsISQ3QsNDUVRURGOHDmiOgo1ULwolahyLCFk99q2bQsvLy9enEpK5Ofn4/Tp0zwTQlQJlhCyexqNBg8++CCvCyEljhw5grKyMp4JIaoESwg1CLw4lVT5/vvv4ePjg9atW6uOQmR1WEKoQQgJCUFaWhry8/NVR6EGZs+ePejduzc0Go3qKERWhyWEGoTQ0FCUlpbi4MGDqqNQA7N371706dNHdQwiq8QSQg1Cq1at0KRJE34kQxZ1+vRp/Pvf/2YJIaoCSwg1GN26deMdMmRRe/bsgYuLC7p166Y6CpFVYgmhBoMXp5Kl7dmzB927d4dOp1MdhcgqsYRQgxESEoLTp08jOztbdRRqIPbs2YO+ffuqjkFktVhCqMEIDQ2FiODAgQOqo1ADcO3aNZw+fZrXgxBVgyWEGoxmzZrhvvvu40cyZBG7d++Gg4MDevTooToKkdViCaEGJTQ0lBenkkXs2bMHXbp0gcFgUB2FyGqxhFCDEhISwjMhZBF8PgjR3bGEUIMSGhqKCxcu4OrVq6qjkB27ceMGfvzxRzz00EOqoxBZNZYQalBCQkKg0Wh4NoTq1VdffQUA6N+/v+IkRNaNJYQalNtfJMYSQvUpKSkJv/vd7+Dj46M6CpFVc1IdgMjS7rw4tbS0FD/99BNSU1Ph4OCAZ599VnE6sgf/+te/MHbsWNUxiKwez4RQgyEiOHXqFBwdHbFz50707NkTHh4eCA4OxnPPPYcff/xRdUSyA2lpaUhPT0dYWJjqKERWj2dCyK5lZ2fjnXfeQUpKClJTU5GXlwcHBwdotVokJyebptNqtQgMDFSYlOxFUlISvL29ERISojoKkdVjCSG75uXlheTkZOzevRsiAgAoKyvDrVu3yk1XXFyMgIAAFRHJziQlJWHgwIFwdHRUHYXI6vHjGLJ7K1asgIPD3Q91ngmhe/Xrr7/iu+++40cxRDXEEkJ2LygoCK+88gqcnKo+8afRaODv72+5UGSXdu/ejYKCAgwcOFB1FCKbwBJCDcKsWbPg4+NT5RmRJk2aQK/XWzgV2ZukpCR06tQJfn5+qqMQ2QSWEGoQPDw8sHTpUtN1If+LH8VQXUhKSsKjjz6qOgaRzWAJoQbjqaeeQp8+faDVassNd3JyQocOHRSlIntx9uxZHD9+HI8//rjqKEQ2gyWEGpQPPvgAZWVl5YY5Ojryzhi6Z1u3boWPjw/69eunOgqRzWAJoQYlKCgIkydPLneRKm/PpbqwdetWPPnkk9VeAE1E5bGEUIMze/ZseHt7my5SLSsr4zUhdE9++eUXJCcnY+jQoaqjENkUlhBqcDw8PLBkyZJyF6nyTAjdi8TEROj1et6aS1RLLCHUII0aNQo9e/YEALi6uqJRo0aKE5Et27p1K8LCwuDm5qY6CpFN4YeXVurixYvYt2+f6hh2bdiwYUhOToa3tzfi4+NVx6H/6NWrF4xGo+oYNZaTk4Ndu3Zh9erVqqMQ2RyWECu1b98+REdHq47RIFy6dImvtRWJi4tDVFSU6hg19vnnn0NEEB4erjoKkc3hxzFWTkT4U48/ubm5putDqvuJi4vj/rDAjy3aunUrHnroIfj4+KiOQmRzWEKoQfPw8MDEiRNVxyAbdevWLSQlJWHYsGGqoxDZJJYQavD4letkrh07diAvLw9DhgxRHYXIJrGEEBGZacOGDejbty/uu+8+1VGIbBJLCBGRGfLz8/Hpp5/iqaeeUh2FyGaxhBARmSExMRFFRUWIiIhQHYXIZrGEEBGZYePGjQgLC+OD7ojuAUsIEVEtXb9+Hf/617/4UQzRPWIJISKqpbi4ODg5OWHw4MGqoxDZNJYQIqJa2rhxI4YMGQJ3d3fVUYhsGh/bTkRUCxkZGdi7dy8SExNVRyGyeTwTQkRUCxs2bIDBYEBYWJjqKEQ2jyWEiKgWYmNjERkZCWdnZ9VRiGweSwgRUQ0dPnwYhw4dwujRo1VHIbILLCFERDW0Zs0atG3bFn379lUdhcgusIRQvZszZw6CgoLg6ekJnU6HNm3aYPr06cjLy6t2vnHjxsHDwwMajQaHDh0ya93FxcWYP38+2rRpA2dnZ3h5eaFz5844f/68Wcszx8mTJzFx4kR06tQJHh4ecHJygsFgQLt27RAeHo79+/dbLEtVarKPNm/ejICAAGg0mnI/zs7OaNKkCfr164eYmBjcuHFD4ZbUn6KiImzcuBHPP/88NBqN6jhEdoElhOrdzp07MWHCBJw/fx6ZmZmYP38+li5disjIyGrnW716NVatWnVP646OjsbHH3+MTz75BAUFBfjpp58QGBh41wJUV9asWYPg4GAcOXIEixcvRkZGBvLz83Hw4EHMnTsX2dnZOHr0qEWyVKcm+2jEiBE4d+4cAgMDYTAYICIoKyvD1atXER8fj9atW2PGjBno1KkTUlNTFW5N/diyZQuys7Px7LPPqo5CZDd4iy7VO3d3d4wfPx6Ojo4AgKioKGzevBnx8fHIyMiAn59fvaw3NjYWiYmJOHz4MIKDgwEAzZs3x7Zt2+plff8rOTkZ48ePx0MPPYSkpCQ4Of33n1tAQAACAgLg5eWF06dPWyRPdczdRxqNBl5eXujXrx/69euH8PBwREdHIzw8HKdOnYLBYLDkZtSr//u//8OgQYPQokUL1VGI7AbPhFC9++yzz0xvbrfd/r6NgoKCaue9l9Pef//73/Hggw+aCoilzZs3D6WlpViwYEG5AnKnsLAwTJgwwcLJKrqXfXSniIgIjBkzBlevXsUHH3xQpxlVysjIwM6dO/H888+rjkJkV1hC7My6desQEhICvV4PNzc3+Pv7Y+7cuQAAEcHixYvRsWNH6HQ6eHt7Y+jQoThx4oRp/hUrVsDNzQ2urq7Ytm0bBg0aBE9PTxiNRmzcuNE0XceOHaHRaODg4IBu3bqZ3qimT58Og8EAvV6Pjz76qMqcly5dgouLC1q3bm0aJiKIiYlB+/btodPpYDAYMG3aNLNeh6KiIiQnJ+OBBx4wa/57VVRUhK+//hq+vr7o3r17jeez9n1UE2PGjAEAfPHFF7Waz5qtWbMGjRo1Qnh4uOooRPZFyCrFxcVJbXfPkiVLBIAsWLBAsrKy5Pr16/Lhhx/K6NGjRURk1qxZ4uzsLOvWrZPs7Gw5cuSIPPjgg9KoUSO5cuWKaTkzZ84UAPL1119LTk6OXL16Vfr27Stubm5SVFQkIiIlJSXi7+8vLVu2lJKSknI5XnnlFVmyZEmVOfPz88XDw0MmTZpUbvjMmTNFo9HIokWL5MaNG1JQUCDLly8XAHLw4MFavRY///yzAJAHHnhA+vXrJ82aNROdTicdOnSQ999/X8rKymq1vNruj1OnTgkA6dGjR63WY+37SEQkMDBQDAZDlfPm5uYKAPHz86vVtouIAJC4uLhaz1efSktLpVWrVjJt2jTVUchKmfP7mkREJJ6vmpWq7UFdVFQkXl5e0r9//3LDS0pKZOnSpVJQUCDu7u4ycuTIcuO///57ASBz5swxDbv9BldYWGgadrsMnDlzxjTsdumJj483DcvPz5eWLVtKTk5OlVlnzpwp7dq1k9zcXNOwgoICcXV1lYEDB5abduPGjWaVkKNHjwoAGThwoOzdu1eysrIkOztbXn/9dQEg69evr9Xyars/UlNTBYA88sgjNZ7H2vfRbXcrISIiGo1GvLy8qp2mMtZYQnbs2CEAJC0tTXUUslIsIWaL58cxduLIkSPIzs6u8ChpR0dHTJ48GcePH0deXh5CQkLKjQ8NDYWzszNSUlKqXf7tp0MWFxebho0bNw4GgwFLly41DVu/fj2GDh0KT0/PSpezZcsWxMfHIykpCR4eHqbhZ86cQUFBAR5++OGabfBd6HQ6AECnTp3Qq1cv+Pj4wGAw4C9/+QsMBgNWrlxZJ+upyu0vNqvN9RTWvo9qKj8/HyJS5fJtzZo1a9C7d2907NhRdRQiu8MSYidyc3MBAF5eXpWOz87OBoBKv/XTy8sLN2/erPU63d3d8cc//hH79u3D999/D+C3i0EnTZpU6fSxsbF455138M0338Df37/cuIsXLwIAGjduXOsclWnevDkAIDMzs9xwZ2dntGrVCmfPnq2T9VTF398fer0ep06dqvE81r6Paur2Nnfo0MGs+a3JtWvXkJiYiLFjx6qOQmSXWELsxO3bBv/3Tfe22+Wksjey7OxsGI1Gs9Y7adIkaLVaLFmyBLt374afnx8CAwMrTLds2TKsX78eO3furPQWR71eDwC4deuWWTn+l7u7O9q2bYu0tLQK40pKSur91lGdToewsDBkZmZi7969VU53/fp1jBs3DoD176Oa+vLLLwEAgwYNMnsZ1mLVqlVwcXFBdHS06ihEdoklxE74+/vDx8cHO3bsqHR8586d4e7uXuEhUikpKSgqKkK3bt3MWq/RaERUVBQSEhLw5ptvYsqUKeXGiwhmzJiBo0ePIjExsdK/8m/nc3BwwLfffmtWjspER0fj4MGDOHfunGlYQUEBLly4YJHbdmfPng2dToepU6eisLCw0mmOHTtmun3X2vdRTVy5cgVLliyB0Wi0+dtZS0tLsWrVKowdOxaurq6q4xDZJ8UXpVAVzLnQaeHChQJAJk6cKBcvXpTS0lLJzc2V48ePi4jIW2+9JVqtVtatWyc5OTly5MgR6dq1qzRv3lzy8vJMy6nsosdVq1YJAPnpp58qrPfHH38UABIcHFxh3LFjxwRAlT8xMTGmaSMjI8XR0VFWr14tOTk5cvjwYenfv79ZF6aKiFy/fl38/f2lb9++cuHCBcnMzJQJEyaIg4NDrZdn7oVnCQkJ4urqKt26dZPPP/9csrOzpaioSM6dOycrV66UNm3ayIQJE0zTW/s+EvntwlRPT0+5efOmlJaWSllZmVy9elViY2MlICBAmjVrJqmpqbV+rUSs68LUxMRE0Wg0cvLkSdVRyMrxwlSz8e4Ya2XuQf3+++9LcHCw6PV60ev10rVrV1m+fLmIiJSVlUlMTIy0bdtWtFqteHt7y7Bhw8r9kl2+fLm4uroKAGnbtq2cPXtWVq5cKZ6engJAWrVqJadOnaqw3v79+8vq1asrDL99l0pN3uBu3rwp48aNE19fX3F3d5c+ffrIrFmzBIAYjUY5fPhwrV+PjIwMeeqpp8Tb21t0Op10795dvvjii1ov515+yaSnp8trr70mwcHB4u7uLo6OjuLl5SVdu3aVsWPHyt69e03TWvM+2r59u3Tp0kVcXV3F2dlZHBwcBIDpTpju3bvLnDlzJCsry6zXScS6Ssijjz4qjz32mOoYZANYQswWrxERqeuzK3Tv4uPjER0dDe4e68D9YRkajQZxcXGIiopSmuPMmTNo3749EhMT8eSTTyrNQtaPvx/MtonXhBAR/Y/ly5fDaDTi8ccfVx2FyK6xhJDNOHHiRIWvka/sZ+TIkaqjkg0rKCjAxx9/jBdffLHC9+kQUd3it+iSzejQoQNPd1K9++STT5Cfn2/zd/cQ2QKeCSEiusOHH36IqKgoNGnSRHUUIrvHEkJE9B/fffcdDhw4gJdeekl1FKIGgSWEiOg/Fi9ejF69eqFHjx6qoxA1CLwmhIgIwM8//4xPP/0UsbGxqqMQNRg8E0JEhN/Ogvj5+WHo0KGqoxA1GCwhRNTg3bhxAx999BGmTJli+i4fIqp/LCFE1OB98MEHcHBwwHPPPac6ClGDwhJCRA1acXExVqxYgfHjx8PT01N1HKIGhSWEiBq02NhYXLlyBRMmTFAdhajBYQkhogZt2bJliIyMRMuWLVVHIWpweAUWETVY33zzDX744QcsX75cdRSiBolnQoiowXr33Xfx0EMPITQ0VHUUogaJZ0KIqEE6fPgwkpKS8MUXX6iOQtRg8UwIETVIb7/9Nrp06YJHH31UdRSiBotnQqxcfHy86ggEYP/+/QC4P+zF2bNnsWXLFmzcuBEajUZ1HKIGiyXEykVHR6uOQHfg/rAPCxYsgL+/P4YPH646ClGDxhJipaKiohAVFaU6BtWBP//5z/jrX/+Kr7/+Gn379lUdp8G7dOkS1q1bhxUrVsDR0VF1HKIGjdeEENWzOXPm4LHHHkNUVBQuXryoOk6Dt2jRIjRu3BjPPPOM6ihEDR5LCFE9c3BwwCeffAJfX18MGTIEhYWFqiM1WNevX8eqVavw6quvwtnZWXUcogaPJYTIAjw8PLBlyxacO3cO48ePVx2nwVq2bBl0Oh1eeOEF1VGICCwhRBbTrl07xMbGYsOGDVi2bJnqOA1Obm4u/va3v2HixIlwd3dXHYeIwBJCZFFhYWGYM2cOpk6dil27dqmO06C89957KC0txaRJk1RHIaL/YAkhsrD/9//+H0aMGIGIiAicO3dOdZwGITc3F0uXLsWUKVPg7e2tOg4R/QdLCJGFaTQarF27Fq1bt8bw4cORn5+vOpLdu30WZPLkyaqjENEdWEKIFHBxccHmzZtx+fJlPPvssxAR1ZHsFs+CEFkvlhAiRVq1aoXY2Fhs374d7777ruo4dotnQYisF0sIkUIDBgzAwoULMXPmTHz22Weq49gdngUhsm4sIUSKTZ48Gc899xxGjRqFtLQ01XHsCs+CEFk3lhAiK/D+++8jKCgIw4cPR05Ojuo4diEnJwdLly7F5MmTeRaEyEqxhBBZAb1ej61btyIvLw/R0dEoLS1VHcnmLV68GGVlZXjllVdURyGiKrCEEFmJ5s2bY9OmTfjmm2/wl7/8RXUcm5aZmYmlS5di2rRp8PLyUh2HiKrAEkJkRXr27IkPP/wQ8+bNQ3x8vOo4NmvBggXQ6XSYOHGi6ihEVA0n1QGIqLw//OEPSElJwdixY9GxY0cEBwerjmRTLl++jA8++AALFiyAh4eH6jhEVA2eCSGyQu+99x5CQkIwePBgZGZmqo5jU+bMmYNGjRrx24qJbABLCJEV0mq1SEhIgEajwciRI1FSUqI6kk34+eefsXbtWrz11lvQ6XSq4xDRXbCEEFkpX19fbNmyBfv378eMGTNUx7EJb775Jvz9/fHss8+qjkJENcBrQois2AMPPIBVq1Zh9OjR6NSpE55//nnVkazWsWPHsHHjRmzcuBFOTvzVRmQL+C+VyMqNGjUKBw8exMsvv4zOnTuje/fuqiNZpTfeeAP3338/IiMjVUchohpiCSGyAe+++y7S0tIwdOhQpKamokWLFqojWZXdu3fj008/xY4dO6DRaFTHIaIa4jUhRDbAwcEB69evh5ubGyIjI3Hr1i3VkayGiOD1119HWFgYBg4cqDoOEdUCSwiRjfD29sann36K48ePY8qUKarjWI24uDikpKRg/vz5qqMQUS2xhBDZkA4dOuAf//gHVq5ciQ8//FB1HOWKiorw5ptv4plnnsGDDz6oOg4R1RJLCJGNGTJkCP785z9j4sSJ+Pbbb1XHUWrFihW4ePEi5syZozoKEZmBJYTIBs2ePRtDhgxBdHQ0MjIyVMdR4ubNm1iwYAEmT56Mli1bqo5DRGZgCSGyQRqNBmvXrkXjxo0xZMgQFBQUqI5kcfPnz0dxcTGmT5+uOgoRmYklhMhGubu7Y/v27UhPT29w35OSnp6O9957D3/+85/h4+OjOg4RmYklhMiGtW7d2vSU0CVLlqiOYzEzZsxAixYt8PLLL6uOQkT3gCWEyMYNHDgQ8+fPx7Rp0/DFF1+ojlPvkpOTERcXh0WLFvFL6ohsnEZERHUIIrp3o0aNQlJSElJSUtCmTRvVceqFiKBv377QarXYtWuX6jhEAID4+HhER0eDb6e1tolnQojsxJo1axAQEIDBgwcjNzdXdZx7kp+fj8LCwgrDN27ciP3792PhwoUKUhFRXWMJIbITLi4u2Lx5M7KysvCHP/yhwl9leXl5eO2112zir7Wvv/4aQUFB2L59u2lYYWEh3njjDTz33HPo1q2bwnREVFdYQojsSMuWLbFlyxb885//xNtvv20afu7cOYSGhmLRokVITk5WmLBmUlNTceHCBQwZMgRhYWE4c+YMFi1ahKysLMydO1d1PCKqI/wWXSI707t3byxatAiTJ0/G/fffDxcXF4wYMQKFhYVwcnLCJ598gp49e6qOWa2UlBTTf+/atQsdOnRAu3btMHXqVDRv3lxhMiKqS7wwlchOjR07FsnJyTh58iREBGVlZQAALy8vXL16FVqtVnHCqvn4+ODGjRvlhjk5OcHHxwcxMTF49tlnFSUjqogXppqNF6YS2aNbt26hqKgIP/30E0pLS00FBACys7Pxr3/9S2G66l24cKFCAQGAkpISZGZmYsyYMfj973+P48ePK0hHRHWJJYTIzly6dAm9evVCbGxspX+ZOTk5Yd26dQqS1cyBAweg0WgqHVdWVgYRwZ49e9CtWzcWESIbxxJCZEf27NmD+++/H0ePHkVJSUml05SUlGDr1q3Iy8uzcLqaSU1NrfajIkdHR7i4uGDLli3o1KmTBZMRUV1jCSGyI/v27cPNmzfvOl1xcTG2bt1qgUS1t3//fhQXF1c6TqvVolGjRtizZw8ef/xxCycjorrGEkJkR6ZPn46ffvoJ/fv3BwA4OFT+T1yj0eAf//iHJaPViIjgwIEDVX6M9MADD+Dw4cPo2rWrgnREVNdYQojsTEBAAJKSkrB9+3Y0adIETk4V78QvLS3Frl27cOXKFQUJq3b27NlKz+Q4ODhgxIgR2L17N5o2baogGRHVB5YQIjv15JNP4sSJE3jppZfg4OBQ4ToLBwcHxMXFKUpXudTU1HJnbzQaDTQaDd58803ExsZCr9crTEdEdY0lhMiOGQwGvPfee0hNTUXnzp3LvcGXlpZi7dq1CtNVlJqaajpz4+joCJ1Ohy1btmD27NlqgxFRvWAJIWoAunbtih9++AGLFy+Gq6srnJ2dISI4fPgwTp48qTqeSXJyMoqKiqDVatG0aVOkpKRg6NChqmMRUT1hCSFqIBwdHTF58mScOXMGERERpuEbNmxQmOq/ysrKcPDgQQBAly5dcODAAXTp0kVxKiKqT3xsO5ECtx/zTLYhIiICmzZtUh2DrBQf2262TfwCOyKFVF8YWlRUhG3btiE0NBT+/v5mLWPJkiUAgFdeeeWesnz33Xe4cuUKIiIiqnxiqgq3t4+I6h5LCJFCUVFRqiPg6aefRllZWZXPFLmb22cI7nVbwsLCYDAY7mkZ9YFnQIjqD68JISKzC0hdssYCQkT1S/1vHiIiImqQWEKIiIhICZYQIiIiUoIlhIiIiJRgCSEiIiIlWEKIiIhICZYQIiIiUoIlhIiIiJRgCSEiIiIlWEKIiIhICZYQIiIiUoIlhIiIiJRgCSEiIiIlWEKI7NS4cePg4eEBjUaDQ4cO3fN09WnDhg3QaDTo1atXreazpW0koopYQojs1OrVq7Fq1ao6m64+bdiwAYGBgdi/fz/OnDlT4/lsaRuJqCKWECJSKisrC2lpafjLX/4CAPj4448VJyIiS2EJIbJjGo2mTqerD/Hx8QgPD8fgwYOh1+uxbt06iEiN57eFbSSiyrGEENmI7777DkFBQTAYDNDr9QgODkZSUpJpvIggJiYG7du3h06ng8FgwLRp0yosp6bTWcqGDRswfPhweHh44NFHH8X58+fx3XffVTqtrW4jEVWOJYTIRvzyyy+Ijo7G+fPncfnyZbi7u2P06NGm8W+++SZmzJiB8ePH45dffsGVK1fw+uuvV1hOTaezhPT0dJw8eRK///3vAQCRkZEAqv5Ixha3kYiqxhJCZCMiIiKXvD0vAAAgAElEQVTw1ltvwdvbGz4+Phg8eDCysrJw7do1FBYWYsmSJXjkkUcwdepUeHl5wcXFBT4+PuWWUdPpLGXDhg144okn4OjoCAAYPHgwdDodNm3ahMLCwnLT2uo2ElHVWEKIbJRWqwUAlJaW4syZMygoKMDDDz9c7Tw1nc5Sbn8Uc5unpyceffRR5ObmYtu2beWmtdVtJKKqOakOQEQ18/nnnyMmJgbHjx9Hbm4uiouLTeMuXrwIAGjcuHG1y6jpdJZw7NgxHD16FE8++WSl4z/++GOMHDnS9P+2uI1EVD2eCSGyAenp6Rg2bBiaNWuGlJQU5OTk4N133zWN1+v1AIBbt25Vu5yaTmcJn3zyCZ566imISLmf69evw8XFBTt27MCVK1dM09viNhJR9VhCiGzA0aNHUVxcjJdeegkBAQHQ6/Xlbjnt3LkzHBwc8O2331a7nJpOV99EBLGxsXj55ZcrjPP29kZkZCRKS0uxYcMG03Bb20YiujuWECIb0LJlSwDAV199hV9//RWnT59GSkqKaXzjxo0xYsQIJCQkYM2aNcjNzcWRI0ewcuXKcsup6XT1bd++ffD09ETv3r0rHf/iiy8CKH+XjK1tIxHVgBCRxcXFxUlt//nNmDFDfHx8xMvLSyIjI+X9998XABIYGCjp6ely8+ZNGTdunPj6+oq7u7v06dNHZs2aJQDEaDTK4cOHRURqPF1NRURESERERI2nHzt2rLi5uYmTk5Pcf//98uOPP5YbP3fuXGnevLkAEABy3333yfLly2uVvS63sbbbRw2POf+eSURE4jUitXg0IRHVifj4eERHR9fqyaDW6vazPTZt2qQ4Sf2w9+2je2dP/54tbBM/jiEiIiIlWEKIiIhICZYQIiIiUoIlhIiIiJRgCSEiIiIlWEKIiIhICZYQIiIiUoIlhIiIiJRgCSEiIiIlWEKIiIhICZYQIiIiUoIlhIiIiJRgCSEiIiIlWEKIiIhICZYQIiIiUoIlhIiIiJRgCSEiIiIlnFQHIGrINBqN6gh1xp625X9FRESojkBkl1hCiBTo1asX4uLiVMeoc9HR0ZgyZQp69uypOkqd8vPzUx2ByC6xhBApYDQaERUVpTpGnYuOjkbPnj3tctuIqO7xmhAiIiJSgiWEiIiIlGAJISIiIiVYQoiIiEgJlhAiIiJSgiWEiIiIlGAJISIiIiVYQoiIiEgJlhAiIiJSgiWEiIiIlGAJISIiIiVYQoiIiEgJlhAiIiJSgiWEiIiIlGAJISIiIiVYQoiIiEgJlhAiIiJSgiWEiIiIlGAJISIiIiVYQoiIiEgJlhAiIiJSgiWEiIiIlGAJISIiIiVYQoiIiEgJlhAiIiJSgiWEiIiIlGAJISIiIiVYQoiIiEgJlhAiIiJSgiWEiIiIlGAJISIiIiVYQoiIiEgJJ9UBiMg2XbhwAaWlpRWG//LLLzh37ly5Yc2bN4eLi4ulohGRjdCIiKgOQUS2Z9CgQfjyyy/vOp2TkxOuXLkCX19fC6Qisrz4+HhER0eDb6e1tokfxxCRWUaOHAmNRlPtNA4ODhg4cCALCBFViiWEiMwyfPhwaLXau073zDPPWCANEdkilhAiMouHhweeeOKJaouIVqvFk08+acFURGRLWEKIyGyjR49GSUlJpeOcnJwwbNgwuLu7WzgVEdkKlhAiMlt4eDjc3NwqHVdaWorRo0dbOBER2RKWECIym06nQ0REBJydnSuMc3d3x6OPPqogFRHZCpYQIrono0aNQlFRUblhWq0WI0eOrLScEBHdxhJCRPfk4YcfRqNGjcoNKy4uxqhRoxQlIiJbwRJCRPfEwcEBo0aNKnfWo3Hjxujbt6/CVERkC1hCiOiePfXUU6aPZJydnfHss8/C0dFRcSoisnYsIUR0z373u9/Bz88PAFBUVISRI0cqTkREtoAlhIjumUajwbPPPgsAaNWqFUJCQhQnIiJbwG/RbSD279+PxYsXq45Bdiw3NxcA4ObmhsjISMVpyJ717NkTU6dOVR2D6gDPhDQQGRkZSEhIUB2D7JinpycMBgOMRmO10yUnJyM5OdlCqcjeJCcnY//+/apjUB3hmZAGZtOmTaojkB1LSkpCWFhYtdPcPkvCY5HMwbNs9oVnQoioztytgBAR3YklhIiIiJRgCSEiIiIlWEKIiIhICZYQIiIiUoIlhIiIiJRgCSEiIiIlWEKIiIhICZYQIiIiUoIlhIiIiJT4/+zdeVTU9f4/8OewDTsouAbGoiAobZoZaqJWaoQtslhW18qu2TUzS+3mN69XyyUsqFxKNFtMBbTcKvWXKJYialdF9Cpi7huLsqtsr98f9zhJgMLIzHuGeT7O4Zz6rM/PfEbmyWcblhAiIiJSgiWEiIiIlGAJISIiIiVYQoiIiEgJlhCiRpgzZw5at24NjUaDzz//XDf8p59+gpubG9atW2ewdU+bNg3BwcFwdXWFVqtFx44dMXHiRJSUlNx0vpEjR8LFxQUajQb79u3Te/3V1dWIi4tDaGio3svQxyeffIL27dtDo9HAysoKAQEB+OWXX2pM8/jjj8PV1RVWVlbo3Lkztm/f3uj17N+/H8OGDYOvry+0Wi08PT1x99134/3332+qTWkSpv4eXLVqFfz8/KDRaGr82NnZoXXr1ggLC0NsbCwuX75ssJxkPlhCiBrh7bffxo4dO2oNFxGDrzslJQVjxozBiRMnkJeXhxkzZiA+Ph5RUVE3nW/RokVISEi4rXUfPXoUDz30EMaPH4+ysrLbWlZjvfHGGzh37hwAoEePHsjKysLDDz9cY5r169dj7dq16N+/Pw4fPoxevXo1ah0HDhxAaGgo2rZtiy1btqCwsBA7duzAoEGDsHXr1qbalCZh6u/BoUOH4o8//oC/vz/c3NwgIqiurkZOTg6SkpLg6+uLSZMmoUuXLtizZ4/BM5Nps1EdgKg5CA8PR2FhoUHX4ezsjFGjRsHa2hoAEB0djVWrViEpKQmnT5+Gt7e3Qda7f/9+TJs2DaNHj0ZpaalRPuyMbc6cOXB3d0d8fLxuWEBAAKZPn46hQ4cqTNZwpvwe1Gg0cHd3R1hYGMLCwhAeHo6YmBiEh4cjKysLbm5uBs1NpotHQohMkIggOTkZCxcu1A1bv3697pf/dZ6engBwy6MTGo1G7yx33303Vq1aheHDh0Or1eq9HFOWn5+PwsJCXLp0qcZwOzs7g57eMGVN/R68UWRkJEaMGIGcnJwap5TI8rCEUJ3Gjh0LOzs7tG3bVjfsH//4B5ycnKDRaJCXlwcA+PTTT2Fvb4/WrVvj1VdfRbt27WBvb4/Q0FCkp6frte7U1FT06NEDjo6OcHV1RUhICIqKigAAv/76K4KDg+Hm5gZ7e3uEhIRg48aNAID4+Hg4OTnBysoK3bp1Q5s2bWBrawsnJyfcd9996NOnD7y9vWFvbw93d3dMnDhRt87b2Y7ffvsNHTp0gEajwdy5cwEA8+fPh5OTExwdHbFmzRoMHjwYrq6u8PLywvLly2vMX1VVhRkzZiAwMBAODg7w9PSEr68vZsyYgejo6Juu++zZs3BwcICvr69umIggNjYWgYGB0Gq1cHNzw4QJExq+A5qJxuzT+++/H6Wlpejfv/8tryfhe7Cmut6DDTFixAgAwM8//9yo+aiZEbIIiYmJ0tjdPXz4cGnTpk2NYbGxsQJAcnNzdcNGjRolTk5OcujQIbl69aocPHhQ7r//fnFxcZFTp041ap0lJSXi6uoqs2fPlitXrsiFCxfk6aef1q0vOTlZpk6dKpcuXZL8/Hzp2bOneHh46Ob/17/+JQAkPT1dSktLJS8vTwYNGiQA5Mcff5Tc3FwpLS2VsWPHCgDZt29fo7fj6NGjAkAWLFigG3b69GkBIJ999plu2OTJkwWAbN68WQoLCyUnJ0f69OkjTk5OUl5erpvugw8+EGtra1mzZo2UlZXJ77//Lm3atJGwsLCbvlalpaXi4uIiY8eOrTF88uTJotFo5KOPPpLLly9LWVmZzJs3TwDI3r17G7U//uqBBx6Qu++++7aWERkZKZGRkY2eD4A88MAD9Y7fsmWLDBgwoMawhu7TsrIy6d69uwAQABIcHCyzZ8+W/Pz8Wuvhe/BP9b0HRUT8/f3Fzc2t3nmLiooEgHh7e990HX+l7/vHkPT5/UoiIpLEIyHUJGxsbBAUFAStVovg4GDMnz8fxcXFWLJkSaOWc+LECRQVFaFLly6wt7dHmzZtsGrVKt0h38jISPzrX/9CixYt0LJlSwwZMgT5+fnIzc2tsZzg4GA4OjrCw8MDzzzzDACgQ4cO8PT0hKOjI5577jkAwOHDhw2yHTcKDQ2Fq6srWrVqhWHDhqG0tBSnTp3SjV+9ejW6deuGIUOGwMHBAffddx+eeOIJbNu2DeXl5fUud8aMGWjXrl2NuzeuXLmCuLg4PPzwwxg/fjzc3d3h4OCAli1b6p3f3DVknzo4OGDHjh345JNP0LlzZxw6dAiTJk1CUFAQUlNTayyP78E/1fUebKjrd2wVFxfrtU3UPLCEkEF0794djo6OtX7B3oqfnx9at26N5557DlOnTsWJEyduOr2trS2A/x1Oro+dnR0AoLKystZ8FRUVN12+vttxqyw3rvfq1au1LvasqqqCra1trfPv133//fdISkrCxo0b4eLiohuenZ2NsrIyDBgwoEnyNkf17VNbW1uMHTsW//3vf7Fz5048+eSTyMnJQVRU1E1vJ+V7sOZ7sKGuX+Ts6ura6Hmp+WAJIYPRarW1/jq8FQcHB6SkpKB379744IMP4Ofnh2HDhuHKlSsAgB9//BFhYWFo1aoVtFptjXPqhqLPdjTGY489ht9//x1r1qzBlStXsGfPHqxevRqPP/54nR8AK1aswKxZs7B161b4+PjUGHfmzBkAQKtWrQyWV6Xq6up6x13/0GyIW+3TBx54AD/88ANGjx6N3NxcbNmyRTeO78GbvwcbKisrCwDQuXPn24lOZo4lhAyioqICBQUF8PLyavS8Xbp0wbp163Du3DlMmjQJiYmJmDNnDk6dOoWnnnoKbdu2RXp6OgoLCzF79mwDpP/T7WxHQ02dOhX9+/fHiBEj4OrqiqeffhrR0dF1Ptvjs88+w9KlS5GSkoL27dvXGm9vbw8AuHbtmsHyqtKyZUvd80Lqcvz48QbdplzXPh06dGiNoxTXPf/88wD+vPOD78FbvwcbasOGDQCAwYMH670MMn98TgjVy8bG5paHiuuzdetWiAh69uzZqPnOnTuHgoICBAcHo1WrVpg5cyY2bdqEQ4cO4cCBA6ioqMBrr70GPz8/ALd362lD6LsdjXHw4EEcO3YMubm5sLGp+5+kiOCdd97B5cuXsXr16nqn69q1K6ysrJCamorRo0cbLLMK/fv3x8qVK7Fjx45aT20VEXz11Vd48cUXb7mcuvbptWvXcOjQIdx11101pj1y5AgA6IbzPXjr92BDXLhwAXFxcfDy8sJLL72k93LI/PFICNWrY8eOuHTpElavXo2Kigrk5ubi5MmTdU5bXV2Ny5cvo7KyEhkZGRg3bhw6dOiguw2voc6dO4dXX30Vhw8fRnl5Ofbu3YuTJ0+iZ8+e6NChAwDgl19+wdWrV3H06FG9bwOuT1NtR2OMGTMGHTp0uOnj1w8dOoQPP/wQCQkJsLW1rfVI7Dlz5gD432mYoUOHYuXKlVi8eDGKioqQkZFR41kP5ur999+Hu7s7oqKi8MMPP6C0tBTXrl3D/v378eyzz6KyslJ35OJGDd2nTz31FJKSklBQUIDCwkKsWbMG77zzDp544gldCeF78NbvwRuJCEpKSlBdXQ0RQW5uLhITE9GrVy9YW1tj9erVvCbE0qm5K4eMTZ9byPLz86Vfv35ib28vvr6+8vrrr8uECRMEgHTs2FF3y+CoUaPE1tZW7rjjDrGxsRFXV1d58skn5dixY43OeeLECQkNDZUWLVqItbW1tG/fXiZPniyVlZUiIjJp0iRp2bKluLu7S1RUlMydO1cAiL+/v7z11lvi6OgoAMTHx0d+/fVXmTVrlri5uQkAadOmjXz33XeyYsUKadOmjQCQFi1ayPLlyxu8HR999JFuXicnJ3n66afls88+k7Zt2woAcXR0lCFDhsi8efN0WTp16iTHjh2ThQsXiqurqwCQO++8U7KyskREJCUlRTw8PHS3hwIQW1tbCQoKklWrVomIyIEDB2qM/+tPbGysLmNxcbGMHDlSPDw8xNnZWXr37i1TpkwRAOLl5SX79+9v1D5JS0uTXr16Sbt27XTra9u2rYSGhkpqamqj9/Ht3GJ5/PhxeeWVV8TX11fs7OzEwcFBgoODZcqUKVJSUlJr+oa+Nzdt2iQxMTHi7+8vWq1W7OzsJDAwUKZOnSpXr16tMS3fgzd/D65du1buuusucXR0FDs7O7GyshIAotFoxN3dXXr06CHTpk2r8/bnhuAtus1KEl81C2HIfySjRo2Sli1bGmTZxqRqO+bNmyfjxo2rMezatWvy5ptvilarlbKyMqNnMiRjfoiY23uT78FbYwlpVpJ4TQg1iZvdnmhOjL0dFy5cwNixY2t9u62dnR06dOiAiooKVFRUwMHBwai5mhNze2/yPUiWhNeEkMEdPny41vnjun6GDRumOqrROTg4wNbWFosXL8bFixdRUVGBc+fOYdGiRZgyZQqGDRvW5OfMuT/oRireg0TXsYTQbXn33XexZMkSFBYWwtfXFytXrqw1TefOnSEit/xZsWKFgi34n4ZshyG4ublh06ZNyMzMREBAABwcHBAcHIwlS5Zg1qxZ+Prrr5t8neawP5qCqn2qL0t6DxJdpxFpht/LTbUkJSUhJiamWX4NO5mXqKgoAEBycrLiJGSOTPH9w9+vekvmkRAiIiJSgiWEiIiIlGAJISIiIiVYQoiIiEgJlhAiIiJSgiWEiIiIlGAJISIiIiVYQoiIiEgJlhAiIiJSgiWEiIiIlGAJISIiIiVYQoiIiEgJlhAiIiJSwkZ1ADKu699ASaTKzp07AfC9SPrZuXMnevbsqToGNREeCbEQ3t7eiIyMVB2DLEhOTg5++OEHVFVV1Rjes2dPfoiQ3nr27IkHH3xQdQxqIhoREdUhiKj5OXToELp06YJ9+/bh7rvvVh2HyGCSkpIQExMDfpw2WjKPhBCRQXTs2BHW1tbIyspSHYWITBRLCBEZhJ2dHe68804cOXJEdRQiMlEsIURkMIGBgTwSQkT1YgkhIoMJCAhgCSGierGEEJHBBAQE8HQMEdWLJYSIDCYwMBAFBQXIyclRHYWITBBLCBEZTGBgIADwaAgR1YklhIgM5o477oCzszOvCyGiOrGEEJHBaDQadOzYkSWEiOrEEkJEBhUYGMjTMURUJ5YQIjIo3qZLRPVhCSEigwoICMCxY8dQWVmpOgoRmRiWECIyqMDAQJSXl+PEiROqoxCRiWEJISKDCggIAMDbdImoNpYQIjIoNzc3tG3blteFEFEtLCFEZHC8OJWI6sISQkQGx9t0iaguLCFEZHA8EkJEdWEJISKDCwgIwLlz51BcXKw6ChGZEJYQIjK4wMBAiAiOHj2qOgoRmRCWECIyOD8/P9ja2vK6ECKqgSWEiAzO1tYWvr6+vC6EiGpgCSEio+DFqUT0VywhRGQUvE2XiP6KJYSIjOL6kRARUR2FiEwESwgRGUVAQACKi4tx4cIF1VGIyESwhBCRUQQGBgLgF9kR0Z9YQojIKNq1awdXV1eWECLSYQkhIqPhHTJEdCOWECIyGpYQIroRSwgRGU1AQABPxxCRDksIERlNYGAgjh8/jvLyctVRiMgEsIQQkdEEBgaisrISx48fBwBcvnwZ6enp+Oabb1BUVKQ4HREZm43qAETUvJWXlyM7OxtHjhxBZmYmWrVqhcjISJw5cwYFBQUAAK1Wi+HDhytOSkTGxhJCRAbz3HPPYfny5aiurgYA2NnZobq6Grm5uTWmCwoKgrW1tYqIRKQQT8cQkcG88sorugIC/O+oSGVlZY1pbG1t8cADDxg7GhGZAJYQIjKYvn374uGHH4atrW2904gI7r33XiOmIiJTwRJCRAY1Z86cWkc/blRZWYl77rnHiImIyFSwhBCRQd19990YOnRovUdDrKysEBISYuRURGQKWEKIyOBmzJiBqqqqOsf5+vrC0dHRyImIyBSwhBCRwXXq1AkvvfRSraMh1tbW6NGjh6JURKQaSwgRGcW///1vWFnV/JVjbW3Ni1KJLBhLCBEZRfv27TFmzBjY2Pz5eKLy8nKWECILxhJCREYzefJkODg41BjGO2OILBdLCBEZTYsWLTBhwgTd01Fbt24NT09PxamISBWWECIyqjfffBNubm4AgG7duilOQ0Qq8btjiG6QlJSkOoJFiIiIwNdffw0HBwe+5ibA29sbDz74oOoYZIE0IiKqQxCZCo1GozoCkdFFRkYiOTlZdQyzlZSUhJiYGPDjtNGSeTqG6C8SExMhIvwx8M+SJUvwxx9/3HQa7g/D/0RGRir+F0eWjKdjiEiJ559/vtZzQ4jIsrCEEJES1++QISLLxT9DiIiISAmWECIiIlKCJYSIiIiUYAkhIiIiJVhCiIiISAmWECIiIlKCJYSIiIiUYAkhIiIiJVhCiIiISAmWECIiIlKCJYSIiIiUYAkhIiIiJVhCiJqhadOmITg4GK6urtBqtejYsSMmTpyIkpKSm843cuRIuLi4QKPRYN++fY1eb1hYGDQaTZ0/zs7O+m5Oox05cgSvv/46unTpAhcXF9jY2MDNzQ0BAQEIDw9HWlqa0bLUpyH7aNWqVfDz86v1WtrZ2aF169YICwtDbGwsLl++rHBLiPTHEkLUDKWkpGDMmDE4ceIE8vLyMGPGDMTHxyMqKuqm8y1atAgJCQkGydS7d2+DLPevFi9ejJCQEGRkZODjjz/G6dOnUVpair1792L69OkoKCjAgQMHjJLlZhqyj4YOHYo//vgD/v7+cHNzg4iguroaOTk5SEpKgq+vLyZNmoQuXbpgz549CreGSD82qgMQUdNzdnbGqFGjYG1tDQCIjo7GqlWrkJSUhNOnT8Pb29sg67W3t0dRURFcXFxqDH/11VcRHR1tkHXeaOfOnRg1ahT69u2LjRs3wsbmz19xfn5+8PPzg7u7O44ePWrwLLei7z7SaDRwd3dHWFgYwsLCEB4ejpiYGISHhyMrKwtubm7G3Ayi28IjIUTN0Pr163Ufbtd5enoCAMrKym46r0aj0Xu9GzZsqFVATp8+jczMTPTv31/v5TbU+++/j6qqKsycObNGAbnRwIEDMWbMGINnuZXb2Uc3ioyMxIgRI5CTk4PPP/+8STMSGRpLCNFt+vbbb9G9e3fY29vDyckJPj4+mD59OgBARPDxxx8jKCgIWq0WLVq0wJNPPonDhw/r5p8/fz6cnJzg6OiINWvWYPDgwXB1dYWXlxeWL1+umy4oKAgajQZWVlbo1q2b7oNq4sSJcHNzg729Pb766qt6c549exYODg7w9fXVDRMRxMbGIjAwEFqtFm5ubpgwYUKTvj6zZs3CG2+80aTLrEt5eTk2b94MDw8P9OjRo8Hzmfo+aogRI0YAAH7++edGzUeknBCRDgBJTExs8PRxcXECQGbOnCn5+fly6dIl+eKLL2T48OEiIjJlyhSxs7OTb7/9VgoKCiQjI0Puu+8+8fT0lAsXLuiWM3nyZAEgmzdvlsLCQsnJyZE+ffqIk5OTlJeXi4hIZWWl+Pj4SIcOHaSysrJGjjfffFPi4uLqzVlaWiouLi4yduzYGsMnT54sGo1GPvroI7l8+bKUlZXJvHnzBIDs3bu3wa9Dfc6cOSPBwcFSVVWl1/yN2R9ZWVkCQHr27NmodZj6PhIR8ff3Fzc3t3rnLSoqEgDi7e3dqG0XEYmMjJTIyMhGz0d/SkxMFH6c6iWJrxrRDRrzoVdeXi7u7u7Sr1+/GsMrKyslPj5eysrKxNnZWYYNG1Zj/K5duwSATJs2TTfs+gfclStXdMOul4Hs7GzdsOulJykpSTestLRUOnToIIWFhfVmnTx5sgQEBEhRUZFuWFlZmTg6OsojjzxSY9rly5c3WQkZM2aMLFiwQO/5G7M/9uzZIwDk4YcfbvDyTX0fXXerEiIiotFoxN3d/abT1IUl5PaxhOgtiadjiPSUkZGBgoICDBw4sMZwa2trvPHGGzh48CBKSkrQvXv3GuPvv/9+2NnZIT09/abLt7OzAwBUVFToho0cORJubm6Ij4/XDVu6dCmefPJJuLq61rmc77//HklJSdi4cWON6zWys7NRVlaGAQMGNGyDG+ncuXNYu3at7lSBoV2/Bbgx11OY+j5qqNLSUohIvcsnMlUsIUR6KioqAgC4u7vXOb6goAAA6nw+hru7O4qLixu9TmdnZ/z973/Hjh07sGvXLgDAggULMHbs2DqnX7FiBWbNmoWtW7fCx8enxrgzZ84AAFq1atXoHA0xe/ZsvPLKK7C3tzfI8v/Kx8cH9vb2yMrKavA8pr6PGur6Nnfu3Fmv+en2iMhtXdBtyVhCiPTUvn17AEBeXl6d46+Xk7o+yAoKCuDl5aXXeseOHQtbW1vExcVh27Zt8Pb2hr+/f63pPvvsMyxduhQpKSm6rDe6Xg6uXbumV46buXDhApYtW4bXXnutyZddH61Wi4EDByIvLw/bt2+vd7pLly5h5MiRAEx/HzXUhg0bAACDBw/Wexmkv4qKinrvxqKbYwkh0pOPjw9atmyJTZs21Tm+a9eucHZ2rvUQqfT0dJSXl6Nbt256rdfLywvR0dFYuXIl3nvvPYwbN67GeBHBpEmTcODAAaxevbreJ5V27doVVlZWSE1N1SvHzcyePRvPPfccWrZs2eTLvpmpU6dCq9Vi/PjxuHLlSp3TZGZm6j4wTH0fNcSFCxcQFxcHLy8vvPTSS3ovh/RXWVkJW1tb1WHffMMAACAASURBVDHMEksIkZ60Wi3effddbNu2DWPHjsXZs2dRXV2N4uJiHDp0CPb29njrrbfw/fffY+nSpSgqKsKBAwcwevRotGvXDqNGjdJ73W+99RYqKytx+fLlWs/fOHToED788EMkJCTA1ta21iO/58yZA+B/p2GGDh2KlStXYvHixSgqKkJGRgYWLlx4W6/LxYsX8eWXX+LNN9+8reXo45577sF3332HzMxM9OnTBz/99BMKCwtRUVGB48ePIyEhAS+//LLuA8PU99GNRAQlJSWorq6GiCA3NxeJiYno1asXrK2tsXr1al4TogiPhNwGlZfFEpkaNPIWXRGRuXPnSkhIiNjb24u9vb3ce++9Mm/ePBERqa6ultjYWOnUqZPY2tpKixYt5KmnnpIjR47o5p83b544OjoKAOnUqZMcO3ZMFi5cKK6urgJA7rzzTsnKyqq13n79+smiRYtqDT9w4IAAqPcnNjZWN21xcbGMHDlSPDw8xNnZWXr37i1TpkwRAOLl5SX79+9v1GshIjJ+/Hh57rnnGj1fXfTZHyIip06dkrfffltCQkLE2dlZrK2txd3dXe699155+eWXZfv27bppTXkfrV27Vu666y5xdHQUOzs7sbKyEgC6O2F69Ogh06ZNk/z8/Ea/Rtfx7pjbN3/+fPHw8FAdwxwlaUREjFl6iEyZRqNBYmKiUR4xTrfG/WF417+rJjk5WXES8/XZZ5/hgw8+wIULF1RHMTfJPB1DRER0G8rKyuDo6Kg6hlliCSGieh0+fLjW9Qp1/QwbNkx1VCJliouL9Xq+C/FbdInoJjp37gyesSW6uZKSEpYQPfFICBER0W0oLi6+rdusLRlLCBER0W3gkRD9sYQQERHdhqKiIj6jRU8sIURERLchNzfXYN/B1NyxhBAREd2G3NxceHp6qo5hllhCiIiIbkNeXh6PhOiJJYSIiEhPpaWlKCsrYwnRE0sIERGRnvLy8gAAHh4eipOYJ5YQIiIiPZ0/fx4A0LZtW8VJzBNLCBERkZ5Onz4NKysrtG/fXnUUs8QSQkREpKczZ86gbdu2sLW1VR3FLLGEEBER6enMmTPw8vJSHcNssYQQERHp6cyZM/D29lYdw2yxhBAREenpzJkzuOOOO1THMFs2qgMQmZq0tDTVEegG3B+GxdMJt+fYsWOIjo5WHcNsaUREVIcgMhUajUZ1BCKji4yMRHJysuoYZuf6t+euX78e4eHhquOYo2QeCSG6ATu5aQoNDUVwcDAWLVqkOgqRztGjRwEAHTt2VJzEfPGaECIyeREREVi3bh2qq6tVRyHSyc7OhpWVFXx8fFRHMVssIURk8iIiIpCTk4Pdu3erjkKkk52djQ4dOkCr1aqOYrZYQojI5HXt2hUdO3bEunXrVEch0snKykKnTp1UxzBrLCFEZBYee+wxlhAyKQcPHkSXLl1UxzBrLCFEZBYiIiKQkZGBEydOqI5CBBHB4cOHERwcrDqKWWMJISKz0LdvX7i7u2P9+vWqoxDh5MmTKC4u5pGQ28QSQkRmwdbWFo888ghPyZBJOHToEAAgKChIcRLzxhJCRGYjIiICW7duRXFxseooZOEOHjyI9u3bo0WLFqqjmDWWECIyG+Hh4aiursamTZtURyELt2fPHtx3332qY5g9lhAiMhstW7bEgw8+yFMypNyePXtw//33q45h9lhCiMisREREYP369aiqqlIdhSzUpUuXcPz4cZaQJsASQkRmJSIiAvn5+UhPT1cdhSzU7t27ISLo1q2b6ihmjyWEiMxK586d0alTJ56SIWV2794NHx8ftG7dWnUUs8cSQkRm5/HHH8fatWtVxyALtWfPHnTv3l11jGaBJYSIzE5ERAQOHTqE7Oxs1VHIAu3evZvXgzQRlhAiMjt9+vRBixYt8OOPP6qOQhbm/PnzOHfuHEtIE2EJISKzY2Njg0GDBvG6EDK6Xbt2QaPR4N5771UdpVlgCSEisxQREYFt27ahoKBAdRSyILt370ZgYCDc3d1VR2kWWEKIyCw99thjAMCnp5JR7dmzh7fmNiGWECIyS25ubujVqxdPyZDRVFZWIi0tDb1791YdpdlgCSEisxUREYGffvoJlZWVqqOQBdi9ezeKiorQv39/1VGaDZYQIjJbTzzxBC5duoQdO3aojkIWICUlBe3bt0dAQIDqKM0GSwgRmS1/f3907tyZp2TIKLZs2YIBAwaojtGssIQQkVmLiIhgCSGDKy8vR1paGvr166c6SrPCEkJEZi0iIgJHjhxBVlaW6ijUjKWlpaGsrIwlpImxhBCRWQsNDYWnpyePhpBBbdmyBb6+vvDx8VEdpVlhCSEis2Ztbc2np5LBpaSk8K4YA2AJISKzFxERgd9++w35+fmqo1AzVFZWhl27dvFUjAGwhBCR2Rs0aBCsra2xceNG1VGoGfrtt99w7do1hIWFqY7S7LCEEJHZc3V1xUMPPcRTMmQQW7ZsQWBgIO644w7VUZodlhAiahYiIiLw888/o6KiQnUUambWr1+PQYMGqY7RLLGEEFGz8MQTT6CwsBC//fab6ijUjJw8eRKZmZmIiIhQHaVZYgkhombhzjvvRJcuXWqdkjl79ixSUlIUpSJzt3btWri6uqJPnz6qozRLLCFE1GxERERgzZo1+P333zF16lTcdddd8Pb2xmeffaY6GpmpdevWYdCgQbCzs1MdpVmyUR2AiOh2XblyBZs3b0Z2djZycnLQvXt3aLVaXLt2DRqNBk5OTqojkhkqKSnBtm3bsGjRItVRmi2WECIyW1999RVWrlyJX375BdeuXYOdnR3Ky8sBANeuXQMA2NjYsISQXjZu3IjKykpelGpALCFEZLYuXryIH3/8Uff/1wvIjXgkhPS1bt063dcCkGHwmhAiMlsTJkxA//79YWtrW+80Go0Gzs7ORkxFzUF1dTU2bNjAu2IMjCWEiMyWlZUVli1bBldXV1hZ1f/rjEdCqLF27tyJixcvsoQYGEsIEZm1Nm3aYOnSpRCROsdXV1ezhFCjrVu3Dv7+/ujcubPqKM0aSwgRmb1BgwZh3LhxsLGpfZlbdXU1T8dQo61bt45HQYyAJYSImoXZs2fjrrvuqnV9SFVVFY+EUKMcOHAABw8eRGRkpOoozR5LCBE1C7a2tkhMTKzzaAhLCDVGYmIivL29ERoaqjpKs8cSQkTNRseOHbFgwYJaw1lCqDGSkpIwbNgwaDQa1VGaPZYQImpW/va3v+HZZ5+tcVqG14RQQ+3ZswdHjx5FTEyM6igWgSWEiJqdBQsWoF27drrbdh0dHRUnInORmJgIf39/dOvWTXUUi8ASQkTNjqurK77//ntdCeGREGoIEUFycjKeeeYZ1VEsBh/bTqRYVFQUVq5cqTpGs9ahQwfVEagO9T3bRZXt27fj5MmTPBVjRCwhRCagZ8+eePPNN1XHaHZEBB9++CHeeuutOu+aqUtcXBwAcH8YUFpaGuLj41XHqCUxMRFBQUHo2rWr6igWgyWEyAR4eXkhOjpadYxmKSwsDG3atGnw9MnJyQDA/WFgplZCqqursWrVKrz22muqo1gUXhNCRM1aYwoIWa6UlBScP3+ep2KMjCWEiIgs3rJly9C9e3d06tRJdRSLwhJCREQWraSkBCtXrsSIESNUR7E4LCFERGTRkpKScO3aNZ6KUYAlhIiILNqSJUvw9NNPw9PTU3UUi8O7Y4iIyGJlZWVh+/bt2LBhg+ooFolHQoiIyGItWbIEd9xxBwYMGKA6ikViCSEiIotUWVmJb775Bi+++CKsra1Vx7FILCFERGSRNm7ciPPnz+Nvf/ub6igWiyWEiIgs0pIlS9C3b1/4+/urjmKxWEKIiMji5OfnY/369XjxxRdVR7FoLCFERGRxvvnmG2i1WgwdOlR1FIvGEkJERBZFRPD5559j+PDhcHJyUh3HovE5IUREZFE2bdqErKwsrFy5UnUUi8cjIUTUZKZNm4bg4GC4urpCq9WiY8eOmDhxIkpKSm4638iRI+Hi4gKNRoN9+/bpte5ly5bh/vvvh4uLC+688068+OKLuHDhgl7L0teRI0fw+uuvo0uXLnBxcYGNjQ3c3NwQEBCA8PBwpKWlGTVPXRqyj1atWgU/Pz9oNJoaP3Z2dmjdujXCwsIQGxuLy5cvK9wS/c2bNw/9+vVDSEiI6igWjyWEiJpMSkoKxowZgxMnTiAvLw8zZsxAfHw8oqKibjrfokWLkJCQoPd6ExMTMXz4cERFReHMmTNYs2YNtm3bhsGDB6OyslLv5TbG4sWLERISgoyMDHz88cc4ffo0SktLsXfvXkyfPh0FBQU4cOCAUbLcTEP20dChQ/HHH3/A398fbm5uEBFUV1cjJycHSUlJ8PX1xaRJk9ClSxfs2bNH4dY03smTJ/HTTz/hH//4h+ooBJ6OIaIm5OzsjFGjRuke/BQdHY1Vq1YhKSkJp0+fhre3t0HW+8UXX6B9+/aYMGECNBoN7rnnHowfPx5jxoxBeno6evXqZZD1Xrdz506MGjUKffv2xcaNG2Fj8+evVj8/P/j5+cHd3R1Hjx41aI6G0HcfaTQauLu7IywsDGFhYQgPD0dMTAzCw8ORlZUFNzc3Y26G3ubNm4c2bdpgyJAhqqMQeCSEiJrQ+vXraz158vqXgpWVld10Xo1Go/d6T58+jXbt2tVYxvUP05MnT+q93IZ6//33UVVVhZkzZ9YoIDcaOHAgxowZY/Ast3I7++hGkZGRGDFiBHJycvD55583aUZDuXLlCr788ku89tprsLW1VR2HwBJCZLa+/fZbdO/eHfb29nBycoKPjw+mT58O4H9X/3/88ccICgqCVqtFixYt8OSTT+Lw4cO6+efPnw8nJyc4OjpizZo1GDx4MFxdXeHl5YXly5frpgsKCoJGo4GVlRW6deum+6CaOHEi3NzcYG9vj6+++qrenGfPnoWDgwN8fX11w0QEsbGxCAwMhFarhZubGyZMmKD3a+Hn54ecnJwaw65fD+Ln56f3chuivLwcmzdvhoeHB3r06NHg+Ux9HzXEiBEjAAA///xzo+ZTZcWKFSguLsbIkSNVR6HrhIiUioyMlMjIyEbNExcXJwBk5syZkp+fL5cuXZIvvvhChg8fLiIiU6ZMETs7O/n222+loKBAMjIy5L777hNPT0+5cOGCbjmTJ08WALJ582YpLCyUnJwc6dOnjzg5OUl5ebmIiFRWVoqPj4906NBBKisra+R48803JS4urt6cpaWl4uLiImPHjq0xfPLkyaLRaOSjjz6Sy5cvS1lZmcybN08AyN69exv1WoiIbN26VWxtbeXTTz+VoqIiyczMlKCgIBk4cGCjl9XY/ZGVlSUApGfPno1aj6nvIxERf39/cXNzq3feoqIiASDe3t6N2vbExERR8fHTvXt33b8RMglJLCFEijX2Q6+8vFzc3d2lX79+NYZXVlZKfHy8lJWVibOzswwbNqzG+F27dgkAmTZtmm7Y9Q+4K1eu6IZdLwPZ2dm6YddLT1JSkm5YaWmpdOjQQQoLC+vNOnnyZAkICJCioiLdsLKyMnF0dJRHHnmkxrTLly/Xu4SIiPzf//2fAND9eHl5yenTpxu9nMbujz179ggAefjhhxs8j6nvo+tuVUJERDQajbi7u990mr9SUULS0tIEgOzYscOo66WbSuLpGCIzk5GRgYKCAgwcOLDGcGtra7zxxhs4ePAgSkpK0L179xrj77//ftjZ2SE9Pf2my7ezswMAVFRU6IaNHDkSbm5uiI+P1w1bunQpnnzySbi6uta5nO+//x5JSUnYuHEjXFxcdMOzs7NRVlbWpF+dPnnyZCxcuBCbN29GSUkJ/vjjD4SGhuLBBx/E6dOnm2w9dXF2dgbQuOspTH0fNVRpaSlEpN7lm5L58+fjvvvuw4MPPqg6Ct2AJYTIzBQVFQEA3N3d6xxfUFAA4M8Pxxu5u7ujuLi40et0dnbG3//+d+zYsQO7du0CACxYsABjx46tc/oVK1Zg1qxZ2Lp1K3x8fGqMO3PmDACgVatWjc5Rl/Pnz2P27Nn4+9//jv79+8PJyQm+vr5ISEjAuXPnEBsb2yTrqY+Pjw/s7e2RlZXV4HlMfR811PVt7ty5s17zG8vZs2eRmJiI119/XXUU+guWECIz0759ewBAXl5eneOvl5O6PsgKCgrg5eWl13rHjh0LW1tbxMXFYdu2bfD29q7z20c/++wzLF26FCkpKbqsN7K3twcAXLt2Ta8cf3X06FFUVVXVWperqytatmyJgwcPNsl66qPVajFw4EDk5eVh+/bt9U536dIl3QWRpr6PGmrDhg0AgMGDB+u9DGP49NNP4enpiWeffVZ1FPoLlhAiM+Pj44OWLVti06ZNdY7v2rUrnJ2daz1EKj09HeXl5ejWrZte6/Xy8kJ0dDRWrlyJ9957D+PGjasxXkQwadIkHDhwAKtXr67zr/zr+aysrJCamqpXjrpyAf87InKj4uJiXLp0yWDPJrnR1KlTodVqMX78eFy5cqXOaTIzM3W375r6PmqICxcuIC4uDl5eXnjppZf0Xo6hFRcXY+HChXj99dd1p7HIdLCEEJkZrVaLd999F9u2bcPYsWNx9uxZVFdXo7i4GIcOHYK9vT3eeustfP/991i6dCmKiopw4MABjB49Gu3atcOoUaP0Xvdbb72FyspKXL58Gf37968x7tChQ/jwww+RkJAAW1vbWo/8njNnDoD/nYYZOnQoVq5cicWLF6OoqAgZGRlYuHChXpl8fX3Rr18/JCQkYNu2bbhy5QpOnz6t286XX35Z7+1tqHvuuQffffcdMjMz0adPH/z0008oLCxERUUFjh8/joSEBLz88su6Z1OY+j66kYigpKQE1dXVEBHk5uYiMTERvXr1grW1NVavXm3S14QkJCSgoqICr7zyiuooVBel18USkV636IqIzJ07V0JCQsTe3l7s7e3l3nvvlXnz5omISHV1tcTGxkqnTp3E1tZWWrRoIU899ZQcOXJEN/+8efPE0dFRAEinTp3k2LFjsnDhQnF1dRUAcuedd0pWVlat9fbr108WLVpUa/iBAwdq3J3y15/Y2FjdtMXFxTJy5Ejx8PAQZ2dn6d27t0yZMkV3V8v+/fsb9Vrk5eXJuHHjpGPHjqLVasXZ2Vl69eolP/zwQ6OWI6L//hAROXXqlLz99tsSEhIizs7OYm1tLe7u7nLvvffKyy+/LNu3b9dNa8r7aO3atXLXXXeJo6Oj2NnZiZWVlQDQ3QnTo0cPmTZtmuTn5+v1Ohnr7piKigq58847Zdy4cQZfF+klSSMiYtTWQ0Q1XP/OjuTkZMVJCOD+MIakpCTExMTA0B8/y5YtwwsvvICsrCyDP7SO9JLM0zFERNQsffTRR4iOjmYBMWEsIURkcg4fPlzreoW6foYNG6Y6KpmozZs34z//+U+ti3PJtPBbdInI5HTu3Nngh+qpefvoo4/Qr1+/Rn2fDxkfSwgRETUrBw8exIYNG7B27VrVUegWeDqGiIialZkzZyI4OBjh4eGqo9At8EgIERE1G8eOHUNiYiK++eYbaDQa1XHoFngkhIiImo0PPvgAPj4+ulutybTxSAgRETULp06dwnfffYcvvvhC94h8Mm08EkJERM3CzJkz0bZtW35RnRlhVSQiIrN3/vx5fPXVV4iPj+cX1ZkRHgkhIiKzN3v2bHh6emLEiBGqo1AjsIQQEZFZu3jxIhISEjBhwgRotVrVcagRWEKIiMisffzxx3BxccHIkSNVR6FGYgkhIiKzlZubi/nz5+Ott96Co6Oj6jjUSCwhRERktmbPng0HBwe8+uqrqqOQHlhCiIjILJ0/fx4LFizAu+++CxcXF9VxSA8sIUREZJY++OADuLu7Y9SoUaqjkJ74nBAiE7By5Up+z4WJ4f4wbadOncKiRYsQHx8PBwcH1XFITxoREdUhiCxZWloaTp8+rToG6WHt2rVISkrCzJkz4e3trTqO2YmOjtZ73pEjR+KXX35BVlYWH05mvpJZQoiI9FRdXY2+ffuitLQU6enpsLW1VR3JImRnZyMoKAgJCQl8OJl5S+Y1IUREerKyssKiRYtw+PBhfPjhh6rjWIypU6fC19cXzz33nOoodJtYQoiIbkNgYCCmTZuGadOmISMjQ3WcZu/gwYNYvnw5pk+fzm/KbQZ4OoaI6DZVV1cjLCwMxcXF2LVrF0/LGNDQoUORnZ2NvXv3wsqKf0ebOZ6OISK6XVZWVvjqq69w9OhRzJgxQ3WcZistLQ0//PADPvjgAxaQZoJHQoiImkhcXBwmTpyInTt3olu3bqrjNDt9+vSBlZUVUlNTVUehpsG7Y4iImkp1dTX69++Py5cvY/fu3bx1tAn98MMPGDp0KLZv344HH3xQdRxqGjwdQ0TUVKysrLBkyRL88ccf+OCDD1THaTaqqqrwf//3f4iJiWEBaWZYQoiImpCvry9mzJiBGTNmYPfu3arjNAsLFy5EdnY2pk+frjoKNTGejiEiamLV1dUYMGAALl68iP/85z+wt7dXHclslZSUoFOnToiJiUF8fLzqONS0eDqGiKipXT8tc+bMGf71fpvmzJmD0tJSvPvuu6qjkAGwhBARGYCPjw9mzZqFDz/8ELt27VIdxyzl5OTg448/xj//+U+0bt1adRwyAJ6OISIyEBHB4MGDcfLkSezdu5enZRrp1VdfxY8//ogjR47A0dFRdRxqejwdQ0RkKBqNBl988QXOnTuHqVOnqo5jVg4ePIjFixdjxowZLCDNGI+EEBEZ2MKFCzF69Gikpqaid+/equOYhUcffRT5+fnYvXs3n47afPFhZUREhiYieOyxx3D8+HHs3bsXDg4OqiOZtNWrV+Ppp5/Gtm3bWNqaN5YQIiJjOHv2LEJCQvDSSy9hzpw5quOYrPLycoSEhKB79+747rvvVMchw+I1IURExnDHHXcgNjYWcXFx2LZtm+o4JuuTTz7B6dOn+UWAFoJHQoiIjCg8PByHDx/G/v374ezsrDqOScnNzUWnTp3wxhtv4N///rfqOGR4PBJCRGRMCQkJuHz5Mt577z3VUUzOe++9B2dnZ0ycOFF1FDISlhAiIiNq37494uLi8Omnn/Ir6W+QkZGBRYsWYebMmXByclIdh4yEp2OIiBR4+umnsW/fPmRkZFj8aRkRQVhYGK5du4a0tDRoNBrVkcg4eDqGiEiFefPmobCwEP/85z9VR1Huu+++w2+//YZPP/2UBcTC8EgIEZEiS5cuxQsvvIANGzbg0UcfVR1HieLiYnTu3BlDhgzBggULVMch4+JzQoiIVIqMjMTvv/+OjIwMuLi4qI5jdOPHj8fXX3+NI0eOwNPTU3UcMi6ejiEiUmnBggUoKyvDpEmTVEcxuoMHD2Lu3LmYNWsWC4iF4pEQIiLFVqxYgWeffRY///wzBg4cqDqO0fTv3x9FRUXYtWsXvx/GMvF0DBGRKYiKikJaWhoyMzPh7u6uOo7BLVu2DM8//zx27NiBBx54QHUcUoMlhIjIFOTl5aFr164YMmQIFi5cqDqOQRUVFSEoKAiPPfYYEhISVMchdXhNCBGRKfD09MQXX3yBRYsW4eeff1Ydx6Dee+89XLt2DTNnzlQdhRTjkRAiIhMybNgw/Prrr8jMzESLFi1Ux2lyv//+Ox544AEkJCTgxRdfVB2H1OLpGCIiU5Kfn4+uXbvisccew+LFi1XHaVLV1dUIDQ2FnZ0dUlNT+WAy4ukYIiJT4uHhgS+++AJffvklVq9erTqOXkpKSuocPnfuXOzduxeff/45CwgB4BfYERGZnCFDhuDZZ5/Fa6+9hkuXLtUYd+zYMZN/1Ps///lPPPPMM8jLy9MNO3/+PKZMmYIJEyYgODhYYToyJTwdQ0RkggoKCtC1a1cMGDAAX3/9NUQE8+fPx9tvv43KykoUFBSY7LfNBgUF4fDhw3B3d8eCBQswbNgw3ZNhMzMzTTY3GR2vCSEiMlXr169HREQEFixYgGXLlmH79u2orq4GAGzYsMEkH2x26dIleHp6QkR0p1y6d++O3bt3m2xmUobXhBARmarw8HD07NkTr7/+Onbu3KkrIHZ2dtiyZYvidHVLTU3V/beIQESwb98+2Nvb4+TJk+DfvXQjlhAiIhN06tQp9O/fH+np6aisrERFRYVuXHl5uck+SyQ1NRW2trY1hlVUVODq1at49dVX0adPHxw9elRROjI1LCFERCZERLBo0SIEBwdjx44d9R45yMzMxOXLl42c7tZ++eUXlJeX1zlORLBr1y7cddddmDt3rpGTkSliCSEiMiE//vgjRo0ahbKysno/zIH/faBv3brVeMEaoKCgAIcOHbrldFqtFp06dTJCIjJ1LCFERCbk8ccfR0pKClq1alXrtMaNbGxskJKSYsRkt/brr7/e9JoPGxsbBAUFYe/evbxAlQCwhBARmZy+ffsiMzMTffv2rfehXhUVFdiwYYORk91camoq7Ozs6h3/4osvYvfu3fD19TViKjJlLCFERCaoVatW2LRpE+Li4mBtbQ1ra+ta02RnZ+Ps2bMK0tWtrutBbGxsYGdnhy+//BILFy68aUkhy8MSQkRkojQaDd544w2kpKTAw8Oj1ukZKysrk7kupLi4GJmZmTWG2drawtvbG7///ju/rI7qxBJCRGTiHnrooTpPz1hbW2Pz5s0Kk/3pt99+Q1VVle7/NRoNBg0ahL1796Jr164Kk5EpYwkhIjIDdZ2eqaioMJnnhaSmpsLGxgZWVlawsbFBfHw81q5dCzc3N9XRyISxhBARmYnrp2c2b94MDw8PaDQaXLhwAceOHVMdDf/v//0/VFZWolWrVkhNTcXYsWNVRyIzwO+OISKLFxUVpTpCo127dg3p6enIycnBfffdBz8/P2VZKisrsWbNGrRq1QoPPPAAtFqtsiz6SE5OVh3BUvEL7IiINBoNevbsiBWg5wAAIABJREFUCS8vL9VRGkVEcPjwYRQXF6NHjx5NvvwzZ85g586diIyMvOl0Fy9eRE5ODrp27VrvLcWm6Pr28WNQGZYQIiKNRoPExERER0erjqKXQ4cOITg4uMmXm5SUhJiYmFt+SF+9ehX29vZNvn5Da+j2kcHwW3SJiMydIQpIY5hjASHTwBJCRERESrCEEBERkRIsIURERKQESwgREREpwRJCRERESrCEEBERkRIsIURERKQESwgREREpwRJCRERESrCEEBERkRIsIURERKQESwgREREpwRJCRERESrCEEBEZ2MiRI+Hi4gKNRoN9+/bd9nS3Ul1djbi4OISGhuq9jKaybNkyaDSaRmcx9mtGarCEEBEZ2KJFi5CQkNBk093M0aNH8dBDD2H8+PEoKyu7rWU1hWXLlsHf3x9paWnIzs5u8HzGfM1IHZYQIqJmYv/+/XjnnXcwevRo3HPPParjID8/H4cOHcK///1vAMA333yjOBGZGpYQIiIj0Gg0TTpdXe6++26sWrUKw4cPh1ar1Xs5TSUpKQnh4eEYMmQI7O3t8e2330JEGjy/MV4zUoslhIiokX799VcEBwfDzc0N9vb2CAkJwcaNG3XjRQSxsbEIDAyEVquFm5sbJkyYUGs5DZ3OXC1btgxPP/00XFxc8Oijj+LEiRP49ddf65yWr5llYgkhImqkixcvIiYmBidOnMC5c+fg7OyM4cOH68a/9957mDRpEkaNGoWLFy/iwoULeOedd2otp6HTmaNTp07hyJEjeOihhwAAUVFRAOo/JcPXzDKxhBARNVJkZCT+9a9/oUWLFmjZsiWGDBmC/Px85Obm4sqVK4iLi8PDDz+M8ePHw93dHQ4ODmjZsmWNZTR0OnO1bNkyPP7447C2tgYADBkyBFqtFsnJybhy5UqNafmaWS6WECKi22RrawsAqKqqQnZ2NsrKyjBgwICbztPQ6czV9VMx17m6uuLRRx9FUVER1qxZU2NavmaWy0Z1ACIic/Pjjz8iNjYWBw8eRFFRESoqKnTjzpw5AwBo1arVTZfR0OnMUWZmJg4cOICIiIg6x3/zzTcYNmyY7v/5mlkuHgkhImqEU6dO4amnnkLbtm2Rnp6OwsJCzJ49Wzfe3t4eAHDt2rWbLqeh05mj7777Ds888wxEpMbPpUuX4ODggE2bNuHChQu66fmaWS6WECKiRjhw4AAqKirw2muvwc/PD/b29jVuEe3atSusrKyQmpp60+U0dDpzIyJYsWIF/vGPf9Qa16JFC0RFRaGqqgrLli3TDbf018ySsYQQETVChw4dAAC//PILrl69iqNHjyI9PV03vlWrVhg6dChWrlyJxYsXo6ioCBkZGVi4cGGN5TR0OnOzY8cOuLq6olevXnWOHz16NICad8lY+mtm0YSIyMIBkMTExAZPP2nSJGnZsqW4u7tLVFSUzJ07VwCIv7+/nDp1SoqLi2XkyJHi4eEhzs7O0rt3b5kyZYoAEC8vL9m/f7+ISIOna6i0tDTp1auXtGvXTgAIAGnbtq2EhoZKampqo5YlIpKYmCiN+Zh4+eWXxcnJSWxsbOTuu++W//znPzXGT58+vUa2O+64Q+bNmyciDX8tmvI1a+z2UZNL0og04vF1RETNkEajQWJiIqKjo1VHMSlJSUmIiYlp1FNOzUlz3z4zkMzTMURERKQESwgRkYk6fPgwNBrNLX9uvN2VyJzwOSFERCaqc+fOPFVAzRqPhBAREZESLCFERESkBEsIERERKcESQkREREqwhBAREZESLCFERESkBEsIERERKcESQkREREqwhBAREZESLCFERESkBEsIERERKcESQkREREqwhBAREZESLCFERESkhI3qAEREpiAuLg7JycmqY5iUM2fOAACioqIUJzGM69tH6mhERFSHICJSqbl+yDbEnj17AADdu3dXnEQdlk9lkllCiIgsWHR0NAAgKSlJcRKyQMm8JoSIiIiUYAkhIiIiJVhCiIiISAmWECIiIlKCJYSIiIiUYAkhIiIiJVhCiIiISAmWECIiIlKCJYSIiIiUYAkhIiIiJVhCiIiISAmWECIiIlKCJYSIiIiUYAkhIiIiJVhCiIiISAmWECIiIlKCJYSIiIiUYAkhIiIiJVhCiIiISAmWECIiIlKCJYSIiIiUYAkhIiIiJVhCiIiISAmWECIiIlKCJYSIiIiUYAkhIiIiJVhCiIiISAmWECIiIlKCJYSIiIiUYAkhIiIiJVhCiIiISAmWECIiIlKCJYSIiIiUsFEdgIiIjOOrr75CfHw8qqqqdMNyc3MBACEhIbph1tbWGDduHEaMGGHsiGRhNCIiqkMQEZHhHTlyBJ07d27QtP/9738bPC2RnpJ5OoaIyEIEBgYiJCQEGo2m3mk0Gg1CQkJYQMgoWEKIiCzICy+8AGtr63rH29jY4G9/+5sRE5El4+kYIiILcu7cOXh5eaG+X/0ajQanTp2Cl5eXkZORBeLpGCIiS9K+fXuEhobCyqr2r38rKyuEhoaygJDRsIQQEVmY559/vs7rQjQaDV544QUFichS8XQMEZGFuXTpEtq0aYPKysoaw62trXHx4kV4eHgoSkYWhqdjiIgsTcuWLfHII4/AxubPR0VZW1vjkUceYQEho2IJISKyQM899xyqq6t1/y8ieP755xUmIkvE0zFERBaotLQUnp6euHr1KgBAq9UiLy8Pzs7OipORBeHpGCIiS+Tk5IQhQ4bA1tYWNjY2ePLJJ1lAyOhYQoiILNTw4cNRWVmJqqoqPPvss6rjkAXiF9gRmbCkpCTVEagZq6qqgr29PUQEJSUlfL+RQUVHR9caxmtCiEzYzb7jg4jInNRRN5J5JITIxCUmJtb5FwRRU9iyZQs0Gg3CwsLqnSYpKQkxMTH1Puqd6Gauv3/qwhJCRGTB+vbtqzoCWTCWECIiC1bXd8gQGQvffURERKQESwgREREpwRJCRERESrCEEBERkRIsIURERKQESwgREREpwRJCRERESrCEEBERkRIsIURERKQESwgREREpwRJCRERESrCEEBERkRIsIUTUrM2ZMwetW7eGRqPB559/rhv+008/wc3NDevWrTPYuqdNm4bg4GC4urpCq9WiY8eOmDhxIkpKSm4638iRI+Hi4gKNRoN9+/YZbb1N5ZNPPkH79u2h0WhgZWWFgIAA/PLLLzWmefzxx+Hq6gorKyt0/v/t3XlQ1Of9B/D3Antw7S6HogYRxAs82nigg7HBq2rJGE/EesQmNsbWEBMP0toYRw1q0ECrmFR0mpnoKIsHWtOojWeqxmjGCJEg8cSjlkNuUEA+vz/yY5MNh7sr8EV5v2b45/kez+fL88zum+9Fjx44efKkzf1cuHABkZGRCAgIgFarhbe3N37xi19g5cqVjXUojaKlz8Fdu3ahc+fOUKlUFj8ajQZt27ZFWFgYYmNjkZ+f3+j1MYQQ0VNt4cKFOHXqVK12EWnyvo8cOYJ58+bh+vXryM3NRUxMDOLj4zF58uQGt9u8eTMSExObvd/G8sYbb+DOnTsAgJCQEGRmZmLEiBEW6+zfvx/79u3DsGHDkJGRgcGDB9vUR1paGkJDQ9GuXTscPXoUhYWFOHXqFEaPHo1jx4411qE0ipY+BydOnIirV68iMDAQBoMBIoLq6mpkZ2fDZDIhICAA0dHR6NmzJ86dO9eo9Tk16t6IiJ4Q4eHhKCwsbNI+3NzcMGfOHDg6OgIAIiIisGvXLphMJty8eRMdO3Z8qvptTmvXroXRaER8fLy5rVu3blixYgUmTpyoYGXWa8lzUKVSwWg0IiwsDGFhYQgPD8eUKVMQHh6OzMxMGAyGRqmPZ0KIiBqBiCA5ORmbNm0yt+3fv9/84V/D29sbAFBWVtbg/lQqld21PE6/T4q8vDwUFhbi3r17Fu0ajaZJL2+0ZI09B39q0qRJmDVrFrKzsy0uKT0uhhCip0RUVBQ0Gg3atWtnbvvjH/8IV1dXqFQq5ObmAgD+9re/QafToW3btnjttdfQvn176HQ6hIaG4syZM3b1ffz4cYSEhMDFxQV6vR69e/dGUVERAOCLL75AcHAwDAYDdDodevfujYMHDwIA4uPj4erqCgcHB/Tr1w8+Pj5Qq9VwdXVF3759MWTIEHTs2BE6nQ5GoxGLFy829/k4x/Gf//wHfn5+UKlU2LBhAwBg48aNcHV1hYuLC/bu3YsxY8ZAr9fD19cX27dvt9j+4cOHiImJQffu3eHs7Axvb28EBAQgJiYGERERDfZ9+/ZtODs7IyAgwNwmIoiNjUX37t2h1WphMBiwaNEi6wfACnX129LYMqYDBgxAaWkphg0b9sj7STgHLdk7F2bNmgUA+Oyzz2zarkFCRC0WAElKSrJ6/WnTpomPj49FW2xsrACQnJwcc9ucOXPE1dVV0tPT5f79+3Lx4kUZMGCAuLu7S1ZWlk01lpSUiF6vlzVr1kh5ebncvXtXJkyYYO4vOTlZli1bJvfu3ZO8vDwZNGiQeHl5mbd/9913BYCcOXNGSktLJTc3V0aPHi0A5NNPP5WcnBwpLS2VqKgoASDffPONzcfx/fffCwD58MMPzW03b94UALJ+/Xpz25IlSwSAHD58WAoLCyU7O1uGDBkirq6uUlFRYV7vvffeE0dHR9m7d6+UlZXJ119/LT4+PhIWFtbg76q0tFTc3d0lKirKon3JkiWiUqlk3bp1kp+fL2VlZZKQkCAA5Pz58zaNhy39WispKUns+boAIAMHDqx3+dGjR2X48OEWbdaOaVlZmfTv318ACAAJDg6WNWvWSF5eXq1+OAd/1NBcCAwMFIPBUO+2RUVFAkA6duzYYB8/18D8MfFMCFEr5eTkhKCgIGi1WgQHB2Pjxo0oLi7GP/7xD5v2c/36dRQVFaFnz57Q6XTw8fHBrl27zKd8J02ahHfffRceHh7w9PTE2LFjkZeXh5ycHIv9BAcHw8XFBV5eXpg6dSoAwM/PD97e3nBxccH06dMBABkZGU1yHD8VGhoKvV6PNm3aIDIyEqWlpcjKyjIvT0lJQb9+/TB27Fg4Ozujb9++ePHFF3HixAlUVFTUu9+YmBi0b9/e4umN8vJyxMXFYcSIEXjrrbdgNBrh7OwMT09Pu+u3pt+WzJoxdXZ2xqlTp/DXv/4VPXr0QHp6OqKjoxEUFITjx49b7I9z8EePMxdqntgqLi6265jqwhBCRACA/v37w8XFpdYH7KN07twZbdu2xfTp07Fs2TJcv369wfXVajWAH04n10ej0QAAqqqqam1XWVnZ4P7tPY5H1fLTfu/fv1/ryYaHDx9CrVbXuv5eY/fu3TCZTDh48CDc3d3N7ZcvX0ZZWRmGDx/eKPVa2++TpL4xVavViIqKwnfffYcvv/wS48aNQ3Z2NiZPntzg46Scg/bNhdLSUogI9Hq9zdvWhyGEiMy0Wm2tvw4fxdnZGUeOHMFzzz2H9957D507d0ZkZCTKy8sBAJ9++inCwsLQpk0baLVai2vqTcWe47DFb37zG3z99dfYu3cvysvLce7cOaSkpOCFF16o8wtgx44dWL16NY4dOwZ/f3+LZbdu3QIAtGnTptHrbKjf5lJdXV3vspovTWs8akwHDhyIPXv2YO7cucjJycHRo0fNyzgHG2cuZGZmAgB69OjxOKVbYAghIgA//JVVUFAAX19fm7ft2bMn/vnPf+LOnTuIjo5GUlIS1q5di6ysLIwfPx7t2rXDmTNnUFhYiDVr1jRB9T96nOOw1rJlyzBs2DDMmjULer0eEyZMQERERJ3v9li/fj22bt2KI0eOoEOHDrWW63Q6AMCDBw8atcZH9dscPD09ze8Lqcu1a9esely4rjGdOHGixVmKGjNmzADw45MfnIONNxcOHDgAABgzZozd+/g5vieE6Cni5OT0yFPF9Tl27BhEBIMGDbJpuzt37qCgoADBwcFo06YNVq1ahUOHDiE9PR1paWmorKzEH/7wB3Tu3BnA4z16ag17j8MWFy9exJUrV5CTkwMnp7o/RkUEb7/9NvLz85GSklLver169YKDgwOOHz+OuXPnPnZt1vbbHIYNG4adO3fi1KlTCA0NtVgmIvj444/xu9/97pH7qWtMHzx4gPT0dPTp08di3UuXLgGAuZ1zsHHmwt27dxEXFwdfX1+8/PLLdu/n53gmhOgp0qVLF9y7dw8pKSmorKxETk4Obty4Uee61dXVyM/PR1VVFVJTUzF//nz4+fmZH8Oz1p07d/Daa68hIyMDFRUVOH/+PG7cuIFBgwbBz88PAPD555/j/v37+P777+1+DLg+jXUctpg3bx78/PwafA16eno63n//fSQmJkKtVtd6JfbatWsB/HAZZuLEidi5cye2bNmCoqIipKamWrzrwRbW9tscVq5cCaPRiMmTJ2PPnj0oLS3FgwcPcOHCBfz2t79FVVWV+czFT1k7puPHj4fJZEJBQQEKCwuxd+9evP3223jxxRfNIYRz0La5ICIoKSlBdXU1RAQ5OTlISkrC4MGD4ejoiJSUlEa9J4SP6BK1YLDxEd28vDwZOnSo6HQ6CQgIkNdff10WLVokAKRLly7mRwbnzJkjarVannnmGXFychK9Xi/jxo2TK1eu2Fzj9evXJTQ0VDw8PMTR0VE6dOggS5YskaqqKhERiY6OFk9PTzEajTJ58mTZsGGDAJDAwEBZsGCBuLi4CADx9/eXL774QlavXi0Gg0EAiI+Pj2zbtk127NghPj4+AkA8PDxk+/btVh/HunXrzNu6urrKhAkTZP369dKuXTsBIC4uLjJ27FhJSEgw19K1a1e5cuWKbNq0SfR6vQCQTp06SWZmpoiIHDlyRLy8vMyPhwIQtVotQUFBsmvXLhERSUtLs1j+85/Y2FhzjcXFxTJ79mzx8vISNzc3ee6552Tp0qUCQHx9feXChQtWj4ct/VrL3kd0RUSuXbsmv//97yUgIEA0Go04OztLcHCwLF26VEpKSmqtb+3cPHTokEyZMkUCAwNFq9WKRqOR7t27y7Jly+T+/fsW63IONjwX9u3bJ3369BEXFxfRaDTi4OAgAESlUonRaJSQkBBZvnx5nY8/W6OhR3QZQohaMFtDiLXmzJkjnp6ejb7f5qbUcSQkJMj8+fMt2h48eCBvvvmmaLVaKSsra/aamtLjhBBbPWlzk3Pw0RoKIbwnhKiVaujxxCdJcx/H3bt3ERUVVeu/22o0Gvj5+aGyshKVlZVwdnZu1rqeJk/a3OQctB/vCSGiWjIyMmpdP67rJzIyUulSm52zszPUajW2bNmC//3vf6isrMSdO3ewefNmLF26FJGRkY17zRwcD7KkxBxsMs19WoaIrIcmuBzzpz/9STQajfkaeHJycqPuv7koeRwnTpyQESNGiF6vF0dHRzEYDBIaGioJCQlSWVnZbHU0l+a6HPOkzU3OQes0dDlGJfKzV64RUYuhUqmQlJT0yH9IRdSUTCYTpkyZUusNnUTWaGD+JPNyDBERESmCIYSIiIgUwRBCREREimAIISIiIkUwhBAREZEiGEKIiIhIEQwhREREpAiGECIiIlIEQwgREREpgiGEiIiIFMEQQkRERIpgCCEiIiJFMIQQERGRIpyULoCIGnb69GmlS6BWrmYOmkwmhSuhJ1FDn2Eq4f9mJmqxVCqV0iUQETWKOuJGMs+EELVg/BuBmlpERAQAnuUgZfCeECIiIlIEQwgREREpgiGEiIiIFMEQQkRERIpgCCEiIiJFMIQQERGRIhhCiIiISBEMIURERKQIhhAiIiJSBEMIERERKYIhhIiIiBTBEEJERESKYAghIiIiRTCEEBERkSIYQoiIiEgRDCFERESkCIYQIiIiUgRDCBERESmCIYSIiIgUwRBCREREimAIISIiIkUwhBAREZEiGEKIiIhIEQwhREREpAiGECIiIlIEQwgREREpgiGEiIiIFMEQQkRERIpgCCEiIiJFMIQQERGRIhhCiIiISBEMIURERKQIhhAiIiJShJPSBRARUfM4fvw4vvzyS4u2jIwMAMCaNWss2gcNGoTnn3++2Wqj1kklIqJ0EURE1PT+/e9/49e//jXUajUcHOo+EV5dXY3KykocOnQII0eObOYKqZVJZgghImolHj58CB8fH+Tl5TW4noeHB7Kzs+HkxJPl1KSSeU8IEVEr4ejoiGnTpkGj0dS7jkajwYwZMxhAqFkwhBARtSJTp05FRUVFvcsrKiowderUZqyIWjNejiEiamU6deqErKysOpf5+voiKysLKpWqmauiVoiXY4iIWpvp06dDrVbXatdoNHjppZcYQKjZMIQQEbUy06dPR2VlZa32iooKREZGKlARtVYMIURErUxQUBCCgoJqtffo0QO9evVSoCJqrRhCiIhaoZkzZ1pcklGr1XjppZcUrIhaI96YSkTUCmVlZcHf3x81XwEqlQpXr16Fv7+/soVRa8IbU4mIWiM/Pz/0798fDg4OUKlUGDBgAAMINTuGECKiVmrmzJlwcHCAo6MjZsyYoXQ51ArxcgwRUSuVk5OD9u3bAwBu374NHx8fhSuiViaZ7+UlIsWZTCZMmTJF6TJatXbt2ildQquUlJSEiIgIpctQDEMIEbUYSUlJSpfQ6hw/fhwqlQq/+tWvzG2nT59GfHw8x6OJMXgzhBBRC9Ka/yJUyujRowEAer3eoj0+Pp7j0cQYQhhCiIhatZ+HD6LmxKdjiIiISBEMIURERKQIhhAiIiJSBEMIERERKYIhhIiIiBTBEEJERESKYAghIiIiRTCEEBERkSIYQoiIiEgRDCFERESkCIYQIiIiUgRDCBERESmCIYSIiIgUwRBCRNSIli9fjuDgYOj1emi1WnTp0gWLFy9GSUlJg9vNnj0b7u7uUKlU+Oabb2zut7KyEkuXLkXnzp2h0WjwzDPPYOHChSgvL7f3UOxy6dIlvP766+jZsyfc3d3h5OQEg8GAbt26ITw8HKdPn27WeupizRjt2rULnTt3hkqlsvjRaDRo27YtwsLCEBsbi/z8fAWP5MnHEEJE1IiOHDmCefPm4fr168jNzUVMTAzi4+MxefLkBrfbvHkzEhMT7e53/vz5iI2NRUxMDPLy8rBt2zYkJiZi9uzZdu/TVlu2bEHv3r2RmpqKDz74ADdv3kRpaSnOnz+PFStWoKCgAGlpac1WT32sGaOJEyfi6tWrCAwMhMFggIiguroa2dnZMJlMCAgIQHR0NHr27Ilz584peDRPOCEiUlhSUpI8LR9H4eHhUlVVZdEWEREhACQrK6vBbbdv3y4A5Pz58zb1eeXKFXFwcJBXX33Vov0vf/mLAJD09HSb9mfPeJw+fVocHR1l2LBhUllZWec6Bw4ckPXr19u036ZgyxgFBgaKwWCocz/Jycni4OAgbdu2lYKCApvrACBJSUk2b/cUMfFMCBFRI9q/fz8cHR0t2ry9vQEAZWVlDW6rUqns6vPs2bOorq7GwIEDLdpHjx4NADh48KBd+7XFypUr8fDhQ6xatQpOTk51rjNq1CjMmzevyWt5lMcZo5+aNGkSZs2ahezsbHz00UeNWmNrwRBCRE+sTz75BP3794dOp4Orqyv8/f2xYsUKAICI4IMPPkBQUBC0Wi08PDwwbtw4ZGRkmLffuHEjXF1d4eLigr1792LMmDHQ6/Xw9fXF9u3bzesFBQVBpVLBwcEB/fr1M39RLV68GAaDATqdDh9//HG9dd6+fRvOzs4ICAgwt4kIYmNj0b17d2i1WhgMBixatMiu34ODww8f5c7OzhbtXbt2BQB89913du3XWhUVFTh8+DC8vLwQEhJi9XYtfYysMWvWLADAZ599ZtN29P8UPhVDRGTX6f+4uDgBIKtWrZK8vDy5d++e/P3vf5dp06aJiMjSpUtFo9HIJ598IgUFBZKamip9+/YVb29vuXv3rnk/S5YsEQBy+PBhKSwslOzsbBkyZIi4urpKRUWFiIhUVVWJv7+/+Pn51TqN/+abb0pcXFy9dZaWloq7u7tERUVZtC9ZskRUKpWsW7dO8vPzpaysTBISEuy6HJOamioA5J133rFor6qqEgAyfvx4m/Zn63hkZmYKABk0aJBN/bT0MRJp+HKMiEhRUZEAkI4dO9p07CK8HCMiJoYQIlKcrV96FRUVYjQaZejQoRbtVVVVEh8fL2VlZeLm5iaRkZEWy7/66isBIMuXLze31XzBlZeXm9tqwsDly5fNbTWhx2QymdtKS0vFz89PCgsL6611yZIl0q1bNykqKjK3lZWViYuLi4wcOdJiXXvvCRERGT16tHh6esrhw4elvLxc/vvf/4rJZBKVSiUvvPCCTfuydTzOnTsnAGTEiBFWb9PSx6jGo0KIiIhKpRKj0djgOnVhCOE9IUT0BEpNTUVBQQFGjRpl0e7o6Ig33ngDFy9eRElJCfr372+xfMCAAdBoNDhz5kyD+9doNAB+eOy1xuzZs2EwGBAfH29u27p1K8aNGwe9Xl/nfnbv3g2TyYSDBw/C3d3d3H758mWUlZVh+PDh1h2wFXbs2IHJkydj5syZ8PT0xODBg7Fnzx6ICLy8vBqtn7q4ubkBsO1+ipY+RtYqLS2FiNS7f2oYQwgRPXGKiooAAEajsc7lBQUFAH78cvwpo9GI4uJim/t0c3PDq6++ilOnTuGrr74CAHz44YeIioqqc/0dO3Zg9erVOHbsGPz9/S2W3bp1CwDQpk0bm+uoj8FgwEcffYRbt26hrKwMV65cwbp16wAAHTp0aLR+6uLv7w+dTofMzEyrt2npY2StmmPu0aOHXdu3dgwhRPTEqflSzc3NrXN5TTip64usoKAAvr6+dvUbFRUFtVqNuLg4nDhxAh07dkRgYGCt9davX4+tW7fiyJEjdQYAnU4HAHjw4IFddVjr7NmzAIChQ4c2aT9arRajRo1Cbm4uTp48We969+7dM7+3pKWPkbUOHDgAABgzZozd+2jNGEI1XsHBAAADnUlEQVSI6Inj7+8PT09PHDp0qM7lvXr1gpubW62XSJ05cwYVFRXo16+fXf36+voiIiICO3fuxDvvvIP58+dbLBcRREdHIy0tDSkpKXX+lV9Tn4ODA44fP25XHdZKTExEQEAAnn/++SbtBwCWLVsGrVaLt956q963tH777bfmx3db+hhZ4+7du4iLi4Ovry9efvllu/fTmjGEENETR6vV4s9//jNOnDiBqKgo3L59G9XV1SguLkZ6ejp0Oh0WLFiA3bt3Y+vWrSgqKkJaWhrmzp2L9u3bY86cOXb3vWDBAlRVVSE/Px/Dhg2zWJaeno73338fiYmJUKvVtV75vXbtWgA/XIaZOHEidu7ciS1btqCoqAipqanYtGmT3XWFhITgxo0bqKqqwvXr17Fw4UJ8/vnn2LJli/n+iab0y1/+Etu2bcO3336LIUOG4F//+hcKCwtRWVmJa9euITExEa+88grUajUAtPgx+ikRQUlJCaqrqyEiyMnJQVJSEgYPHgxHR0ekpKTwnhB7KXlbLBGRiP1vTN2wYYP07t1bdDqd6HQ6efbZZyUhIUFERKqrqyU2Nla6du0qarVaPDw8ZPz48XLp0iXz9gkJCeLi4iIApGvXrnLlyhXZtGmT6PV6ASCdOnWSzMzMWv0OHTpUNm/eXKs9LS1NANT7Exsba163uLhYZs+eLV5eXuLm5ibPPfecLF26VACIr6+vXLhwwabfxciRI8VoNIqTk5N4eHhIeHi4nD171qZ91HicN9hmZWXJwoULpXfv3uLm5iaOjo5iNBrl2WeflVdeeUVOnjxpXrclj9G+ffukT58+4uLiIhqNRhwcHASA+UmYkJAQWb58ueTl5dn1exLh0zEiYlKJiDRj5iEiqsVkMmHKlCngx1HLwPFoHiqVCklJSYiIiFC6FKUk83IMERERKYIhhIioBcrIyKh1v0JdP5GRkUqXSmS3uv/LEBERKapHjx68HEJPPZ4JISIiIkUwhBAREZEiGEKIiIhIEQwhREREpAiGECIiIlIEQwgREREpgiGEiIiIFMEQQkRERIpgCCEiIiJFMIQQERGRIhhCiIiISBEMIURERKQIhhAiIiJSBEMIERERKcJJ6QKIiGqoVCqlS6Cf4HhQU1OJiChdBBG1brdu3cKpU6eULoOo2YWGhsLX11fpMpSSzBBCRERESkjmPSFERESkCIYQIiIiUgRDCBERESnCCUCy0kUQERFRq/Pl/wFbxZlKFfp2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9520" y="1101796"/>
            <a:ext cx="1751181" cy="53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Description</a:t>
            </a:r>
            <a:r>
              <a:rPr lang="ru-RU" dirty="0" smtClean="0"/>
              <a:t> (технический подход, который использовали в проекте)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003"/>
            <a:ext cx="6460047" cy="33091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86" y="5352840"/>
            <a:ext cx="715427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5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229" y="-230188"/>
            <a:ext cx="10515600" cy="1325563"/>
          </a:xfrm>
        </p:spPr>
        <p:txBody>
          <a:bodyPr/>
          <a:lstStyle/>
          <a:p>
            <a:r>
              <a:rPr lang="en-US" dirty="0" smtClean="0"/>
              <a:t>Demo (</a:t>
            </a:r>
            <a:r>
              <a:rPr lang="ru-RU" dirty="0" smtClean="0"/>
              <a:t>демонстрация работы)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8678" y="1450731"/>
            <a:ext cx="1139168" cy="6506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Input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882722"/>
            <a:ext cx="2962688" cy="2867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313" y="745955"/>
            <a:ext cx="2981741" cy="29245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912306"/>
            <a:ext cx="3200847" cy="2915057"/>
          </a:xfrm>
          <a:prstGeom prst="rect">
            <a:avLst/>
          </a:prstGeom>
        </p:spPr>
      </p:pic>
      <p:sp>
        <p:nvSpPr>
          <p:cNvPr id="7" name="AutoShape 2" descr="data:image/png;base64,iVBORw0KGgoAAAANSUhEUgAAAW4AAAFoCAYAAAB3+xGSAAAABHNCSVQICAgIfAhkiAAAAAlwSFlzAAALEgAACxIB0t1+/AAAADh0RVh0U29mdHdhcmUAbWF0cGxvdGxpYiB2ZXJzaW9uMy4yLjIsIGh0dHA6Ly9tYXRwbG90bGliLm9yZy+WH4yJAAAgAElEQVR4nOy9Tah13ZYe9Iy51j7nfW+llErAS1EpKBu2VZTYSBoRUUI6wU4wERUiXBtGFNKwsCWmk4Y/HUFyxYANRQMxKKGIBtGGHSmVgCZRCaHEFJVKaaruvXW/95yz15wjjfE755pr733en+/bX+6ZL/td66yf+T+f8Ywxx5yLmBlv4S28hbfwFr49oXzTGXgLb+EtvIW38LrwBtxv4S28hbfwLQtvwP0W3sJbeAvfsvAG3G/hLbyFt/AtC2/A/Rbewlt4C9+y8Abcb+EtvIW38C0LXwy4iegPENH/RUR/nYh+8Uul8xbewlt4Cz9pgb6EHzcRLQD+bwD/NIC/CeCXAfwRZv6rnz2xt/AW3sJb+AkLX4px/x4Af52Z/wYzvwD4LwD8oS+U1lt4C2/hLfxEhfULxftzAP7f9PffBPBP5AeI6HsAvgcAp9PpH/tdP/MzICIQEQBCKWTP7X8gULoPEIjsHP73eB73/c5hARg3aiLXHuMrD3E+8O76lRfSY3Ghu7Z77vZA/l93cvDg39vhUl+54eXbL1+4SIfPDffpoLWnlydxX3jhuoY+eafrlDwMiaEHM6NxAzOjtYpaKxo3OTa5zj5aZmlFUGiQ/yhdM0wwLCFtX8effaSWN+Zchn7URlKCT0SEQvm8OE4RaXqzKtSLv/63fhM/+MGPp498KeC+Gpj5+wC+DwA/+93v8h/7o/88lmXB6XTy47quWNe1u2bXT6cTSilY1xXLsvh5KcV/RCTnJH8ves0r1jrtrK2YvZN6Zx1BcXIKBsgbWN9h1kZP8Q19jrVTxv0BoLtr+r7GmfPqnXvy68pyECiknHYurSC/7g/u37kS6Mo7H2O2+5h3crvfCsiWXzoa3JGj3XniE50c3BGJSdz52iwPct7HR1eAO2Un6iKdd/0Mud+w9tPWlzOlF32tP/b9sumPu3caNzSueH5+wvPLEz48/TZ++OMf4MPTB/yd3/o7eH55xtPzM7a6gbmhoQEEsKbfSAHVAHvVcb4UoEj9lKUIXiyBF6d0viwnEAlOgAnMQGuMWqv/WpPyNK8LaytgWQVrHh8Fpx4fT3j37hGndfWj4ZikV9ARzTTM/rV/9T+ctyO+HHD/KoCfT3//br12NWSgaU0k7bIs3ikzCFmwjtzdG/uu3WOASrpPNCEJCViHI41Rj6A9vHMLaCOVh1vr3wVSmeJdmtTDW3gLXzR8QneT8Wv9+cJz+mwhwrIsWIr+lhWlbELEGqHBxq0QMCZG0SNnpp2eM1Q0DtRaAwFoRNhqQ2GAsSlwF5dbtQYWiQbAaFVB28ahClCuQGFG2QgMwZpSCNyaHFPhSylgXnstAHF+Sev/UsD9ywD+ISL6ByGA/c8B+KOXXshM44gx5kJ3oDX0BKlIRjRaUs9oApySAQHljirrrS4pvo2jJZAdmYVFn5/1Mk7e7YB7KMIReGdBZ3/fO9DfytyBvlyfkOInvDuGnTTenRFDQOVCyq8vF1+I7XXBgCLH1g0z5FIpEKvWkkGG6Ao4T+4TWb/uNb5CYjYdNWniUSPUmjB87u18UU0c4C1HRgskV9Buksdml4NhNyWULYG2aRYEe4lQWwO1iq0Stq2CKI5FLQHM3JmHqYThKsm5afgiwM3MGxH9cQD/LYAFwJ9h5r9y6R2v4sRQjZ1ya+BSovJM7WrszJRbAxs4eWU2iY6KVGpr0rIljR6Vln70fKT8fFplWJ0cgnZ3/wpomzx5zVA10B7B/No7Pwm2668lfD5s/YbCgXZ3oUw2lPrX5i+MpIISWC+LsO3MvreiKnNLpjdjqSQA6Mw7G4aYXPgYSWtQ7bUKxjCqmlMZzYZjAu5aq/ydTD2Z5LXKYCYQbR2GbbUCzKj1hFYbWmMsyyKsn0gEhtnCFZ8ujdIvZuNm5l8C8Eu3PR2G+piAVKbbmQnYAZsbS+O0hqbiutg9sNu9/PnC0qjArpMYqO0654zJT877h66Xtp+s6dM5MvVweu5IaRCNcBgxWSiNwmkIpM9HVw8mc2/hNUJo9+5HpHe74OPdubEn7mRh9Ldr7Dr3z3jWefxB2jcEV0ONrRpg7Jm3vSCkdaCD6U/Jp8d4mKdRwzYMAIcTQmbZS1mCcad/XR6SZaTXAnJJyFWHGBbsR/kBZKTPGbf8hGgbzkT9IZ83McPYtUIAc8NaCmxuCiAsawODfR5uWc0kXHSYHrfnNzY5mYPX+YzxIlVoSyCsDLu1BirFgZwKuxRDgT9vBitvyjQI94PiI8MRll8a6BNGLh3nNlC69gQRBegreF8qZzdBlickv0bGeEs7fJKpxEDm9W9e6CdjS/DurDdB7OO5dG0EbeZ4LiYjP2//5cE44untzmZCjXbXg1NMAN0sL2Q/A+/FQducEMy04IaF1E+pAA3CuCOV/vlcAldyFUxb61m0WlACuBXYhUhnAmhDWa7VGhOxBGHiC4XVACAsbQUzq1axACR2b0CPFwb3XQA30Fepd4ds+21SCa1WVCJULaC51YAZTaVmGbxHuDVRiQpQmEBqdnGQYhbw59TY35A9OCw0Awvn4YGD97owAPWhZuGPz0H7irntLdwaXoGvl4jEFcXp8wSenr4qZFv2a+ZYiMwTbJGfmknMO4yogGCMNpELB3I5Z9RUgBG8TYDY2JAHPYcO6Er+2DxfDLSPg+CVHJvayUuR/K51Qa0NDYRlq6i1YV0FuGs7YTEPF1xO426Am1lsTemKXk9sWSWYuSS1Joy7KDC3RihFGoSZgQa3dTn4m2qEpMwZwAE9x7gVvLvn9iPqUyYG+0nYV7w4mQG6pll0bmcJuLnjFn75Gw2fYir52HBN8OlTcUqcD1qX5Mwyxwv0/eSorebXPg+Qu4mkJ50HIfPZ/eSk5evWYBA6Tk5ms4kAdokXurfN0pK0EgPl9Dh1AG59aGQnwbaNjY/OEbkOYtxEyjb3JtfE7LKVaqYFlE1s4IVK2N2dbTMOffE13AlwM0TBKamC7Bqp5GqodXNVatsIpTS3BYnLIIN58TjFdgQwCrio2pPAiYjQjGWaSWESXqeOp25C2qkv2UcHgB0HwecO10AbqX4s7G15b+EtXAsDmHEP7HNQz3SKABRQWVBogbnomY81JeDdpen/qyCk3iZOFne6ZmZ2cJih3J7dgXg2v+g4KR4L4sAJ9JubYGpj1Cb3ZHKSsdQVa13RmLCuDFCR+boLku8ugJsBN2eUIu40SU+B+EsCGdgN3OVe8SO4gZuZT5qy73AoEe8SuDtOdssB9uz4IksdK5aH64xp5fe2fPaJoWBbADBMmgaR2Ce3S0AvJuqzy/+uOGmqJ5lMjLccTYj+pIVPmQvJzO816QHXtSVjxyMo7uYyb8wnkFnwhTB2qzQ5eQzQvcbk71A/7tzkqYBtrHtn8oARJABMAh8KnCCCQYOb/YzQckANIeraj2qNsXnG5uo4RWTI2g75S4FTLcbTBnEnVOGwLA0MYGWxn4NIXBOpYGkF7ULF3wVwOwA3qMRrYC7BvB0Ik9hDAm+xiQSgO2AXNa1A6rQEGJmN244ZJMcBcqQeTyUiKwReHSgTQLf/kvvBTD3PppwevLl/PzP9WRYoH9L/eVLSykJ4Neh4MkNdfs5wi0fGx4YjoXtVGF+O1d7oQPmWvMzBO0wCZGDleRpAfNpdc+sPQfsSZSi39RFdp+DEXC1/fV4mEWseEzHRsZPnWsJcEmxbtliag3fX0Rlh5ktQYvUi1/tMZqjJ5pIMQ1YGH68pJ001ZrcZeARSzmIgDUJtRcFaJj9pEbCWObhyLPVwL8DN4j5TiFErAbygFfXL9Blo6WKFIA7sRFhIlR4iFJKO656a3Nym3USbUcNLLH/tJuNSGDtNvjZ7LpcD0M6LYSXn5Dk5nYw068Qz80qiQJziGM0rnJ81v3Xu7uaSpMPQE4c0Xxu+JGjfmv7XaQf/kmEU4sZU+0nA/Hz/98eHAGhx1WK/HHpEFkKhW/R1P6f/o0AqbsIsKLSglFVXTuqRFhA1AFsUlDWtIqyVKS1oIwVGixuMUtiZdJSjHyKsL7vl1vM/sBhO9cMEm2MTTxQkn292IfRy3rCUgvN5w+kkW3vUxlhXmbxcloLqGdyH+wBuoBN1nTmEU3VRSFnDmLFfjhMJ3BpQVAp2TP1LlQM70N6nx1MgdLbL2AFxlLq/kyGb+4fjhPKQYexrbXhI8+ExJyHymjATel8CvC/FuWOoY/GvaFIzs9ks/dGG62khxrwqQQq0c2+fWzSIEbyzsHdu7BpbyiM6rnyD6YbQ73uS0gp2McRkNuKeUc9MgUdlsvh9klxZtrFtt28zRX/2QqW6yPWfwV2PponnPmDsXI5Zc4g0JPVUc5TTsjEvv9bMNCJ2bgFuXYFZilNNsZQYWBeUpUz7moX7Am7XYcSHhjJo2zG1pV/TWuLGSgjEzxtEOuUJNX8TQGI6sRnc2Uwxq2S0uGaDivzdfo8Bj3NGtK+w76Ngg85UrswOdqC9e3k8p66jagL7Z3aRvE7YzbSWfD2HTxGkrxYEryjKmK8jYB2vT5muI+r8/mts59Nnb0Tj20H7IOT6m0awB/JbtZ7M1snhsbj5xCBzjwq8q99s8uCiJw1o1FBQ0MAwgDFS15lJRrOL8HXPp9jgdXqzJR/1pnZs9fuu1ZbKm/+2xlaa+KZvDdtWsa4btlqxrivOW8WylO75MdwNcPtsMcWOfpRMITGTrCGhlqklQAOxVnjJgEFyr0hHACAgn/uAC/sYVdzU5EEDY/DHjXWMVyPiqW08J9jXQp+Z2e0k3zob5tVRaJw9bKJxmWaPwqybFEV7VZiZo8a/96D3cSB+C6DKReyKO2PYR9rSreAdiVn+Mvs1cJlPiu8Y9T2E1DV3Wbqx/UYtoI8+sedZ4Kizpmy56RjmwFSdRFcbs503SYELozRCBSP8wBkNoaWzp2O3VYCQYkjCqKarPBffQiN2QcwLdmpeLq91RDrxuiwNW61YzgtOW0VZiu4cSKj1WwHcaaAjyVbr2P7rnHiCaVNzH85m6oaxb3/GGrX34wY6DSsg2FQjhi6hz4AnT4WmlXt0j3RHqver6ielmUGb6EqHz+8DkH0U9jd2y4fT6cd6UhwBdz7m8CkeGznOm0EvUd9bwftWc4nGpPd2ylL3zqjRfWo93FP4uDkGG/OG9Hve4F4j0FHI0VfzS7ZuQy6J/ZtYiZs85TZoA9xg3jkfeZJUCQ3bviJFx2daqJNWW5q5pDZbRs9iJSCzhRfU0lC5YSkFtVb1dvs2APd4pPTz6wzbfau1KioPJUasalkhAngBNwKtBOYmphI0gAqw8B6gMXSObHcj8gez2cLP0zuC9C2pdvn2kNBr+nOm2ZbWESJcjGcW9RXQ/4jBd9Nk7jcRclVp/U0ngb9E0KYaTSWvsXF/u8NtZTOC1v+l44nTD4kZq8ufua2K/h0TlFwZvj1jg4AmbDVkALexXAHYTDJ0stT2+W9FTCWU3RahYBsffqhVf63J9rCs+oBi8lnjLyR7hQsLX0AF3w7GLVLILNJAGBT2R6tsdRNxVsfMAtppvX9TqUW2mhLqemj2Knw9Xgc79uammcthBioh8UNqX1q4M9rmrz3zucOtwPQpAHrzBOhOzTpeofhpITH4bDJJZ6Np5O9l8O6Ff080aNaHyf9D1rPJmVzYbjruYiwbcNBuzIg15DoOKWOJuSAzarVxGkLBmba+Lvk17TX3O8tP7GLa7WbqTD67SkrmKwFFXZNrrSD1jjkKdwLc4ottvttWiTvQVv/sxg2oDKaGxr2jvmzNGP+oyXaJ4eXR0Jphe8zczgbRNKcTO6SFmFyJ1Zuzd28hxzu1Xy76tT3zD1/aS/G95v7M6+Fjw2ts2Z8KXBffH5STETCPzCDfupAxMv/9DYSo37hmZj455w68kbRVN4smsxtReJY4SrhjAmL0sy14aQ7otg0GEMBdd6aSDKzGthlEjKKeIaXINrCCLS2Vzd4Xxr0p827G/Nl+yaaO2uGKmY353icnmUUtkMmDouqkeIZwq2r2aOAlFtQ0n9ENdaYUnbBArNqSFZnSzI0KCuTLFuKa02JQuho785W9zMh6kNXeoarV7PnPFpLZ5FbGfev9kcF+DvC+m0DQdSQT4PhszPsV5qufmLDvU7Pb1IG2+XMPS97NfJHBWxm3mSNaa2hQU4gxbARg27/G8bfbuDnLPqHrRIyimCGTi+LwUHTNiY9AA+7MvFk3qOrMM0ZGBc1zbRBd7nt3AdyAFUBMG2bWOPylWs0TEj7whue7v4nnFTL2oQl4z8KoApJOYnJSy6KMiT3fTr4toay7ySH9fWQuuTQZOHtudm0mpK6FewV4svkK6Tg71mfhUyZkNQbXhK4/+5lDZw6yxG61MH+p0E0u4FrPD7MIBdsuBpgB3qx2EYNkg4YG9IBsjBpQ7T6BuN7HDrhNgBgRg+zpTySehIUUqzTP5vPuwGyb4TVbFB4Co3H87flM5afLNXQXwM3M2Lat2461FvkSRWsFrVUpSGtgEHhhcfsDvEP6clfRwQSsm5hT2NQv28dkiZ7t6hmQwJR3A/dwkOVBAoYtPjCc/RITX5+by30rTQEfEXbl1EaagbftYTOGa6aUONV+AJvA/oztz2Hmvd+Wyzm7AtLZTGKvUtwrRT/yWxbfu7ro3tzcjK0qIWtAZfGbruY/DUblumfXxsETSIaZZLTJu3OsCg35ULGbNjQeiymYdDaTpMlSI5VaP7sautJd7gK4Afn4JgD5LBDZp8lsC1cFYfnOkCLiPhbyWWcg9uvo7Ulmg7KaOTIxxPgbVsXtzjrkhk1rO6lDeuwjQphyOFR79GzbUjuyc4swBHAA0HSFjr0G2G/RUq6FeXKvgyiJY1IXXQKmHQ2eJYPKHmFoa08rt79TApjTqfG2WUly3bsNdzAV7N9O1yy7dOEcQPZmJeTjbLcSHkrJ6XhLm0af7Ossk5pwS+VEtsZozN7rjJvSRCVskhDBpsm+Fp/c8BD7aFf0wA2wfwfUlOQwd+R6iTqRPBmIm+2eXYszHu+avmsCZtNO1w9q79qYuwvgFpuzAHcrTfao1e9MOmhTAl9j1gDUz28Y7NESPgHAcMDmxqASPGj3KsN1lX7iJMXtPCrg2drPP5GmDXYAH/0pD7fHNt3P7PiLeaBPXuxfHzrEHE76S9fMBkf2/hl4X2asxlaO7x2H7J9OB+Cv99I5CDJhxWn1m2tK/STwcbxzwWfCNcOgvW8cDsPx6Hz6jnaD8QM4+e/puT+aFgBhd3OyP34G8OHW+LLfGNuPXCvN0WebcxcctPXjCp1wizHaWCci0dwNsDGjsmyjatdqYuesoD32LPb/rC/2mpO3IaWWTZuYd0w6MzcD7QTsXb2pkCrUt/ss3AVwG+MmBnhp8uHOJtcaGlppsM2h4iOg8M2TCORffc5mj84Eot+iRDFp23TCAwMooiMK1nmPgYsRGcrXLN6dVPnk0E2kZeItZxdefPUNvXvdVnsLu/44u/Gc5e7zMD8fnuqA02NXVzHbu8KJU5aDY5yX6ju/M/tMV2Kgpg3FhBsSmGZv5vk18n4aUXuOOP3Nwz3PxYGWBka/l+8BaB8GA9amY9Em6tV0mVrAOZgRLWU7BmJmLqFuNXRskdoaYzOzCIcJZGPZra8yo7HtCWJb0dnX3THv2x3b1lriuDWzQRvX3kdnGm9E4L0ide+i/aHQIuW+e+A2YDUzg7HsEnYrW5WUWTTp3w5exkDQA7ibV1TKMfc28l2n3oG3XOwZ7cgs0F+3Tt+pgHHvUqMcMbhd9l4LhBcfvcCor+R3Z2rIsQ6gzhNBGNeAOchdE56W1uzvCSiRCSMBqK55Ul/grl/MKPXupMu/fFkl9bXdy07dApjtnDJYHwA327spF5O+7NXAQyly385Yqi/GiuFrYSA+3R8zidcDtxwyo9cnNVOUypjNhe7Cx7HU3EiZwAYju+HJBGF4oTjzvyR8Uxt07BlepekVswikq7R/rsP2fEJKQEFX+/p9ADfgS9Jbk81XWmsotYjNyvbOrjVmk2VzRgF0CMhLoF3XsP5jag+YA+QzOI/jj4ZjDof1OoD0bYTx9UEnRT7SjPy6pDrmcVuCH2fj/hoKY2Fk1mM2BlyZvX8p7tuLEj01LLd9nY/XOtacgPpIPBxl+YIovjXzx4EB2+dDITOlaNdn6fR83O3aaiYxBm4PGGjXqnuEgFHR1LYNZ99uItFUfacSB+/IzrReBqE3Am/2bMvFohL8DYx+Cf4YWdeW3xbg5sSoWzBr84MUD5MGqvIBUG9YA/JO39ozVmuYzGjsfQtHlbVztUuI2TOYjvv0aesZpf+Hm0Po48g26o6YvgokPi2Mk58jex6Z9yXwntvF7e/X5+3IVHItrquLgi68P2NFwd5tpI7Rva5w4/O7QT2ANnVPApkdjncunfuFV/ctmrDum9+E2yAoMW2Kcd7F7Nq3aOiVxbRqIF2dWZv5BAm82XO3Z79D/tNQpf1lH4/ZY8SvN5nAFIIQ9u8gQPYsDZm5HO4GuC1kyTWe5y+zN9lBCqQM3Z7bDSaxqQBAB3hZHbno9ueNluLuZ8/m5TB2NImOmNNHTedhfzsJGz3/UmT+ljAzjxwB9VVw/JpDbvcjH/XXmKFGn397X+/i1eC1u0a7h2gC0XPaMImb0uG1HWjSL0Vz6ceQa7ezKJT3yDG1harF4ietFDcTrQTmyWVazSXiM105JifFbJIAFeZJkjAyy5mjZrql+Ry40+RkVonTfEEIjYRLI52/kubdAPc4aC797MvuDAAlf2C4j290rzrUJ7/m8FGAe6AhZPe1Lx08PRyD9O6djzKZfPPhS+f7slB4fYN+3i5wq7A5TrXnOIRx8PniGcAZqc1JGKlyf3X0gspwLeNBM8bNA+NW0A7GnX4HxdyNTz4Ys1lpzqYSu62FEk01pUx7AsMwIYRdPLNwd8DdAe6EEV9jdOPfZg/TmHYq102LbK7cG4M15CUGOpuku5b2ePw4L42PD0emkNnE5NFk5VG88o79fajIfJZwzYyT83T0NzAv48zn/yiV3v97hKieZ1P6H7vr6fyg3uYmkRG5co5foynM2PYYX05S4jaXSyu3TeaOyWZGfEjobDWkgTmy2182kWTgx2F97ROPP2l2bwLcUeTRMBMT4lYdeQ5YuNjljN0JcOvHE0o5BOEZiI/PzX4Su0xujCD9qaB9+I5J2s8ArLeW/+sIo8CZAeC3jWHPAPrrzH/HQ5OtY24ywfSGX592DbGx+l8Olvnt4/Iet2cvSrLZo39fji6MM0B5/JZPAmxhDsUz8v5gP2ADwFisF3uC6B4l+t7evo1YdHNQ9Bk403gv3XcRtdP8LQ3evePmTpUGxrj9q/QXwl0ANxE64I7d/qj7e3Ycnx3BOO+VSxRf0+nTvw3Ax7Af9IgBlMHb7d2X497dt78nZpLX5nWf2I3PJbojRep7fOZmcuTUWUfO1VGUfVJm9cnlSp28nw2a5HMkeLe8A23HARfyiObdCTp1d+fnPgzUi+3k5GIOzD0rH052YG39bJJZ5Gq199Oiso78a0vumHGfwR7cspeTpZeYJaEHyXSBxjIM7TC6/TlAt8yyJR8tLXMP4DbQngD3VOO4ANyjVnkBuInIv9Ijz8VXd0ipdopCAPzyEPFwF8BtjPuINc9A/AisgZ5N723dr2fWNzOwCXkhUO8HbVI2J7VTmfMYze99OhOUiZ5xIF8Le7Yw4iTtjrx/jhEQN7KQlCECx8gaE5m85s+N2HLwDqlgzVnwSaU0eHgE70nb2rvxHO8Gc1/ECUmg1CYYyj2+szs5SGgo+GFbT9ORisvAm+Mbo+pBmTqWHdKFdi+EqQkIm3c0Go+/ZI7IXmgWyW4uLDPtZOt2duslyj13Mowz9k7meEbrTmjauQNaifb1O+JOmH+Ow10ANxGwrpKVRTePKaX4uW0ss65rd218zn4SZwJ7ymCP3X37+9Yws2k6ZuggFEFh+JM7RWI3WSec0q2U5v7uRwX3lLw1stSLR7XXGXLKXz8E+mv9c/tuSR7xK/L3MWHMpG1kkR9JI3s6gAzJO+3gdsEaZryJkL727s2pfNNhhMAe/GPMRJ8y4Hd2qz/Zt4g7c8jM1i3P2iKcAO/GtjOJse+Us4k07Oo4C+KpDXtUJ6IpA48A924jww3aNXkWTpfCnQB3z6hHs8m13wyEp6zcO8aeoc/OR5fEfH0854Q23ikH9twRwpzfBOYz1y9P60o9juFwgHeC40LIqmyegk+gzc7AOLFNjvc5xxX3bRDs6uQg73nQdPdmbHT2zm6EaJ57qtQDQCrKNOz0f+z/vmaGu2IqkSjZ68dfuwjfvV37IMkusV7p05bt2OCRFBvHUl8Fg2XN38hLLfaMu3/5mpeZmUrEwyRA3cA6VlDmCUpt3xisnvaOcVsp08V+EjqN+9TfiOAuzFZ5IaRmjDzivkYk7wK4AUwB27dwTMx6ZNcze/jMnFKKfDXjGluZSbpL4N1NZpHYBcuyeCPagMtNNBMyOVDqsLfm9RIo7C/PO8vuOb9JSAvEkyAy5pSBOs49Rp7cH9NABq99nUxtzhnoc2ef1ctRXSZW1/998E5Kc86+Zq/MwbszleziDHEYZcgJ9M8NhfJodsDbvdObPfamktwvZvFEfDNt7FrIz/hY8bRyzgycE8tuYffO9zpGroAtNu/MtKNvxnzqMQHwHO1kdCzMG8HewJeI9YPCERO5FKCkaYxdkDGvawlX5i6PAxH9PBH9D0T0V4norxDRv67X/20i+lUi+sv6+4M3xNYBsQH0pd8tTDwDuObtk0wkFmag7TZSuy6RB6Ma0s3Xhnqdnr82zN41AXZrMMY5G/JkaRjQtebnNmmEtC2vXxt/GmIzIV3ajP3w3WdQ4rj43CUEySNFj9fS/PgWwa4f5muAMUE7nxAI4NJYvoOQTZHXFToJeQxBF6aFiVNj9bEmk5Pp6zJ6rHa9NXvSi9cAACAASURBVLRa0WpFtZ/dq/ER39Z0sU72ROEW3ilp4tM1MaDLh7P62TsYcWIo9YwrcB5O+3dy+BTGvQH4E8z8vxHRTwP4X4noL+m9/4CZ/91bIyLC1DRyZD4ZJymPvFGyiSSzm+mguYUiALtGAfpB1jOH28MI2FnluprHCfhfBP0k4lmPh/EbgwJim88DrWRvZkgDcvYu9dPFmXEbiFp98vhuem48n7L1ZJLoBFHO6yBQpjU4Y9lHdX0gPO2Yz6V+NQnPZ3a3DA8E3xiLyM9DBQfyXtdX8zgp6LGS0puPMlkNLbFnyofhuCtJ+hOi0zVPYtpuGmnGvDPrhjPvVIIkJIcecZhlfW42Vg6H5eAymyZf+zqm4VqnWk3DRwM3M/8agF/T8x8R0V8D8HMfG5+Bbp58XNfVJyTzbwTrGcu25wBAPi4anzySa7eB9s0eJbN39bgDi8n9MWTwvhgGdZuyKj9Vwff5M+DqwDGDCOsOutx3XEbvkiV7qicA91dmYOcJA3SDFjAVKoMz1xWKN94d2+Vqet9oiN7icohFSe9BG6DdjmkHIUnN69rdZ6iPsePf1L0H8Ib1NWXftTmTri3/WF0CbXIytGDHRUa/+yGH0AQQoKs3iz0z9A3m0EA7oNZrrcUnFcd26YdobuPLlfNZbNxE9AsA/lEA/zOA3wvgjxPRvwjgf4Gw8t+cvPM9AN8DgL//p3/agfYWr5EZGz9i3pqWVqyn7fm4dRY35XvfODAnN9EPR0BO/aQDCzF1cc6YP5//ngZmkJk9Elh7mfP7zL43ysiEg7kkW31S7WRsWznZwXacHAq2k+JBTBpNajLVSIN9WFkYdqR/S/uMA2XUVnbmqHgx0pwIylv6RO4PHxs6rcLzt4/vtvxkJYT82j5/SQvpu5++H2nl9uwF2u1ldqHSxXzh+Rz7mP9EFMRMomBdxRzSmtq3DbRTGRgd8XWw9ptDiDGuXtjjMxfYtvX/PeO2GKeIAOBrmJwkot8B4M8B+DeY+YdE9B8B+JOamz8J4N8D8MfG95j5+wC+DwA/993v8mjjHicjR9v2NbNKZy6Bgfh8erIHm135uvM8yF09RPbTpingjk2kCcfz18wbGeAtHeTBecy084ZWbmfWvOxMHAOAAzIREiYge3+czW+7a1bazL7HOu3yBQBonbp9qW0srhnLyfcBafmx6W1yaYyjV4Nn1ubb0r4WMij0wj3ymkE9CEIXS+oauU+MYDDmTZ9J3XYmuGaC82NFlOcqZc9OvUfyMGE6GbPa+6TfVWPdVbd3rb4Ax5+z91I7ZfDOcmkXUrlnAJ/zxszdhncjEMe1HrzDzDQkcEHCfRJwE9EJAtr/GTP/V5rhX0/3/2MAf+GGeLCu685nO/9mzHsE6tGMEqxbOzRf9is5sivPBmMetCPjJuqP9vwunuH+lUoa2A6GMh6U6cL1PWuWCcaWwN1swMTNgTt2ZsuTNq0b5M7aBtD2geJqqNRba/C2yyPKo7nG0ziptQxQoRmR6VBnx7JzEqkOpvehAntk3EMaHtdEKwjBn+o5gXO+L9EkEM/goV2cOw8G6u/PwhWeMGo9XyIEaOe0R3KhfcqIQfLprsa4qzFv3WSKGa14TTqIu6lELmOHpbPyct+s1N2Kz5pRercX6vqeC8e+bcb7+Z2j8NHATdKr/hMAf42Z//10/WfV/g0A/yyA/+OW+G71EDmagJy5BWp+LGeT8cS787HRRjZ1EWCN1Y8MOp2P+c55vAjAEwFyDbhn5QNGfNqbPbgftR3DpiE+TvccYNO77HEEy5mpywZXHSvpQH8P3T3wKnuxmFI0wmBjwGQc31faTDPS/zhd1ygNbO0sgy73I3LXl0ZmPy/XPn9Hl6mPJqnrl1TwQbDuznl3cbLd/evClFkmZswB6AbY9lwQhaQltuwWaCa76EsM9r7HQM+yjxj3INBHrQjQ+mUDb71/IKCtT4717wQnxWka1CXs/hTG/XsB/AsA/nci+st67d8C8EeI6B/R3PwKgH/lWkSZLRu7zmz7yA3QQMuuZwDv3d6Cdc9qYwTtI2Y0y7dFTzD2TKClTEH8GniPTH9Ma2a7fY1qPpY5l7fb9yG77oFBzCj6d2YdBsqZEe5GQaZUfik8RqRpChrpxzI4BkR6pR9IUvhgoPY5IxSAJR5uyrodzQxpA3UceDWPI570FXbwt5XBpYTl3fJkz8w35bL7IVZkIq3rexOg6wSIJ2eqd0EpBLaPaMKycos9PjfYlwuRSt9BgggMbn/mbuerJ5M7nvZZu8/mt92ULBjAal9gq7QE5H3metC2Qwbvw3IdCGhj5bDsDIJ6Fs+l8CleJf8T5mX4pdfHRtPJyRGwjwD62uSkV/7QSr1qP7eljnbMHTt20AbM9EFUHJBAyvRLsrWTTZbKeXyOKdup0Y0fRuDA5aok7EAuhZmQGs/NVMJgUGMAst9xdj2L+LrYL+fNQT7MAnK5yZeticR9xdvrQnwcphEfFNw8cwSAW/M2sexZ9bhZZQgdo5rZlHtK2+eTyD8AIPjTzy+EsNqDNyV2WGjfR4P1cc6gy6XMrmUPjAZmMTvlLhH9eAAPycSkRj5HIP/5/hx6fWSxu+BjE943s2lvZ+4ztg2r+9SCTOnTYSOtvZiLV4Uwn0h+TPj2cvyCIE8xHYW7WDlJhM4+fWmRzRFoH/0sMF9umiO2nc+n4E0D8y0lwIKSuYZIL5cE2sDIyjU3AWpWRzNZzz1oeEGPyoi+jDPQdsaDAG8ZCbKzmX932VlmBLskdR1l6bE9/kpcHWxrwQxsHdQvD6ZgNPu2vTwo9vlBau9QgYfBfxiNsf99RrhHzl0bOaDb8xbfTEIeZMSBcGhTu9Y922VBn93lez8O+rRuDaYFWHvaZLCAODhvRza8l2RUZxph9pWT/U+fs/ZyTctKxE6ZezMWcLhFQHTj/nJH4PbvOngr20a3YVfEcbV/HoQ7AW4xkdgxbyg1m5yc2bctnov24kkj7Dt6XLeKZZbZ4nEwdfkoBtbkTBulKJilfJWYIDX11Vn7LL8XGAHnI6fZeB2ZPH02z7Yn0E7/4g19krkDlzwZMwu9tSABsBahy5meNjQQE8pCiZFdDkeC1a7lfSJmgjfHc2kAdWW4kp9R4MIEX2L4Y9ms/cyE1HjSh1PdWxzBtq1OCcTF8xmf+rMJ34jKAcdw7UKDunbykSAT5SggEtdRMeUQgAKQeBLFuAiNVM8SOPemEzebWE3aMKH02wUTggPpmeV9KMP4tz81qRvra40bwjumx5jXrGTO4S6AG8COQV9avn4E1DO7MZCqiuOvI7v2Ncad87tL09X9YN27/BhIU+pTNMJ2sI0g4QMQO8NIrDw92wU2aa+d39+3vxObMxZv8SbQ9lWGBBCTblcbCXd2vJRPAS32vKZmyCV2NXbOYYbnVegdzQWMm/sggcKtLGcG2NfmFEbmPMQ4vaovXozL3u7ud9eU1SWa2rXBNO0bgdgEqROZhI+u6OU05nVsTJ9coyJnpsJOUx5dI+3zmftsphrWr7uCI/pwpyHuJGhG+mMcH33SgmzzNK+etPe5ocVo37cCc3ZRdeFOgHu/V8k1k4m/ScceJXuKPVbqHrSPmFkG8RHAiwK1MO8CvgTc0EYZJHgkJP91TWyd0omC5tdm0zHpi7t4E8/OKifHfiIz04mOisT4gj3vmDcNnIJgqx/8qbByRxCWmQTEtV5rUSaQOGLW8uvBQu4PdTmWG/19Kd5ti3T2TFk1IOLZl7l2zx7Z1YP1kQ9sIkJR0AbbKj3hDhZL8w9q9/Ztw7KOIPQJT0+tPxoQs0nzYZztq4ZCy9Rf0bYoIDS73mUm2LGTjg6wDbT130h+WWzd4lTUA2dSC2eFT7m2Yz/Kog9OCytPWl1Trqf8i8VnQTYO+kEKdwLcEY7Y9si88/P5fMe2Ga6i2MqnbjKjNX2uB60RtK+x+6KmEipmNklgrp01AM4OAd7ODMbgoK0sONn2KtvuZ0iNTN4lUiTpGKANjtVnGajdJ5sZ8POIoeOxCUB8tj4lG5+IMrZOfYcHhHMlhhW25WtBh7EOiGA3Wg/Ut5X4OO9V05mp7NL18f7sei98DLwHzjVj2QO79PgAF4xEBFLvGIurNP1b12WHR4XUhXiqqFBToWsdjxDtFH0z5c0RPk/0Wf5yiTo+uisZpU+8OICnDeKnVCaRBodrkj7Dmu9GtAdsxPdmDLyh4N3TucTCD7qc3cr0oxdqYztydyts+j3h6EmEmLSCeMzzYuGugHtkzTNb9ozxzq7pmVSWjRgFuEN2iQGYBqZzdG5sbjSZkB89N6mw/TXivrF9lNuFoBdAs93MBLhrKpvlp4enBCDGbLvdzXJ99IwcLcA+Z97ssTH6aRgQfer51z9Du//lPu8jmgZOgyHHIW2S7YgyiPaTRHLvdeB8dH9mXuH0f3d2Y9wu9IxAQFog29OZ1I/BWV20UKgXEJOymrkuh76986V928zqfhbfPk1yQBVh1Auu3G+G+hMJFmVUQcRKFjpzn+UopdXl0pF5bKkdDzn466g+cjm5A2/qmiZGRWiLuyi6cEfAbcx17kXSg7YBZn63Z9ozzpl/LYETDw2WB4n93XEJB2WAStHfHLhnNtFbuKSxa8kKO7jWWsGNfYWY/TTLHkrXOVs6H4A7+WyzTfIkRu7btaZ3veNnoaqueNY+bhIZ9k0OwZAKSsoIQSAUrftbKimErmUxC1PHK5bJMKIlTdhZn5knNJpMxmCamj2bw77NAzg/BrTz0YE7969S3BtHFp5qnapvfEERGCfyfctFQ9KmzHRyxGDNqxspvA3bBJ96oWnECZqOAVJfPYRsP9q1hpLyXtAH27Z7o1iY/X1jl+pCYHqee+Fd/VD3xhAHSyxRBzT0V2vjhsy8L4W7Ae5RrZXf7As3I7tG6hx70M6D2kZOBuqwuabBD6S9DMg/qZU7SORXXujyaGr/Ll+pvJFBz2fkl5PdOYOs7M3A3GSJL7OzbtaonPUShs40LJ7xOCvQBts3QqjFZ704OqgJraRltJLKnri3MYrWUrxe7iRslYo0q76h3x5NCs5s0v0kD0H2Pylu62VW09bIoW5g3TNtLefxMI6E2lH+eTgC7T6+MPpwa2D10nD/BQpNw4SVCTCL0wDkyLGhT9cE+5EA7kG7Nyv2LHNXLzmKju5qXLB2DCIl+cu1oXVFcX1kzm7CGjJzrT2wuz8Ias6l2MdDKU/Zhg3kOg4hN5pqZ+EugFvy2AO2rf4a7dpHZpFZQaNSgpV1QN2d53vWXeBo2JhRTNISouEzextMJHJ/XuZuUExAO1aBKTCb61NNX/poAd7y3JC1SMDBN5eLmdHqtgcibulcwbbFF6pzfdv3PE37mLWFDYxc/0gdmZG1GFmAMnb/I3PVDNxmJq7MkIlKbLU5Ae9ZXPmY50XGd0PVpd29S39Py+ACOcrj8y3QPkmERgLWjQhU87zKngxFuQNUW4Oii/WdIDEZpF8L3DmdLBw4pWP/s707Gz+ZtlMP3iPg0g79oxyztlFe0QuQ8V2gM2XChXDGi5yrAGPP1wDeo8Af83ot3AVwAyFRbc9sAev8m3to9OeZ7UkwMwOs4zF8mSyQO81RxhAMc0w756fQrgEOwwg2icX5lzXUJNIGk0ZvKlE7d4vVYgGIeuQYaJnliqqr6Vj6aJ4X72XDl0BytYysG66BWFvKQ0eMxtg7QUCfQOBSFIjintf5gZDu8mbPAA56tiqzIR5ZSkxm+gBMgxEpTovfN9/y+kKXbmZ1UdMTcPB3I71giRkQ83Po3C9N2LHVUcsADQXp5mPJ6i3fH4+IKvac90LdgLvfUCxoDkXbcwF0MrSA0ZqANzPgbuUmJBBx7UErCRmMITEVFV7IwHwDAN4UZvnKE625OB2aWLnkCetrPeH3nupZvgVH7gq4b/nlZ8f3LexUW3DX0Wbn07gmYD3LwxEbnIURrPP5aCbJHh/d0QFdP5vk7Kw39wAK3Nn0YfmwnQBbRbePNof90ti3mUwMqCglQAbQVByoZXk/YjDpe6mSog7179LELcrtoFkDAwSgdIDuWFOqR8vafvjkOhfTSYLsIYt926Crm+g3AdwRUx7EXR46IN4Linzf5jaM2aVsacTsFI5J3AEbmf04+qVpqrm+SjkCbwK5MOuJxTHrTs9gR5nSWQDWvoLs/Usgm8bj4ROJ6bMlsY/Vxyywuzdqg3GjX4DWPzTrc4ng0Fjgsf8y8jbGt3K/uwTuo/227bnZu7PAaYAIM70dtMe8jOe7fOO4U+3zw53vNHbAHGYRd9XLjJtZv6MX39wLAaX5soJD30WkBYYCNvsxp2HgbdfsnUC2sWMG5xq1EL+TgN4AnUqeaNM2160Pol4n2/TmNPaVHCxU89ugIGY5J0LjKunZBxzy+3rFmG/0Fe7rIiOq/UnwQW51EowSrhV1QnvXP9ohWbTLuU6bwRbZbzRTlCmoy3KDVNeFPI4MRda3gLTv+iRXDCWipF5HyjQNl8SUl23ePWgb7wzBmNIxJu9jjWGDjuzo/+wWef1Oyd5Qp/MK7wWUiCHuGqJrkwuxjSYve2sGX9fMJXcC3DJwA6CT3VjvA+aHS9MKHwsf4yINNmTmMAftUBnlo7WkA94FSOlBfMhi5IvZ+36W5LGbGSfW23/+i0fQZtnkiTNY1wBtjzMPeCuvM+jk2cHB2M1U0riFWURZfA/cvAduzkKzt6sauFK+Z4OORldPgGgBFWPefX+wScVc76xtFPnJHaDrGQoUDa3phB4VcFFQ54YxBItMZgsXjNp2VrdWzXASrMJpyBFHv/DjjrVy9BcOIdzlzUuqgOSmBCTwDnCW46i5Qk0X0ZdBAKk5I0B/zH9L5zsuq5oRwh6sAoBVQyCvU60rL1Guz6TNpPtWthyvpSoCWMxHhQq4tXRXX5loxd3nMcd6zpVvgGtEyPJF+fB61jykCK8ry+MF8L4L4O7UNQrQ3l+Prz4fSrbEgjqSZECUB0xO3wdAYnWlxNfHfRMs6sE7jVAHbGC+2VAGafsCejZ7cDKF1OEa23f2amLeBtrxnKXj2MoNGOIJdt2cwVse4HtA2HPVIhrAGwNeDsCN3Jb2FXep7LIDbgIVs8c2EZZEKCU2HmM2L4m0GOpAzclV3/d/ViaswuwgAhf6A+sOQbgnAMzwhS0MTsA0xNm9MwHCBOYzctGVJeU+AKoHbgPpnaAshKIbPhUuft18jWcMNekifiXXHzt8pWsO2pHfVITu3RBc6ATbNBjDVq0sa71x3s81dOUxUkE8zU8qQDry9MFcrmuY3QGzvx2gndn4Jc59F8ANEAotEGtdSQqPLNOVJrAP/qq0ZLecaRwjSqIDbXvHPxoaSbuIJLXTumqezDRLUuGLAnpPAyLhxqkD2lXtiLVmU4h4dHQgXZU1O4MOgBB3QAVa/UQT7xg3R19wcKn+vrF3s21X/eSTg3gy1bgw4OYLcbJQGHRErUMbSFCQJj8aMyplkRZN9laURVn26r7x4xYIdh7Mm4MxHgybPBhsu9MGRmEDqflQm5nUOE0CG+vmJCyjvYPp9eqhtUcWCmyEHgm1EhvNmBHvIh0z3xtNfdGfe43SPLayKSUz8/68eHvux9soPobzVP5RmEpWwyCS+3B/beT3kY6beEpBUY1ThJIIrNyW/nZi3BdJ4BcMe7MJp3q5vp/OnQB3ZgrR8EkZ0mf6o0h4o1R2bd9QwDiwPImho0tGDLRHu3avEVimoR3aUu8Zm/0d4FsdGGsyizAH+0Z6PjO7lr1MbI+RxNbzUnUDgnzdzSMK3P6NvgTi4YporFu8WMyMMhRw2pBFVVkDaiLxFhETB4GLTUSmOm0QYF0A4kXU0gnrMlBhMVx72+Z+NOvzAd7RHpeGbGfGcHBNYIIkVDNT7P6H2nl7sDXwhr9rgBx1uwfuEciyEJUjpXoHAohj0RHcji2mEnG5bc2OQVqAEnXNEi+iJFq47hDjl5Lg8rdSDGztFCxWa9jr2QnX2EA25hBj17U79Ey7fyb97Ww75SvRZtGYwsQTHYr6B/tq2P11wAn6euEcH3m9HBEKC3cD3JJpA8lk6z4AbVJddKKAeXxxHPyCh4bPppHMtK99Mm0MNrBjlWC6liYXjeW2LYDSfol+9WxPgdf8uLlVFwI+0YmeddvA8IlIi8Pe7fJT/YOr/RdHmtu5ffIy06eh2l1NTXVWkpYSdZrMUKUAVKXd2wIq8mtLcTMJM2NRZs1cgGL2atuHg5JXxKDisw2KEqChKw33EJMA2v8e3N9SXXSMcEYOhnhDsE4YZU53ct/ejcnoeC4n7CSIcjsEOenaxs1+AeQC9rbR235P+b06EePBhMcMtbg7YaDzXmFdpDv0Y3veGKr9fBxGP1L/Guhmyt53ol4S4epyjx6TEeDp4O113YN3LuUNOB110eUri7Xbwh0Bdx8yOOaBOEqj3noGAL2daBZfDjOvkUuAPQvB5hM7zoM6DbaawTGbPdz2Hax2N7idsXOAb2vg7BmCAAZX6dNnngKUg2XXKn8b467ZDGPaQA1buQGIFrmrYwAdIBcqwrKXAtaJIywLiHRXNAVeFNuESMazTAQtgDJjE7+kO4WJKE42cJBMrpGBt3cQF//Gsi2RGTP3uk9tuwNRu2YAjjQQ87vIvTKBfmLxmc1PzTMH/cj62NgOuYuGl8jeBHJkKondN1VAYnEtVOpZ0pKPMbMLCMFqm/Mx0hVtwNpmMU6g1DvqQX2f0njKITPZQTumcXJS+koh7r7sbu9ayH794NDK7DnXylKHCqt5TxgTQgU5mJCIa+EWtg3cFXBnk0XfSBZCCg5v7ioc6BEldaOJGnfEqGfufyOT6AY4EEvQ0yDL/tg+qWhmj8xuR+A29XocuK15PGzg7YPdBrXaXtO92ixt+57fIEjMfNLC7u2su9YQCJNJUGd5ANg0JgXkGBnsH5copejydpL9MwDd+MjU3ViwQARdISi74DFk0BEAlILWghGyghCnZDv0TP3DntuFzHyHa9qddmA9gvv4fgbn0eQ0Y9UOzHa/5cVW0RfGvOVAxZhnb+8Ws0j072WJScxlWXSc5XgEzO2DAFYgorzfiY2vqO9prqxfR630dWD10N2dlm43Xjs2rvl24TKNwQuiZ/tdKb37HIE3584Vbxlod8wdl4E8g/ZIPMdwN8DtppGkAokXCaHrDccxIFdeZ7vWzyNZQ3K6b50aROFFMmwdOwYbloRokPh4KXeg6B837bxBktkjs9oM3MAwsOGM20G2VgduMxsFeLcEFkmAqBdKbSm/6p1S7TmEDb0qw4cBRYpvVGGtvrmwqKs2EIm0j0s8ZOCvXiPmcgkqIFQZQF52YXEV1QElM15qLTx+qKAp4BvzRhoIhYrbe+XDwlON/rB3WfkMUEdS4b80H+DfnByAOL83vj/9lqK1V60dMejjs2MyW3SMGxPTSEGtiVGz7t2tH2VYsICqevUgrcAEATpenCiZxjTaHRSCG+8hmVKfzVqqCyMOlu5tMWgQxSaztS/b5CQ3csY9AqLljgBUDOBOALcJ4POOBXT56tsgE83bWPRrwl0ANyHAugfq0Tyx48pxFuNjz6RcGpO/YucB2jHjrvRR2FmKNKQmFCg1TeRJQx4YLKtPtpkm0gShAXsG7sRi/cRZN5wJ28/cB4PJsA8kZoj6yZFPK47F7j8tt38xnaTTy3nPkaLuUyfNraFEZMckoRseQfyFW2NQgXxBvik7N2BHgLNsolQCFGGMm/TD7g3um60FaloOUsEhgNtUeAM6Gwp1CO97lDOr1LksLgj7z4AsjyQ3rgxA6TnOR6uq2TuJdXuZs/aWr3scI4CEPTrbtiOvlIR6fJzEPDFiuTzBFt1YXCJYC6jJ19RlviE+jxaulhNm7a0HkPerKHOuk34Qe41523gruVasO0yy+flnfJgBZ3Bstk6ryy6PAVd6uuPCeNeEGPo4LjFviya6yrdlctJVuLw3iRVktC8fsW+GdVZOklHsbgz2L00MrlMmvUv6yK/GFrY5uLT1PY8pOmZWZX2iL7na1VrDnp1NIz7RGL7T8LQmJUxsTuIN1t6rVjFImoP5oIK6amusJLSOKC+C+baWql3qFEM9eHwpF5KuLqIh3YukNYALUEL1pkLyRXljbcXKy2hoKAbYzYYr+XcqwbDvMoPMU0Xbb9TkCkeZnSykgeLvWv/QMmXhzWrrtTptrbkXjAFu27VJtOHhtYFlZ9OYAXZL1+K51rNSGy8uN8i7tpmVKI05+63rglql35Rmi58IRBvYtoY18yEY9uFreF1bnfXfuJSg2kHqhUScVJketDkREXlrL5y6uSfTAlgFDGNqKgnwNIwwzdng2Mb/fCdBy9uMa8/aNYP1Pg/RNq8NdwHcBPhiiwDpGUAfgfY+RpuptQUFBUUGOsjNUjsbmQ/UPhkhwUNjDewgTCDqpcEV25bNGqMtO5lKBtUYSWpbPp1Fp90BO5Y+BB0afdXpgKKFQDpAUeQpYZHwjl50lDORrETTo5llDGTgwib6t4FfscGUf/54vCcETUGb9QJDVN3SXNMAAKrk0ieYSZhfTPCY9iTnIpSljOoap77kpHt8sN1P5oCu6lxA2UArDqS2orc1Qg+8ec/uYMZ7hpXae2Da8HesXmJ/9KzRZGE95NzzHXkJQAnTkcUV/U80OhXmVv9aN8V2ijIB4zUnbUlDehJj2mFSJ4fFDD/v86EBI/Wj14UpwBKl9Ay803NJeDuz9sYyOc599d4Qjk0nIUhuNavcBXBnRrSbDNT7s0bLgNVL1RgMxjyi8SOqnFbHuIx1p/i9oYZG2tkgW4t9RFrvXtfZL5O73Q64JeJd2bIqnffrntVnLmo3bPUClQJiYaxmPiiwbz/GTH3T9J2lK0N1AUNmX0/kSdtAWi0B6dCOiXQ4yxc2k9mrlVsXv+i+2rluhHApA2Qe2hUuxJE9iIQzpj4nTNoaOL8fOiDYNgAAIABJREFUxwzeAlTcMXp7LoHt0E9ym9HYKAhwn/88tpRPBO4NoROktL9+9LeAahIOrQHmWueah+ZDy0PpQ8VmTunaOgkW+HOmvXZy0d/3tkGKKmfWx0quljRugNi3Bv149kgtA4l55P21XWg7eCeN24t40AA3BUZ8JPl2W/h9ADdlU0kPoB9r1O9sSHosWHxrTJtxH9OYpZfts+M1G4zmQtdaw7Ztyrw3dF+uSUyKbcIyLarJbOsoD7FFbQJt37MDSSj1oo7zP2YxUzADFJM6hcVmGYImvElQm34NB7C9T5iRrrH3YQeVPE441a0iXB7abvuDAYWZvYsy7vQMkQI46fmorfXA228VbJNaLb0T/a4UEQCSlN3rTSmsLNueEaYNv5bB27cOsP1mOiZuoG8fdoi6iD7Ami8yWdalI7bqBnO2M6Fr70QZc9WHqcTqxbxN8jsWZF5CXiZmlBHYADjH7oRROt11ae3PlDDQ6rgUX5Alq2kXz5+TGP1ls2NLOxe+HkenmdwLChUEwozhfSCX6ZbQ27qDbdu1GQbkcB/Ajd6f+hpgXwI2e7dXSwAgpLg9NzvO4h1BGjDh3tsiw086Me3MrjkGbsfAYDa8xEwulNECEYmuOTLXRGwT5wNseBvoMivLbigsYChSv4Cogll8sGVbtxZfw+mYf/4bscGQMXJLm3O2em9YeZbiPe3EhZPLGwRsWb+AKx8ESB9xIArQIsAnn2EAYIBbXIMwlV/m5WzCzraWzcD5evIQ/Ymn7T7GbbZ7qQLrA5fi7a52cY3kZ78ApydGRRc6+dHnmsaxEVv6jnGI+UlNY2n8unaR25yzq6elwfoUdJwmUjWkBS1HT7T78WTXMYBgP4a6GHrDkpV5Ng61rwUJDy3ktTyTE+OfafpH4S6A21XzgXVfC0emEvs724u8Wyh6WMe4FLeBCg8/u98tsmm2jL2qqaTGknb1/OgGb+s7meQxgfeEAJCK+I6d5B6cWCaQ2YyAqw0KgMUf2mkbeecnZnBhUBPXMLQSgF17+yo4bO5OBznqTM71ndAGe9COCpdDY1BhEIdnQ4T+gwDCjpNabfVh9eDP2qe7Cpj1G6HMujioF/ggiFdCKudrtb5O2xMJ2Qn4PvRsq39vH2cpyVSk/YG49LscUnyZyDSKYNMqsEoPuLZK0lzrMuh344VSHZOa2Tpmb268khHJoq1SNYzr95aJsRgMxDyaXCC79pPnTULwd2snAPeSysDbEbCu/g/I0vi3Sa0keHQwdkTxYwT9mL9rrPsugHuUqJ9qJvFoU0USWBvTfjQ+3IGSNa6BUseeJ2DuKw0T4xZTSf/JMZiNjKPDYMjOKHS6evA5IWO0aUHSBLiBAGtnJmBAvQTAFcRLUjHZwZOZgaamksbAwnFurL2ECUiu60A14WQCwrxSEpuUQcwJGADZXZrd9k4UJoLGjKL+taXEUvfCAdxIR68yBZhF80nMKEXqp4hfogAWN1ATbxVQrMZrKvQytnTtbmXq+hOS1pN0qgFMclx+3nXLZJ9W4LAVjK1KnfZcNQGsgvWyhClkKYu4YKZJ3LLYVg+ERYFbntO9ZgyYSwEt6jO9yKpYZ+lq0jDwzuAlWpISASh50VIW8wZyD5P+82rWoT0PsK1nPfIkFFMfZvin9EDkws7BUAW+tctV0B6aVuq5eOsKA49ve07fS20p5Ru0EroNtIF7AW4kxjO53ocD6QgMldKrZHA7wuSFHPMA2p3t2Vyyktkj9o1QO2ZaVp5ZuH3MIAl4mHpmY5m043agjbge+TZWaHER4uEgBlYm8pQMdQg2qQjIYgu7RiBl3MlcwAygqfN0MEifxGEGuX3RotYT1Qj69PU/vR7WWblmr5G6cDIxGA2EInkk8f4oCEbuKnQeBVZ2oviwLmJP7pKFVRbEqY9ZzlzgetbTe/l9wN8H7LnEJZMGiCEdNoGcmCeG9wSoU4cZhbb1DwOJzFypOJhTKbIPJ8GvU6FuAldMcf3OgpTiizQ7RpSyYy2rXcjya8LVs55ZKnfxjMLwFoLnzeR11BMyuxbtlPv5ENI1Hw5eZvZz0/piHM9CXzfduNY+dQtoA3cG3HLsf/NwQRrSeK7AQbas+kImJqDd+U23vA1qr/qaGST8tytq29IGTq3LNhmYqOTNM+yzIgqQ9bZDZ62g4fHxL2MX5tHOaCSMu7F9TMBYuL5vrnkOGA2kC2TEhZB1lacOAgP1QVWMtNMYSAwTrMBIVQdUALGAQ0smtIZaTPVnZ2FLOoel7jhHzsoL9MeMRQWUCUHzCSeYHTeXPcpkg9230kWsPJXJMfU354MthA3AXHDpP0rgnd4iExzcgz5DBJL3VQzBJb5JcwPctMhNqSt7TQFiNhNvInvSvhxfUtcQLcRMWoxS2JfEF/8EXdRZiLRR29DskqVtpU69mBBb/a4LyrJgWVes64qlbli4Ya2yp0qrQSKQ6pKHPmf9PIvYV4cxky50xjg7MTW5Fo/fmou7AW7gyJaYWbM19Fi8frBHNORNI65b3eMhiT0lu9wz7G4/kcEXO7M0AfKK1rYwmXB1k4mBrHdo/zBE5MABueWJoMXVWvKy6te5ATCTPxsALfGYUirnAfZm7tlq5L2TGYIMSrDZF7p4Bap7XtO8tgb5LiVz2O9rOs8eFer73S3vV68Ktkk6U80htmyzZ8u+GqIRlEXqsoH9owAurFXQgZSbc0NpEMCmBipNQYhQEJOc44+KAJ55bGWgzABds7blIM7+jAMSRU+zekfqr1ikoQzmrEHI+2svuCVPuoBKHzRBnvt103asTSf+IMLHBSSzfgFHri3QuuGYBC7aH0iFIKnbYKEFhZuspiQCtSxEYwwGk4wjUZKLRj4TKXGhQvoBjlIUtBes64pTO4EBbK2BWgUI2Mw5QNcDNE8XAdp2zK5PRyHjRIpLTpNrZHBvfWDHIu2Pvhq8X8QYu2YmviPgtobVLpvOe0mWJKeGHqyjjnq1hboDT+JxJjiYR9wkksC7M5M4eJuLXwOzgLaA+OYgxXDPZoQZwTMAs11H3rIkTwXSUycRflkXViAGrAG2AYjYZuXe1iL/u66lwNaBBls92QIOETZ5kyzbv9s+t9aZnLI7YwJuGwQtNSApWJdGzrBjLxKWL7cUYYK+tWeR9939kAEuALXE5tSebeVzRtiBNoX5IPUbMIIdY8+4Y+8X7lg3dyzbe6AqLClthnoK9dpfLM3P7eBZ8qOBoLFkIBERJlSd8HX/fWS/d0ZZoKYobXsmLPo5s6Z9QYQdQCTaSyki2G21ZTZfZNbd9S07p3SkyG9Xd/ZWiY9prMuK02lF5YoGxqk12VMFAG8Sp88redLsIBvzEh77NMSrnKPxkgSLj1g6ArSL+SAlzhWBrn1n4ZOBm4h+BcCPAFQAGzP/40T0OwH8lwB+AcCvAPjDzPybl+Kx/Q3Mk6BTba7mof/l66wDuGc2R3kI80c38ZgY926/anvGvUU2VN7AXH2pu+1ZAlUf3Z3I/GN1xLICtjFYY9myXDz2Kg/WFRN3o5hjCGDLfKExv3TeBHS3Fiw/kR7vNCWpxLaiEcqcZZ8V00gUpBvrxld5UyqOPb1FnXCtwsud2Wka9DYpZl4Qy7LfendZFrfdljSJZQLdFuWY/3EBO6tFISycVtTOWPcIPoadvAd8Ed/JOJDMGVapvm9NqxFnHq8cgrZZf0jAIAkFMIs0kL5kGyzZF35EnyM0BXsXyKTtmeoZRDJvUAiNJB4xizQdW8Unggu3XTv4zzSepCGOwD2O7AzgjNBct03NjYoFVAjLsmJZT3g4Pcj8xbKCyoKtVqzbinJ+wbZt4BcGtYatxifiumNqy4uhA/98ffZwLt2NoH01A/vwuRj3P8nM/1/6+xcB/PfM/KeI6Bf173/z8G0Fx7xpvvOSpF6F8b93Vt9Hlz0ygixaPPnQpxF/z0B8t/pxdy1t/mTgloHL8qagEkDAKV0Db3SMyVXFZLcU4A61OAtpZ9wIG3MzAYF++9ksJL3L6UljmYQkQRIYW7F9vlsLlm2/7lrSXvzYoo6NyTTdb6OaxmFtS6K++wb/vKing9q+tR6JizDzpaAoyBhwl9RPqgJpUXW+NfFOKan8bB1nYI8WKKOMHm1ZOBUSCuM2gNTHGOBkTqm1+l4yEk+wNKtuE7C2j41pJoBONkZvACAujlDAjW7f9xnpBkOfh11WLcUYJtv+JrI4SRdRpmMP/iPTznWXx9lIzKIqSUQf2x7xuicPs5fdBca6CoBREZt8lXkS08q2WgFUlBYfhTZsiaQDaLNw6eomIf3uiS4ee3YCxFbvdo4+Lq+nPTxNw5cylfwhAL9fz/9TAP8jLgA3Q/b6AMJ3twOTDojjOAPc7t5Qf70KM8nHkGaeiJztrb1n32oi0Y6XN4/qNh1yWhV5NlemyKANuShvUbZt4C3LZ1Q9RHQGZ3mqfjLIWazv2ofEcnO9hJyMjZOULUNXf4KNXaf9UszlMZmS7LkQTNBrvcDgtKVsbbH9qRZcfYu1DtKHmo3prXVxFdrU9aWEi1th2eCqQNweC9tGWrrPd2uoRFiUPETS5KAMSH1Y/wygLgH6ywIGsJQFzFXbKrWxraytwiLt6C1g5gJtZxkXDa0qeLPOJWj/6L4qpNqm5sCsLYqIxnwTiMI0HvlLXPzI+4C58Be28QcwV9hHKwoE5I1s5XG5M5N0xGRPiFxcUZg85dugUUcZvKksKMuK0+kBZVmxcsNyOgnjPr9geVlwPp+x1QaiTcZWDTPkLtiugLNbN4H21x8+B3AzgP+OxKfnTzPz9wF8l5l/Te//LQDfHV8iou8B+B4A/K6f+Rk8Pz+jlILT6YRlWdBaw7IsYs9aV1eJ9d0cz/TccmbgZMzOAcvb43KnGgF61glHxm3AXXVjqVor6hbbumbmGXFZVQZg22Bzlb/T4WUAgcwThBIAh9rPZKAtHyKwDmh7fzSdNDUm7eTPjr5assV3J+2rOk2vIy/t9koOdkgE24jVbL1kcTIDLBNaQIN+4qYTymJykWjczmrgSYTaqvoRU+zNncwm2ed4LQuWUsCnhtYWERJEWJlRlvy1l8U6lZIAAho7+IpQz/urMzb9DNzL+exgs22xD7sz7W1DrRvO21kXjLQwLRDJBlgqcH0OgZs2gbWRgmLRrwqVNHeSZuFtIUt6ZcfqOjOHCYNlUaVD5g3MDEMkwq6kd+yD0J2ZBMEwbfLTvZo43Dh71t1PMBdYvLKhl3l1rcuKulQRkADAhFoYC4CVVzetrMsKboxSVhe4TT2hgvymykj107Fv78vH4bpZ19JJzHvy/rVJSQufA7h/HzP/KhH9AwD+EhH9n0OGmGgvzhTgvw8Av/C7f56fn58dmE39ymBpkn32VZpRyncqWQZmBHDLtTlwXwLxUcWbPi/dE771anIj3LbNGWoAXKhrnX12WCmopZUfN/VKsX0qPDoABC42vknB29fHSLkVYQ0IOuGRlBX/jJh5gxjbNjZuqqfbytkz0g1eFCU27PtuK/0H2Jbek77X8rCRNjK8qsl3W/tJrWVg4sbSzS6+wOzjbVmwlKXLs31XcUkfZCiLmgBKc8EHzsBtPvrN7fl1q9hqxXnbUDcB8fMmE9PCGBXE1W573ja/ZhoFUcGyAHoBnNvMhWuYvMAcGhagmpf+XDPT8+nXWnrNYvzWqikAfk5mNkmmKLLVlftl8j5Kqf8WqywLsLYUIC3Jz1yYQ1FPFwHuU2vYasWyLlhUyypg373SBc+yYFHiV2tDKRXzrWbTJRpu38imj7T+MYjwgnaj/TOjILsG4J8M3Mz8q3r820T05wH8HgC/TkQ/y8y/RkQ/C+BvX4qj1oof/OAHKKXg4eEBy7Lg4eFB/DT1PLNx+8kewlGEsbAdqALqDaD3hmfy+aWJyPGdlFqYHpRZbduGum04n894eXnBtlW8vDzDlsAbgy7ZHlsWGbxlUfXXGIja+FW9bay2QMCBO8/C518j4bvVymfgiwDapLFKXUKGk02FisuzDTqTOOipiNI60kEMuJefCqKIO4sZMGSbAG5Y65Z2VzShmU1RZg+f7KgIAxbqwMX6yrIWrIv0qceHE9Z1xcPpAbU1nNbVWfN2ath04K/b1g0q6R/VgXvzyeeGl5cztm3D04cPOJ/POJ833XCMdZWjtp2XT7QwEEBpnxBY/pMGsCiIl8Iq6LFbml5UU6BlAWhRbSy+E5mZnpDa4ukU1WzXNcxOFm+YqeDWnDLU8e6HJBD0bxuHzTdkExZtca6nFUspWNZF3TCByhW1VTw9P+OrDx+wPpzw4eUZzIQPz8/gTer4fD4nV0xJp5QFy9K8/cWk0yZj99sXPgm4ieinABRm/pGe/zMA/h0A/w2AfwnAn9Ljf30pntYafvzjH2NZxDa1LAteXl60I614eXnBsiw4nU4O5gbitVZvmGyfBNCBNhBqkX9EAL30G4Fgdn7U6MY2bVBWNYuct4rzefNBfD5vHs9Coo5GDnXyFZbvSDvuC2A2JmXQlFz/woXKjwCaCiwH7s7GHPnvmLYy/4VEZV1sMAJpkhJwTxOJxeMgMBaybWGRgGPCyEg+zeCrQak6AJiJgMGA76+iySZBa/Vk5Fi0FrleliqgtqlHQimo24bTumI7ic/96XQSVrdtOJ22jiQY8GSfftuHxswjrVUH7g9ffYVt27Bt1U0lwuxpJwRcc04gFxVjWgvlC3Ge+kZrUi9VV5ky6yIaamit7KII00eIUSriemnBxhNB3DG5jWq+aCFWP2UG4P7hhchvI5lXaIVBtTrIi1AN4Jb5iQWL7vtz2jactpMLX9vF0UxWNu5k7/s0qlJ+vE611ATqxt9x+DSwt3mAPB/wKeFTGfd3Afx5zcgK4D9n5r9IRL8M4M8S0b8M4P8B8IcvRWKMm4h27HpdVz9/eHhw8DZGfjqd/P7RBlVmMnDRTnNV5BJo52f2QQehMqtNV02+nM84v7zg+fkZLy8vqMoOJBDKWnzxh6uZTmS53zgIKhyaseYA7wq4DdAYdWUFcjCaCodm8Tbb25o9XuuX1qlt/4mFCpZScCJhdDkznPy0AajbHXwQM9TWTDI8hIGxxkMBWIBMjHERAdEEdImqrGok8vwTEB46+acmFzf3WBuCgRc42zUB/6Ck4OF0cpLw9PTk/WkEbotv1MKqAve2bapVbXh6elJtq2p+yPu0MFrtgyUA1U0Uy5K+eWreRwnQC7mJJ5eXCWhEqI01roaypfmRzLatjTTN2hYs66JCkrsNp2zXQJnwRbRnsTHUmy6dpSdNYDRt5nrMfWrN2vRSQIu4aladixBBuDl5MxZt9V9rxdZiP3xpf6vHon0qPgChFEnBu7eVkLING+5EWblM4+ZCGO33GbwjjeN3L0X/ScDNzH8DwD88uf7/A/inbo1nO5/xG7/xGyJ11zU8BLTj2CB6fHx04H737h3Wde2unU6nUBvdqyCdL2ZD63dAA/aVeHRvx5j8F0xsO2/YtjOenp7x8vyC56cPqspJU1gHff/uPZZlxVpW2ISpA3OLlV8xkcjOJmpj9dMmbPrsWSfEKmvnZQVrVUQ4dRoDlK7zGXuiIqvhSsHDsoKXRQaRTk6hwUF7Uxsut/CiMPe7hShUamOUMJV72KFOzUEmZGXVpPiPy1BTQKvq2cDFbaa+ZN9YvdZfrZvanGWycDufYbb9dZFJynVd8TiY5zJZcMatLJE9bmHSBhi1VvFk2DY8Pz87yz6dTliXk/fXUgoeHx90CTelDZxSPTg9jv1oTNDWGhpTNWbZNWLqq67dxCpcO5QSwL2eVqzLIkcff8UnfGUsEtZVhPhSyAWQkSsbp+PYBRJzT/0vulwIWflilE5etoLSUhs3zzlKWVBogXyFSDxvRNsRL5QtaUVBUuJ9m3KL6VL5K+quN7314O2dDN9kuIuVk2YqyaCbN3k3CTsC9+l0wuPjow84Y+td5/GjsRlbsNFvrp/NLJcmJWc/c/ezAW3MYDubffusk5LAutpE2YJ1FbVvXVZfaFFR0+SsqeYmGBh1C9tgA+nqR+mkL5sAVWVR4Y2lGsXKJqKkMCMV3IF7KQzmBY0KWimhtYAgXzuhECbqCmgxLQp0nG2hFJOu8gEEYLEl0rbdKIDOLYvMS0H3vwADRecSmGSTKxb3vtGdq26b1mMw4ueXF/32Z8Ni/aQseHl4wToxxZWyeHvNgLs1xqaeIQbctVa8vLzA2TIDOAGtPWg/k3YXRpk+DkDkgOKOPKP2kExDMtG9dzW1pe3xqs6AEHyOQiZg4Tv7rZsA92mTsi9m4y5S7wbS67pgXQS4Tyc1ayQPMOvXszCOr5mJMjxvCqgSaInFS1sVDUZcTrOJTz16Nunz57PYxJtqW71gI9dqbSj45mavCD3zfi2IZwHx8eEugHurFb/1W781VR2sM9hgGhn3w8NDB9zZhbAkNrAsi2xQo5Mfxrrtvh1nKl0+AtgNYAOGbdvwcn7B09MTXs7P+OqrD3h5fsbT05MAjGsP4oN6WiO/yBM2tWE718TmYmvYpv6sVVfTNUCYdmt4Pp/VTKOTZlCfk+L6eGK4+h3GssA6tJBexlLMBMHyTlmwrCec1lUmUlkmmGqtqI0hPstRP1VpYimke1oIUJi5xGyarfPN1nMb986QyBk4mH2ys2duZpwPVfRMsry7NANYAdRNJ7HMnCMT4icsRedN1kXY55oYt+2jkk0lNjm5JZ/s5EliffDh4REAOaN/fHzEu/fv3RRg7ZE1N3O7NHYtk6ba7pU1nYbz2bYPjq2Ga01mMLa5CNFIHMBVmJrwWlcZHyctu48HA/ZVFj2ti5wvS8FpXfyeaSfv3r3bzUXZuBonMfMWElKf1bUY3/eFjaBIvb+cX/D88oLf/u2v8OH5A56fX/DyopPA5w3nTcyT1T11bEFf9CUzQfkVNSeGpd/MKwHKwrTJ+5eZRkOD+PoZ+F0AN1TlHJmsBVfpbEewZcHT09PhhOW6rlhPq7KbdWDf5DuMZTOMgX5W8ayDSRb3DKFn2QHczy/POL+84OXlRSclK+zTVAIGkieo9G+1+aDfzluo3XruKqQChtmxm05MGuM2IWKmEmfc9gV3hAkoBpKxvtifeSniMleW4maDh4dHPK4nX9jSzDe9Mbay4Qx0+5LE+KDhKOec6rQ125fZVGI5DxtjDCSzUY52U/86PIkWsCwtaVPZJFPcdBBxhHAwrwyzNZeyONjJ6l55XiYDyX8iCGVBzuK710m9PTw+4vHdOzw8yvnp4cG9JiKkHe3MLOJtKsu2DcBtUc62bfqMrcYMv3ypN1szYKYkaxcRpFXrpVbpD5uCd1kWPHDD0ha1gcvkbi2EbZNnz4uYU9Zlxfl0xrqKr/S6rjLxq+OpteYM3omR2h98rKsA9DmC52ectzNetrO6TAqIm6vlb3/4ygnSWU0kWes1IVbStKP1Isr9kKHjwmZKzOY9mnOMoWeAzu6F+u5gBsqmqdeEbuL+INwFcDOAs9ofXV3qQIA65p0l+egamIHbzBGd+WUA7sfHx52tPLtC5TBqBHmSyoH75RnPT88C4M8vfl3ilZlzOZeqb8xgXagh74u6fdZOLMxqc2YVHR5ixgCwKVBXG8jKUlht3L6sjlmBOsArm5UIYpNe1Ne5lIKH0wMeT4949/gOj2b3LYsuKhJhe345A4DuzdJg31Q0bAq8Dl5DELXe1n82XVYtaqwNpK72EeCdJ90oBp8NFJI8FANiKn5eivpnmyZQFv+JQF21/5zclGJtT0XdOEkXLVFFSXu9iPLSVJM7CcN+9w7v3r/H++98B+/ev3cAF2aXTHJiy1IzSZjfTHCfN9FuZAm43JNr5pIY7LxT5dm8box1W51Ft9goJh0fHk5q7mAXQLTJc2eCTFBSfJzBTEzLKn1iXVdspxMe9ZzbfiFd2CmCANmk7tPTE374ox+p+99XeH551v5sXlMNLzp38XR+ljF23nzuJ+ozdgVk7z8m+KMTMhgF5KshwsvEiAOhH/ZyXXZGDOeBmdNCFhK3gvfRnNsY7gK4gZi4yGx2NFHMZqvztQ7A3QQiA5eSLXGxPX2T3fzdu3edp8rMvXA0o+T8Ges+n1/w1dNXOJ/PMknVBEQIYjcOVY2wbRVgyMINZ+xnhPml+eo765TwzqiuckTdHiGdbd66YNM3inwsWdRI3TjKeUhJdt+iICYAdHp4wOPDI949ProrVlNBwY2xLC8AZJK5lopWt6gz+6UO7KsybdIsPzgE50wddZIBIROY8F3urF08rdQv1nV1FsjKnEuRlZQPWXir59LDw0m8apZFFQby9hbQ3HzCM3s1NGa0WpUEnPA7fvrvw7t37/AdA25Ny+y2xvJ2dl8ti28b6wu5GrbK6mq6+SRcrQZsufI03urr5KEKRPBFNbdxZTCJrdit4QYiCeu2KnretqET/MtScFbvHBtPdrRrVSeWsx3cJnjP5zOenp7w4cMH/PCHP8SPv/oKP/jhD/Hh6YPO29jENQC1fW8sdbDVivD9Z7dvL7Qgy7C+g4XdG14f2ctEAXrofAzDqvBQEVPh1xvuArgJsWot245Gm3Jm4LaEdXRDKqVgUxsj6ey4eZdYpZdF9vRdlgXbtnmnMmacJzlnknQ2QRmeBS/4oF4k5+1Fza+E02plEOy13QK56Yq7LYDaOmBvn8sb00ucrrh1BJVU1+5y7MBDDhSJJeR39aj+H91kr7NRVYsXIrycTjL4zueYteEQMB5jYt/RZukZN3XEgHLTQQJv6pAe6YLVRpTNwMdW063rKkvEmd2zZx2E90nnTKwPmGnI6o8VKM/ncxx1odVm2mKtbip59+4Rj48PWE8PWJaYR3FvCs9zsMNY/Tj0O/sZabBf49QFQp33vpZjSySmuMkIDlCZGIU2Zhlg3eYATiKs38uX59n7RpiWYgzNXOHyPFGQnzNenp/x/CzzRNu2YWPfLhNlXcQtkmS7g8BYA/jaAAAgAElEQVSHYWwWM3/knqgVk+zcAGJXVb09drN9S+R9uMe73D3aW8CDwY910cUxwZ0c7gO4S8G7d+92bla5UQ0cgSjUaA+3Cuh8RxPVMwz0DqkTKqfTCe/fv98x7tGTwNIctYF+pn/D8/MTtiq2uXVZcFrDBLNtDYUqwCTlqrnj9is0oV96kQEfeVA8i8kV/WpJoaqbDJF/QAGA7xQHFlZFhcBVvVK2irLqsngzXCTGWojcRnk6nfCggq21hrauIiRJ9ss46/NnA6JmZokAbIJMiiXdJVRTinObXHMrorc5fGvRziQAwLZKlRWNIfzy5LOtMDTm+3A64Tvf+Q5OpxO+81M/5aBtLoKLqvcGOs64kwdJBpym5+aX//79e5zWEx4fHmVyd9FFIxZXbWnnOnQ4YF99ocLiysqATQJHXtTMYqtvOcBdthZQIapfupc5HdOurG00YW7qALDi3bv3OJ1W9R6xLQJUw9jOOL88o7Xqc1MA8Pz87OPnfD7j4eEBtVY8Pj7i8fERAHZeJ90Ebzq+qMb64cMHPOvKY9t/5/T4KKbO02q9RUC7se7nolsmNMaIieFDMgJjIi32NapknhvFolgeeXh3aMB09VZTiRHTa+EugLuUgvfv3+9MD3l/jwzqI2AeAbjN0meWIgxMPA6WxAisQ1kamRGMaefzMS+1Ces21oETo5QlbJC1oZYKoqKTe809AQD18mAARb07GGlCMlYptsaoULWQNlAltLZ41ykN6JYVEMneJplRkdi1O5MyJwDhxL3JFl6ojRwiENZlBf9d6t4e5LbvWw96xlxrv+f8/uFCvDcYLn7kogQbi3S2QrCIiMEmmMKPKF4L01kYLWKRJogighC4gmiaGBtRJJ0gVhaSykZQSDAh3lgEC685715rDosxnvEx19rvOb/7v5HXddhn73fttdeaH2M+4xljjjnmbgpqbrtHC2w5eArzFiyr6/hAAZhxi64cC39E8yWS4azTR8m1qVhr0i/FyiC3bTNfs4eT/uIXv8Db2xt+8YtfRHjply9f2vxJtQJX4CZok32/P59eLsGbM+1t32NHHx6peNICkSHMs1W+L5f5QhL2IwggoVycodieYogVlKGNhxMCY9IiiL03gR7B9fb2CJ+3zUmc2ERwCKDngUMVgMfxw6JdWOjdx1NVmPu2hyK1/pfI4W4MHg33oi9J3pxxb9OUkuW9MctQxOZv0lqhtVbbki6Qe2CkPOaCp94Bafldv8NyZf9cWb+65fganKv19er4VMAN9FC7GrFRAfwOPFcQraw8QqXIAIdg+PX0Y29F0IBs2GrC1WfX9+abV9/d3ZWByMDjUSYUfYJJJC0JfhdRDxAPe5NkEgvrP8+JTRWnqk/ynTjPLVJfDlQB8AE+CnD7SkiuXBO7EBDkhrt+VHcHf6PDYga3YYmb9m3H3E7Mc4OOzXCDgFzqx7atYYEidA/AWLeWAK3ox7mwp8rZbUCQ5EfO65LHmm1LV8+XL1/w5e0NX79+xU/ue/59lXE7cK9honfATdAmiI9v3wJ0991CDakAUAAhJ1azHlKrpmWazIHHfpOLSAymJBSzxSlry0SgtNCqWynkwBW8b51T93M09v2Gx2M34J6Hb1E2cW67bwTi7TLVwvDc3fJ05fV8WCTSPgaO/WFjajsjPw+V9D1Kpf//JBEQ8RzxrP0w8K7bsLl53cWY6SIqi67XaGwf9hKWw8Wiy73X6+KO5U72uzZh+QPM+tXxKYB73zb82q/9GgBcBkgF7GebuEswv2Pm8dszJ3DGeSYjLbGlPCow8+Az67OfZUKqKgyrQGY5Y0TLNiw0UeATkvSPBahwkcMWk3/7vmN4dsCMFvBneVzyMS0b3ba9x1L68RzYxmnbOGldgCMm4GNAZGBsuy+u2GOhBVkQAM8KCAddjXzbc5w5SaoaQL55hIHuOzAthvyEYjK/iFq4Gv2pNjmYibRG0r/o/3O7KmrFTH95sPccgFyoVJX5eapPUgrGICi9WZjely8xMU22zVdl3Ct4c16kgjsVKyOkTFmZuyP6gO07bFGYYYzLQdQTAVbcSIA+e3P7WN2PwxJXTSggFo/fjCePUqEytwnRWUx99h3b0xJO7dvu7fEVX79+wdubrUjWeeK5bXjuO4YA7+8boBrjAbRU3Uo85cTx/o4n5WN/h0Axt83cP/R/K2WC8eS2uw0jmlSBk+xZBG9vX2yO6rF721o7AwO716+6FcMq+QBsL16P11femELtW39fzNi4+ZXx/24A/FMAtxTGfWeW3gE3s4ExGoPfr2C+nVvGwg7fcUQ1tsNao0cubL0AR1UaLZJgZieJCHQDNm4E7EzPgLFGqfiKQYivQLNQtDcPuXs8HuHKOEuoE8PtxnZgnCeGRzKI2I4fqgBO8VWVXHThDGtwYsrjlCUBKXMqkwl6KSt4l80hCNz0RUsAsIPpkNw0Vi6RsYBKmLdcYi2uXMIkPQHmLKmWCcgSi19yZVEEqjqhbf1h17Pv12yT66u6StYoI4L1nJmBrssRgjGy2vB2MqtqAKNcU+ZksvwJ2lWezOMxbOPekX5uVeepQ0uMpZglg94mxDJVlAnLkbHo5RVumX2HzjNcZE+PkDFgn92KWMYP3YRz5irbWq8gAVsJz9x37OeJbTsCuC2boYd6DlqUM2U2+sAFeMFaacBZphI1f12xVC/A+/FxBe36u3vQvgPvj+D8UwD3tm34lV/5FdSQPh6VQROkaxrHCuZtouh4XkD2YLjWtMTz9XmVUVV3Tc1FUZ9fF8uYC8Y6ZoyBHRQOD7PbMvyQeUA2T+jPiTObGH3g65evERvLZP7nYYAdfv/zxPO0lWLHYf5ymqbDI2XkOMHdxxvjJljHBO7wnXXsIOceSDcKfRDzOHGKZdYTwEHcU5OCjyHAqbtTLBvccFrM+0ccuYivVPRJwM2WyisU4xzeB0+I+GSuMkOgxjNZ8pXN0DXFvty2LdmdjJh0vbxGvgLci4In861ussPTv3JCmyx5G+ZOmOfpy/6Z7ta3l3ETfuoMFxVZcloNmazKoqKsPwfzikOh7t8V/z3mhG4W+7e5vz+7k+lUTXFsqAQi49m3LS3AUKrnDujE+fYGEXMlbmM0tyHHgYjk4rLtDBk9tidQ0jGj/CZCN32V9NvbGxRwl6BCRWJV9ODs6nro5dY/eMgiQtIkq35Zcwq+evYVvO/4dlqO7ZffKfinAO4xBD/94icbxOFTzNjc02fej2eC5h3jrsDN696f725unhHpwQRMZAorm2o+6yWChEeY6WM0f3K4QWDF571t4c3DMxxarPBj8xwRNNMf9m47WD/gNp4rJw8b9DC0cTyxbTuO3VKg7mY/Y2wW6TGOUleyODpQw8WQPvVkGpJZAYWZ/RKkz0Nw0DehGnHMk7lBVAP4VcSWzJf2ETB7nfjKuy2Ae4yBsQ8vZ+4oM4b5TMcgeJPFVsM0LZ7I/1H6E7D8Jee+4zy3ZLLlRaKkRHd3ew0u4NlyMQ7lgYANOMk4TjzfnyGzAsGcu0Gju6PGbm6NsQngy7PnyYRi3c1T83KE7AEBtEaoFRPDwFttsnGqtfGc4pOP3jeeg7vdj3I8tmCzBDFaeSKA6Ix22rYNqg98+eIT0y/mmGg9c1yaiyfj/EcJ082xwrh73xBYfa4JptC22LDBJy+hOM/DN+aekeUw+pGtVll0bVPN72lZ2LvGtQHXSjdT9kS18FyAbkDdIPu27curBVh8QLk/BXCLCL68vWEUv3BlwNxl5Hj0TGwrcDP8iFnaznni7fmWrhL3dzOfxwrGNPund3p1mVTzKpnqlpn3uPKhsBqeEJ/F50pOMokvu+Ut+fLVVibmpNiOx/6IgTzGsAT/wwR/nKcL+YHhvmwZA3O662HbgDEySyACk5pASTDAUjsHbUadMDkU66gyMY8j3CTzPKFn7kVJ4IYrAIhG7DQ5B4F7uJ+XAG7AveV2UkABReaMqGDLoEehVkpLp22sjCyv58Go4PJSLnEdWG2Q0UVC5ac1LtnnWIaHfo6Jfc8ws3BJOVDLUs5wZayg7T5kEQ3WblEQGyw3uy8i0bRoBOo7LuWmBZwbSNC+7n7DY87pe1jmJCLZ8dvjDecwRdgsVUZnlXtUlyMtlppeIp+fynx/7BYBtu8mWy7rJDVcDs95rOmkrKZE7lYZjwRlUoqY3ykAq5CQOyoLc8HItXOA2z7rz1wBOeUp+rd89+r4FMA9xsBPv/hqk2Wx1Pi68OFwP1m6MK6+5xqJUt/PeQZwR/rTEiM+Y+LPlpifMwXMzMEN+7nH0vJ5Ks7dXRc6FyboE5QqGLBl05xw+enrT/j69atFNTzePMKBk0BvNvHiJqo6EGz7Zjvp7Aeee7qADq/Htu84jhP7/sDzeOJ5+r6Hc2amNJqaWNnACHEFEMD/4E4xjzc8dtt8gOyb0qmqLZTQ9ggcwLDViTLcJWAULZ7C/SAtYVHNLTMwHlvZMlEg5wk4Y7T5r2SkZIXu4S2gLcFwxxi2AQCfDdsYIlw2PB9AVq4Rz6JHf3i4l1wFhSW1e5rYdIFxhyEUmRDkJC6tglNHyN2UUnY+f1iIH5WhQGDJEAX7Zm6RMQAVy32jUt2M3Od0M9fJ1ADvMYCNy9wftvPN2+OBL29vePNIGO4Yj1OjTxRwH7inbfAFWBxD6psa2AIl92cXNhmBAvOETMGGTHK2bZZa9u3LG57ngS/vX/Dt/YkJwT6PmLxl0q8JeDjtgfN4ekbIA+oTpaDiLuw5a1GJjKQgVKZLa1NpOSTFcf4ckociYbGZbLkyv+etr+6RnPzGd49PAdxA2V5qy0khYaOrsTYZgjlsok6GxXMyORN9mGvIXoB5AW5GZMyTzCCXE895Yt8z4xvzchzDwHyeE8d2hlkcCz4O36LK/6bQiBh4D/cdPny2nCBtM/hf8HiYj9uy0tnAUFXLSey5rrkkN1jKsIT55nO1a8Y2sJ0nxjaShSjjwN2poL3tyTbUhWmLvB0b3nZL/m9unWThChPR4WGBOhXTJ1tFEfdKl8YW42Iw38XOpPmeZncbbfl6THKOAmDBeF3AfUwqytgL0M3QRQE6qyxuoohnXwB9+HftW6HvX6CYHurmpr3n6XgwpBRnAPkmvpDJI4ciI+L0DRDGwDly44o5uHLX7jQ9H7VgRA4OKlLxRlWvU9LFYbK9SYC2bZln1svuls+b5+N+PHa8bVb+TWyTj6E5BhFtO4BN3JXE7tL0y7tFeHrUU2h2asZ19AsJw8Cme6Ss2HbL6Lmd1hbcZFgA366Uk7dJuphiQt0tVCVDiusDdK65LLMaAaZRzswOyHeTOQnwjl9TwaIuDsv7Jacv4076e3v0B8enAO7h+X3rLH5b/QjrpG0OzM2Ae5vmGpiP6Tmqeyx3ZcDT2TNzVVeWnvHguVrz+f4014RnLLNET89YCMDcIfUe7+9PcCUZw8HEudsYG/Zh7o+vX77i69ef8JMnG+K+h29vuRlEjXSJqIhxRN7q87RERjTJxc3Ofd/xPB7mImKoonJyi1EFhWkUP10qGi7O8E0sth37GI11A8hFE9uGCUa/nLYBLMRdPDlpCzCNqm+kILbrTa5irf3tUz++4UJuMuCf0wsF0Sx+cU45aDtLxg4R2xT4sW+RknQLEK8vaa9VCYj3qg14A+3HvuPL4w1fv3wBVPHty1ds44ljnDYRvW1x3cNXaxqbto2Oz3l6XLRijtMWr6hibjsGJk6Zua8yBHBX3ub+4Q3UhjnpHHM2qlB9BKghQN8Y9+Z9ayt8d9+L08pL8IYmmIgv4BG3RPZta0BDEjO2HbGTvQPp8P6jBldBZLqySX2boH48LD/O7jsGPU/fyiwWF1F4M9JJz9PY9jxihyQrr7s9pPi7FbmNIShvHs0Wlc10APxhuEsUAFNTKeGY43UCapuAFOc48kPK1B1of+QeqcenAG4AEQ5GM3rzCRKmGwUA3TQWo5yTqxEn5uarr5bJpj7BOCNFZHW51IU8PG8+8gTh8KmfvsPNURg3gZur5nyrsvOceHu84cG8zmO3V8zU2wYKXJxh7KAn2gLcVy7pU9Rg82SQvjJTZ5ia9ONHvmP3BTfQho9hriMWALIFoyKgbc4Cd4K2wIBDLJJhQDBFg53OMXGezIOc8fAcQI4v0ddSzVOJ4RhzDOGHljQv46VFATVL2AbdNgawbca4xWSK29/ZzjQbdrfyNn6O0M0ywCiBfJgzUFHEhPqXtzf89PUrBMC3n37Cvm14Pg9AJSKHqluFSphts7sPlytpmSf9PJlEirIM6LC+zPl0gfjKzFGIj08LGxjRvTWZJVCCcVMp79uGN98g4W2vLsvqdVBA1NwsntaVbh9FMu5t28xifaYVTDmOLJ61rDIgu1hmxccD+/PZokeaW4Fguvr/Q9bInu9gMGd7tH2rgK8x7XfrAnY3V1RPhCuF5mBxlVCe8v4/BtJ3x6cAbpp7TDPJulFDp1/JhIYxr0Ms1GzKCEBHMMsat+qrJN19sJ09f2/43pzBmnDNSFZ1npaikqkjCdw1XnznqjkfcExYte97hJUxYuNuMqIqmQ/bilEsowiGIGKmxzTzeDtHbm7L5eS6CJ4DN01GgAMkBz5Z9ibOItgTqp461vnxiJ40RqMKVZ8oC9BNV0kFA8Rd894KLoG+m0SsLCX7vc4MpUxZyJuBY0mU1cL/Cvte+6nIKAchJ6vJwBh7zEU5b49HNLZFY5a4cD5j0PS28m5jQOlyeZzuZpoQmZDpW2Kom+2eVCqUHgTDgXvzfCjmo64Uk69JkTG3pIhvkCHOustGCsLsm96e0W+Kbc9Q1grcOidOtwDFNcv0OSZzrXBZ/dIeefPYwKG2U8iIple5ubaqYne5yAgRylUnBSlzgMgqY3r5v32rN+GAOTyiDM3FXeR3/TtF/Pqsu+NTADcAxGSCloEobvaOPohUFds5MUfmH1bVWIkI1DbMiZMnt5mKsKWeeZAg/O1bbkeVE55cfNKBO687PafwN/zO7/xOxKxaMqOetGp10wCIidCaC3wF9TXMiozVfKGKqSdU96hvgqCLX9H2iXPJxCHFynG/b+zuzolIpNUzp8J2ETd/ormwJuaW8wbsAykDCK6Aa0/N09wBiEifklIgwuK0WbysDhU0LSvGlVPpEAgeu2cCfMuVeQ+P8nmUTTpqfo0qnoz+WCeVuBEHJ+Le39/DsjqO09pxyx1mdi5VBHxXIuCx9/1Sj3Nif+6xEcdzZM5tJdukchnmCxYvey6xlzJuPDGA98lA5o3Zty1XvxbrhMAd288VN9e2MaRzC1cWyLhnxna/71ucI5gmcJtfnRFA3PGGSjU2TRYJOTXpzf7fxoButsWceZHcPQguBqpQ2D/lVP1WLDub9BZIw1xeS/95jMvyLwRl5eVlMsZgrstPRqz8+PFpgLuajalRmxWd/lWIsSj16ToSrZK/oQL3VMXQNOVkMqkTgV/BsDtbBSkRdWITniUT20yA78vtT9/pZoswJ1UNMOCxunAI5vV8dQfwN/W3ldH2Nsy/c1FNEaq0dwtokxkDTk3DXUJfsbkFiPQIaU6WwzKjlNvyaXiwGrqBSctIox8o1FHiCsSlj6oiQmnH6ibjjQi828a0rluwbb5iwc2Wi23CdC99YOVNhl/bWiQzKHKegjnSWaecs/HfoFgjmtaBDk94Jhb/Tbc0wyEt6Zaz7OEJo7bRGHetV/RJabM6nkQkwXpIxEhzY4UEbksZQItp+KRxRn/FyASgEVzAOSZVnygUTn5n4imCs1CpLG21yk1tdxmCoVYOVfP7h6iFRadhYQbbDsZMdh72VDyx4siFBK3gHISEf2q5U5S4kU/WgX+v4/2j4/MAN3KxRzVPKzPI2fzMczDADVLLvSRZGOBa2EPC5pgYMcgLGAIBwsmMqw88B+KacpbXVtcKwwjv9rIEOoDz+grmHx3ZrwJU8KaJJnynpkdoxpz8S0AwoU5Qr8AdD5wzLL+U6BQ+Mmr7zJAoQrbGbZRR5c6qUb+v/9ysTwAvLhMtzId9uFxTJ7cZdvh4ZD7x9LPuL5e9Z2gelsHu4Z5ijcHIlX3bMB240w2HAJSVAae85j1U1ULkRLDvmenQdvLReKYB95Z+7X1rwE3mTRCOX7F9QNdkmYx1sOa5cAPFKmNOSta+TtIFWKiiQi3pmNjCnTk3xPZpQFgDw8tLeT/9ne6ZKtcNtF2sa9TQGAObqs8D1Z8m6anntH3P/InSvul0/Qra6XIhMWIZ9fKbouZRjwrgbV4r6n1/fArgDq2PBI0thgzCPA6hF0FsQOUrh1cl5V5ATJ1gOlKIMW/xAVjBm2Y9Jwm5b2FfwWbXxw4wXKkVLhTLw/x8PsNkXkH7zrcNlKQ4US5twnbTaoiIZCoq/79aLxC+a5icySvWdgva0cVLXWlxPuBMQGXdmU+ln0/XhQm5u2+4jdaNX3GyJnr/4mKsyeRLM7dQm5MLRMTN+c2TG+2xyMeiSvYI3+Ok4VZYOCfNQt5Iv2KRlcTJyqA5mfvw+RCEsi+gUZWzsK/LEqlVZzcrhoBJd8aei2c2bhxSrYeMMCEpWt/D5YYEwnZexMNA0zUnUU4N2WiMVAuj3zboEKimIt12T3Q2xBbWeLtIWbRTLZ14FTlhQ40hUNmwTVs5vKm53ESl5DlP7ltvs95xZcdpQfAe6hLKPrsubYtolWDnlcGnxRZYXwAb7VlrefrxKYAbQIRYVcExhiABJI1Ahr0OExRZqqn2Aylac4hY3owb4OZBMBmiOMk6xgiw4qVz9hVfTB+675aA59iOZG7kWAWM18HMY11ifwfe1jYWjsQlzBQrDqoK2mHKhgJJztfdLWQH1b/XXTv0n99ulbZcR1CK3zjLXoGb/tGqfD5SWnHvmcqiukgyOiknwHLD2iWZVABbvlZXFU2N1mfBnOHyR4aazzz9WXcTzno3KCXlb71GxPqKTJerT2XUOaDuZmRb0C9fgTnzoncwb+OvukvIxuEJpcCx42l7GyOurqRcnh7A7esB6Gphn9oKzW55U2xz4jGaKixLrieYUM95Pm2ynsSvWaYcJVfScNWaa/8k4MZYCb913kGrAm6KgvBdRle0FXHBr1TcSUgcnwe4aSa5+PmiVusUJIiI8rqsmAn10uySWwspLDe0YGA4mFP7Erg5GMys1Zho40QmF/5oTMTN0JYMRRQZOM8Z0QWW6tKKo4V9hcbVDkJklJXNV/M8qyYYHrpHX3bib0ZxQIyRJJBTCY5iwNWhoOWaNNcYA3yeZ0l87wz4SFdSZdyZE/vKuMlUNIA7HpVMbunbOKgMZreGCAyjgAPdIQ/uPxq5UdIPvHsoXI0q6REZ6P3m7a+AJdFCssOIfd8fmKe1ByepY6LW71MZNCBtAwUy2doGxlDtNKMwLOqiKhpcDlUNAlNZNMEuwD50ewF0B9aMsWf3pC+bBCj7LBlzTobb91QwW4ka4TxETUMwmNTLy2CWzIY5JnQbnEO3Nve0Ctu+QU9gm5YyQcTAmmMoG2eAvhRBGTd1Z+s6LFpj9tvA3Yzsl3Y4QMXpruX7TdsFH8F1Hp8CuFOzuubHsiz5ln2lGWugLe1+TMW/rqojZacvmOA9ZCSIinrEyoR4RkFbFTXblmAA4nrMGSvjAghEMo/CedrSXM/uN+eJqZuF74FKgYDNpfr9adlGgjk4GEvkAwhgiDqKoC16SB80L0rgFs/pPGmpeAMRuGuEB/ODnwuQq6IBt+pag8JstPgJpfQhQYKg5tdCss+jLAVMAWDfDNTo115dBwzNJDNO9rpMRrJvlxefxXkQTjzzPvlMrgKuiYnSnSDw1aBAmPUjwI7tMsu9KasSrhLrH3+bBtCzgoI6WLqQ26bVm/uFxe8vQReTEbrvWLlpwQx5yIAAJxUzgUfKuOrA1xVrnfwNBRkLv9Sto5qAbPPVqG6NcW0RwRuw1BLqPm6vB1dYDwzM2BGKgQPFoinEJtxBZQxBmdrB8puLWp55eNuqznBvq/a5qmY5SjaMpKg3HE+i8jGAfwrgBiguZEzlvAsmBy9FK0wV0jQ2EJkMUMSwN0MCQgFvOLNUmMaeXDILm+0eOZU2NdmDxUlrMKFuhg8oyEh90Y/7ZufpfvOhFlpLBsnVmc9c+cjSAmXSLcpXfePMSZxRHgAit0MNrzKQRoB5PEFM7UnuaOAD9Gw78XDl5PSFIefZGWUFqbXdaQq2w9t9eDyvDWr7QkdaOFnXdI/kJFmmTiDbThcJ+6WDRwXs9f7A/UbVq4UWbr2iBLoyKJVs7WEyqKIYvjw9bO5ooKUvI2RzLatJe101GN/FywB7QiBKq8t/x76OtAXDt5HLojC/e0QYudIlY486NWuCz0gZWCdAAU6WznRrFSVI8J7uZjtDqooiVU+DsQ1Mr9vAsDj6iECDy7XmOKFISrc2YsyIKVY28fBwTBkS3cnvhQxf/NnK5fKl8ujts7ZVhbE70s/j0wB3rFdS+uRKwYmsUiG4M+wQDQI9XRFIAhCTdPxMFsFGkwyTG+4uMbNQgI2dugCUDGe/BmzMpc3VlgZqZ+TTPp5PHPuG52FCqWMEMK0x3jXOm9qfyZU46Gs7kLlCikACy5JxA8ZR9i1MMOCDzLqI9lQFuLRYqWQcxHWGsN364y1uE+nHo0/Q32ETPuEjLkvfuXN4jSCpgMUqVrb75e2RbpIKoCWK4eMokpS51Y3FHCEVnGqsd5a7TxLafAjj6hlnXgFCwMiGqTOWd4vAd8nREHLLR17bQMPqVKGSnZ4L3RJXUcbMNeK5bsbwpFalTdUn78WWgA9PDau+BnMIi6KQAsYkiCtz7L2k7VlCtA+ipREZQob98KRX55z4+nzHeA48t+FESQPAFaZwxklpUuhpDkEVgU634FV9c22lTePFS9fV8BwsF396jHeX84mwGGOouPKw64rCL+2wyk2Vpe7v/gi2Pw1wF8YHwOlXfkZOJsjymdeIm43RTLG4NwQAACAASURBVBxk8QSBeGQFUS3BO3+yCh8beMWkcAk4A5ky+4RYAQW7Pl0mybxzSfiaa+UCgl63ZH0LcLPu6wYDzhgMJEakxWQmOtun0CY5VclqR3uuUANiUZKl9UyvShE+tp3bPYNXkW1PMLaXqTOFCzoK84Facqwhw8PLUmnV52zFZ7370v9gdgTl8Jcu7Lsybmdv7LP1FfWvVHR5bxOBtS7INiCTZhoBVc+d7eUUldJ+Gj+lu4TmtOZX5f7DLUFX2iCndhPfyx5hggU8mcjLLB3vIzJHMTDkMKr9H39FGxVC1CSmglIRKpKRSPdrC5U2zy2z7zs46eczJtiASOHKJ1jWQUsFITrg/CT90DcL06gYafGjMu4otvpvDWeCUVf2Xxl4lZ/aPqjMvltOV9cKXh6fBLgrdHvHVvOPYBCM8oZ5N9lIaWbzc5FIInkHbZ5SZQPaDdIkLqWU3BmeOU+4gnPbzojj3fe9LcapqzGfnotB3e3yKiqjHmm+1/qtvRuVtvqOUl2d5h5Q+PJlH2Ij42YDZFocN1uai0bE2yozsG0b2THZA0Aq0pvaZh80Nm3trg6ucgx5psUyps8b1JV8Nhoj8f7DdxDafSVdAQ8+I+O3R3ejyGq/IACOrBs+CGVk2lad0y21BO+qMJLN96RhAELRm7gz78zwxSSA7sA5zW1nj1d3USHkLe5ZlCtkYjrjlml+czJulm/buk+/8BmY/z7LPzkXILDNNUgZkjAj3Xd+I1qqIHAT8J1AOY+nvx9A+KOZ8IqMW1XxPJ7Yjg37eRA7MVVx+DyLvH+DHIJjnhYSCPXoMfEnDDuHLXJ444Z1h1VQLRHY2FFjJ9beIy0xOMtuVhqZ96xjWJY2vyJzH/evkftTALcJTG0kJHaj+xVjgugFC28AzruLR62ImzpJBfJN+2/Zgcnq2NgZ+qdTAxiZHMuiF2whxpsLHZm17RqizSVi9+xa1wYJB3T3E0dhNd/u25PXyX3/V9lQAihVU7VUSjs05qnOgis79VtHoco+gCwP6Pe3lZXs+4h22Bib7v0VzNDK9zgfMMY0w58bwO1tTldJBVOCDNOr1myA4aPGTVMVZh33I1j79wRv+H0yhI4pWrM+3f5OgKBraHjCK/j9ZSRQz6ne3hZKGWC+yEECT60T3TTu456lX1k0SfI01YCfETtcCzF9cMYqZq2M3aBwxrml3cqwU3WfOZVhERTZbKf5t7c3fP36xVi2p4g9puXjVgDHtM1RDlquInieB445MRQYJH9i8wgEe/HsfTm2cu1DjcJKWbBxpDqaCwQkXNNZ/Mx7UjZ1ZOfEXFKzwIpyCytKWZ2Xx6cAbh4VY0wgNHAqQJu0GCkchO9VTwUguvQG8xO5gHYd5PU+9V5GWFwgFZ6lTbNDkP5NLuyY+8T5OINZ81nhO6UNJxLC+2qyLBRYVVTLkQyonIv3KzTJ5bN0AbtpB5utZ5k4gUXraLl7lIdfsE81+mQUHzzZr/1IY0KM4XTnfgDYG3A/tj2Xs/tiGyrJmJyDr/hbJiOjjh+NEhT56CebpdRkhfcO91ldTM3rcOnz4eF3CmBsCkyCCuPenSnGcmEB0zRouW/cE10WYsKsGfCLx1ozTpvkYQIeXTJiT1B2oOQvG9jpImsKmDIOppsRza08wnBOmy8i+dk9LbMMm4E554n354ZxHHieB04908KZvsZhGPMmwRiuMGx7twm6kCiqLXw26uP9q66UgGDbVDwgC9esHdv7e8AdVkeMocS0V8fvGrhF5B8D8JfLqX8EwJ8F8PsB/GsA/k8//++o6l/50fs2IojSqW6mgABWrqu/KwVsjELF2IsCEdKXTPvKGntjc4GQXTqcCVpipC68Alj+BQj0J40UomTXQwSiljGNqxGxbWZ+OoBNmbFKL8CH7HvTUuYEygtgF+Gwucfq77XQqxh4sejE/csYkdmtgndlWWyjK8uufyfQ9KRSzEmB2CShWRrR1VyMZErwPC1X9XkcON6eAZaM+2UIWfS55zBBrQMWnzbreKMoU5TyO9XeL3cpCmg57GrKBEBsuEGFVQWmgrYCmeZXLPwsJ8uBURhfDSBRfTkSSh1SSca+nEL3gF1XFQ6ZjpbyagrDRejUtYQI+gIlsm9B3IhK7NRlpaTYhOy+7/j69SumKr68PfB423OfWA/5e54n/p+/+3fx7f0dp9sC+/vTEtApQtlUzDDg1QhztHLnrvORariAJsGdQA2oM+niRkO6Tjg5WeWltm1ts9KDTbZuLynH7xq4VfV/AfBH7AGyAfibAP4rAH8KwH+oqv/+z7phZQVkGKCci8+YI1mnyCKiFcGEdCYGcVnFE+ag14MVKijkBdJyPRUilYimBs2rcuUcgNy5XHKTW2iGEuavygRasEMuTLh2KKqCaQKWVSeFiEFJgAjg5slRgNtBmyF5hR1wcLFPls6KJsSlbV3QgzECTECV7gE+u4InFZPvTh6WjUa4WGS68+x2nGwMkKm9EwDZldErP2O2KRkRuUNlYqX1qSAIwjMnqS1Xuvu454y6tv7xe9PNAlFsML8wI3hskjjnQyrA3BkEpUa97gHcXsOSOrUCdypT/nYEoAfos3FZFIK2cARnT1AOu+Wh9ZIoK8H7yxeLEpJtRAQTXTbjOGLj723rubvz5XHsYdlYYw1R50YKk8fsg1olyoA9mKSDUsFzJJaZoyeiDstK2BH3poyusr6M878XjHs5/iiA/01V//r3TM67I9ivH21lqbjRFZNZDt4u1CpE1NLgOSodm7whfbAMZHzuyqRCjqj1ysAFtA2QbGgEkHOwikik+iTjZkbByrDWz3HsxjCZMa2CycUdsXxqQlgnJwWR24JLke2ZnDwbIewoIBp5KnjPy3Pt5rdtg9kAXGJwmpxz04wVRPkbm7SzxSnbnNgZOvk4A7jD9IzfpOuigndsV1YHdkX5ejHPlfembAujzHYvbTYGNrUYZFXF3E8Ah63gLcqQD7Ad2e27bXOwEfEJP6+X0LetFxmof3dMqF8ku24RJULZXVxIfq7WjdEyQQSSDeU7SVUDvzT/JxhgmI3bJyktbPOhtm/pnBNv51u6IURwqmJ7f/f9ZGdMOsc2eEPMlx0Kzg5b8Gg5bWydRQltjOvShZOnfJqTeCO8j7sLoe6HsdqIbK3tg0tRVtn2WMf2/7c+7n8ewF8qf/9pEfkXAfxPAP5NVf076w9E5DcB/CYA/P2/+qvtO3ZidZFEt7uWDJN6SW0aDc5BRIYAwFd0eGMPNz9nad9UDnG/MEvTl1vN5FAAvnBh+LIuAjjvwWu5BFrEtmha8z9XZULr4t6/yvJKCkVr4HzF986y28q7BtRb3jNAyE1sslTJ7xFPbyLe3CSqNjiCOTvzFkEw7VE2y4APzgBdgYE322Lb3OJYc6RwWf4RPlFdBw5Cl2f9swWjXYMLtN8WoF7ArTU5GXPpYyMfVv/zPIFyTeuy4axMNwdutpUxPS0Tk2kgFsUjqyy0mhUZQAC4PVdCYSR4l2Xupe9dReezWAKBl/MebVIH5tgWtXEsUXaP/xgDu9hcxTnNx22x18auj+m7UKnaxhFjtL6oSjmsWG8Ti5YfmAJkaOBcStn/kvJ/nlFwMQ/DE20y3lSSsv9a+6C0fZGbAuAfjvly/NLALSJvAP5ZAP+2n/oLAP4crN5/DsB/AOBfWX+nqr8F4LcA4A//od+4lDImPwje8UDAZ0fCpZKA66a8yFV86jnvzODUkiAJ3hJd+8XsffFrxR5+xU8XvsrC2CGF4eftG2BX4WMIoQCx6ONSnQKYFZRaO7EdOagaSCcV7wxbQJqeA2D93F0998ANcNeWmOiClUOGBuurrK4x3ELIpKBRRgRVX++0yIsG5Bp9gzqISz3bYK+10Cv8rAON/9rfpa0IzLYB7oZx2rxCsikfyUW8hf0B88XbLke0uNw9wMiQ3MHOq5huiwCIWgsCR2N8VllhTHuJb1+BO8pXmHGWeXlfWq/wSZf/rHEayxpjRUSwWcR4ECGFRhifHIe1bRk3+eylwtH/iOCH4BXe/rzukt++ll2yPTXBp7ZCtDhvCVdRLFsH7ms7AQne3zt+Lxj3HwPwV1X1t/3Bv80vROQ/AfDf/twbXqEqRzJ9e1MzlGy1ceXmHt9vivWRFbATBFTRcmRYEXxXDwVmDRcq4MBze2HhdbFJLNRBZmkLEGr16GBhaAYXjjJEGnAXP0CAVnX6V8C+glpkjxvJ1LurIQW3NF0O0xgUVo6xpfBW05HtEuOtjMYED/ojE7QtmZcthra4essHQ7XG52SYXk/b+nNk4+LmYvuz87zIwzQTHtsDAvEdyk1ZzbA+yED7YTlLrBPteRn+Z/KVOonPbXJRmGe5IM9FdznhaKA9LoBYesde0cHVLHnBtleXjnTyYm4T9rUE+49Y/SJa3CGHsrtt71nWy3NX7X8tWiMby3tFlSu62JXRB1pkoPyC4JzzuOm2uQI32TY3zfhYKn8vgPtPorhJROTXVfVv+Z//HID/+UdusgLtlYIHZTMAbTvFUlPDcewG+uNaFz9VfjDGrOnrSuaW3yeAezG8g0YwJ/v1cB9svRYLCEZbxeqsAlCsjkcYmOvghkWtwN1aTSNkq8TP8KnOCMqICOBeXx0QiLYxOy6CyGnCcmkSmcpKpKiVW5HUpd+k1qeXZZWOminQ8qf4HqMhFzfJpF6VYzlIDsiELu6R8rn6aTlwbYcWhie6ST57O2ixKqztsnwDYr5TsPl9MZiibRgQcvkKuP2BDQ+4ynZZ8RtEQvIezRqV9qFXBvfjLwBN6D/uciUVtH0BVrrnyHIVYTG1flie52SH1p7hRaidHCVhDS4rFleqJFVHaeiu6Af/oLYePutWcWkB7Ttcpq4RJ6M3foM4fingFpHfB+CfAvCvl9P/noj8EasS/try3Ud3uwfv0mAKhD9sOjMTDihcus9/pgGAFLi4b1HEswE5fGBwIwBdrveG9UUy0Tt+2Twzc10TARFIySYXPnzABnWMhcqK4r8yIAFUwGxKKd8DuFXbt907KSjSVR/anis3E1cWMpguA40O8raSMmkmKc6QFOLuz7NGrutUOinRdq75uAnY3KfyVOhIIKMroLHlooC+d1xcJbcAyTLl7+p2ZDmfkgqVoE13Ryg+WiIT4G47qr50m5sIVTd54TXAC1CTek3KChnuVqMyYreedc1AUaYvNHAo6YLtlyaWfjKeF6s0c0IcpZxsoJBcJZAWFybJFjT84zE2UUDXb83VjbWeoYQZzVZbsljhLUDh0iBcqFRBu37OPgrlrYiIlI+YxS8F3Kr6fwP4teXcv/DL3LM/4Pqxgl0Kj3dsMVOqHy1AuzQyO66mHu2TXbVD/E5kzdV+43ODmaS7ZJ4zcimQKVT3SH/ObM8aDcCvIFE5Y2MDHbJhUR3I8y5glUDFfSIEpdSNyqkANyKUEP1g8xPAKXwh9Tnw7lhSjK4bFdxanAxnZp7w3I0oUwbUKBkR20Qhwam4imox2tmCOpShO6aEBIlliMcy7k036G4k4zhsQuzUE3S/MTlRUxCQsMoiP4lKWub+99pO4v+xV+twserwm5I2lgpt2MrV0ZCWI8v6bu2dorZ6A3FlLJlnXEYZsLcx+O4KxMF7i9+IT07CMimu3aDaUgtzQ/Bznh7PrajGDnnYdCDg8vfaWpzQVO04GsgSOxtdJxKVbcw6xoTwVYm2v3V5/+D4PCsnXwzYu1NFAoqwB2LEe4B8jKUO3CtYsyMDyEPVShkMlc10QM3kPxL7U8rMXMZwEBl0es2MEAgm6vcdlZFwEMbz/dk3wE1h4ky3BkhX87E0V5OSSo98sEnW/ULyhU3r7V2sGigiCiLvXRlN6Vy/rIKyFSOVdCeQXrfID+7Kd5aOjWeuaVuz3QyEJPRF6Pf6MJEIzQumj6sZmy4pLe1Q+i/6vmxKPRF9Y/UvuWCq0gOZL+LJoXCrLox2Kq61FWgvlpWGghCR2IlKyvdXotSPDJ67nmvNcFMOKTJNMTNFwu/yt30yWTLPOFKeOI7rxgxcpq8gcGv0d84jsZKaA0pTUUl5Bvx30dcVu1hhyorkqSbEgnrHn318HuDm8Z1aFMx2zYYA79CWt+BdQBvux152D5/FzE1ZTdYTW1u1mOsijgqf7TfzGDKA88T0WfAcie5iGMsdlIAlZeVav6Zu4ruOoWDvMFZSBbKCdhXqYOaaygFlIAcICGKVKNudz2KMPdOKGhbeCTTyXLNVtX8HDbkOACq9wl3dmbv8PE7MwyYkQ01InXAztm0rQzd4hq3abWYpKWIjlHyahOzUeqx+XKHigkW4yJBwdxgQj8idUaOOAgBOjTKjRIxYH2R51fsolbUVOBfUlKpJQGcRlgV8i8yxHvEgKoX404F+EbxwKZQbr6BbHlie6cVxTrDRZSPuHirqkekvVqWprAPTIjvTPs8Th0ehxEppyax9U139hxsl+zNzd9vLl9TYpHG02Qr4pT2i0I5BXkdF75u1We6U4qvj0wC3zirIfo4fmgAWNuINvs7AqlDMikbTbGICdHKkRV+ElszZaprX4omJyKLiBy6Po7CuOWEMa9schATiO2/XjHysTBC7wg7LqCnAii7UrLdmfZvV0M5Zkh2uQgvRCzPfpczL0ZCzV5cdEFuQoZxjTopavnpJP6yvJDAy/15/HxPHvpnD6toy9phbZN3tM9l2AGLVow0vRQPK4q+7tmClQhWpm+bM3KR9YjPkxjVGMnR4KCiJgpQUquLt7rJWmCAkLbRRylblK0X1Hh3y0obqqajjIuYHvyqu2lFSbtVgtqGXAbIxbN//E+lbb+4ajh9Iz56gScYyNHT6FoAnTjgD97p1AlMwx0lDGW4B4CxH312o5Ktvir2OF4lALQswyH6+DAqXkzbgPzg+D3AXE7dPEixCQXQrwt7oQfmzDcgG4uzzV9qyt25OaC3Lw8mCIkC0KIyp8JxSsQt9nxjrcbItvre837HuNGVToa0pjOgTZN1DYNXzLdScwclT870Ad7iMWiFqOy/AHW3R7yvlZ6XF00xW1ltTMTF8bGHoF/dINI0hVw37u4uVr88HcAXs8u3iRl5/ejk4p7E2FvvayokiPxptGQ3hVSVYsSB0fYj7ullnKROxVYRrVe9kaq3GXTNUfqH1RMfq/iw+z2Xhoyakj51uyHCdlPapDP6uoJwUtlhvf01bpHOqJtuOV7pEi8aNLlC4Z1A1ctdLrcciMOm/rsCNVHx3SczvGiW8By++9+NTADc1ZeuMwhBWUHt1j2YWajZUU9A3knmNDshBlyBdB30f/KFHKlMdalFc/lsWIsOtGLttn3u5FsArz2rx4/2qxpAHUigJzeEiATxXcRHe9mSvB5gOM10qtAzuj4UK1Taun1vbZXkF1mbstR5tggDq7mbI+1Rgrrvc1IVOF9YLXP7+0YP92PuHC2a81h7WuVoG66gMpeplqRtwiJC8SMoZm6VZYD8A2uXJt1Ex96Wz/7n0HgquBK3XNPfIiujBJnktcc2jSJBpdgnitbyryK29Ff7qadvoWd57yyb4ErivVSy6kzM3TpqLUgylVB/uP2b7N388/8bqHVhq5djywQCL41MAN4Al4TgPZ1/fAe/6nYFVYeW8ZvlZcMDb8ZrAfbfo5PYXYszbOsm63PyVmnG4qCFp4n5XL3cUVd0cTkFvzyxSvCruNpMNuQjnAPcR1Ej+3ywRPtsrJJKCbn6+8n1j1H6H0BQVcLPACT7WP3UAcPrNBnS5l9O8Xk6EwokSFEAm8MX2YZ6EqvXfj4C1lJZc3CUr6NFS0FpuqOXuBknDytKyTBkn3d0/EiSkFImfblGS7bxe/xq879rh5bBY/rCfKp8a/WpX9D7LYrPvCWgVFAs4puGxPLbXL9VBabvpKy39PYC7yHQ7yrNEI77q+vy7ZpHsceBVm6dMUFZqGzbRkGy7V8fnAe5Vy3i9KNQvB1lh1m015Ue/4VFBcGHbnZnddckHt+VgHubXGu0ZmZ950N8dWFhcGrMoqobbRYkVKyPu09gTwVk6WJfND+pz7TdR2LwH90sE23W1XgpQFwDK7zqKdGYmdb2mJx+agE7bsJbKpYy2yv9ZVgEgW85BkGlH4qEA2PF9ubgc1o+pmCsrFvTbLdaAt3u0CRn08loPMsgA7ZtxXId/ldLv18bfb0Cb/dAuJOCELADh644r9L4irExcZ3dn1EiUo5anouDLChQLk7/XDLGd6sybjBuIfpiv7r0SouIaoTvH/yjWUaqt7xW7qpiXndque318DuCmqwQFQEsdK3jHgKCa8ndVjRzSOhVXwF8aQxCLeeJUfL5u5FmKmgVbb8guZIdqDoIOsOY+2TbuaA6vg6UxVQjmSOBL5ZETmO2eKADgQq38v45uKkPNsLOMyPEyUNdHtdVbJBc9cXMD+zY/V94eZS9tK1LbwR4Sy+mFoDEBHU5WudLE70aFEQPWyzkkJjVjl/dtw9jcRbIty/sJGlROP2CaErxXV0tXvHbLnriM7ZrtI8i4aZ2+01HEPrDdigJc5gvW+Km8tSaorBSwWQzedmUspSS1GudvFpaYjgRNsFWgMsW0PjqdrGSoKQogrLF7n6YDvyRoR39EOFCyCiYes5BAyo036fXu9gj/wpJR8aRkH7J9o8DwCCItPbP0S/kjmgSJN90jqFXkXx6fA7jLETPsC9H4ELzzx/c3TRRFF8470O4A28t2V+D473K/q2namXyuRuTYVKcD18mcFrxftFq7juOx5oMooC0cwBzVBbTTDVJ+W5+pvRlDMVwGpi7vqVjQ3mkeJ3jbVmbD3Qs5ENsT4uGLVeQ3jolILrQZmVt8LYygDp70Ma+tvDLJq59con+6OC4CI9YuZO1DJCe+Kkay/byxGTLYe12jLHEd+xSl2/0/rhcIN0qIQFkk0wpQxtaC+V7jepNS6VrhXv+mxP0epQXBeaqqFPhDk2VpN1v7vylRpNtkln1B09d9X7b6SZG4U7GmNke0Rx1XpeoKjb6NSyA3zRY/8POC17PinxC4ASxaavlqBe9yjnsB1lVoKdje+wFa9/f9vTgKjjRmZgM8Ba7G3sbBBOwO4JexL8tnvZ6/lMfftfwmB3XDwmAjTTh70cJYtua8xuYIC6SdoXYXyRXQpd3An1F82Re9KWKZ7UrfMc3nXbpP3noF+9dHb4VLXRaw+BH5YdtYIqnMRa5jgOkVJJrAlQmMPSLqkldkx/GP3pdRC3UQ8n8iEpapP6kx3yoTFbRr6OKPHyQEXVl7U7RuUGhYhAWF+zOl96OMEWGEvEcNDZyeUVFZ/wKqANulj5Mm6yIWg1+wxHRwgi0LFgSsVn1mmWNBTsX4H+Ce6/E5gfvmaBOQ9Bu+qqWW69ZGZFtfALFOgN7duvKY18cr0F4/1wH/6j6qZHIdPFialIYs4jqJB/4lQEz63eiwWKFeGAvBoIMIYsUan9aNgTL8+VkkY98vNWV5yWZKtMuL19oWW8n/Eru234T/RfmpPLGwttYBpQ5VubwA7doR9V5ky/WW/MOiiSTSCRAu7OcJxga0Gn5vpuTtzE/XTl/KRfcYAO3WK9tCizzFuYvIU5Fq/C3lSSvCpusk20uKLNBSIQc3sUvmLe0ppR3reIr30o/eVhGJJKn8V+BOpm/bEvJ5tTmjFpU0BvGhqxHRT3Ed2bO/ST0VKTwr+cmVzh8dnwS4+8BZi1zZcJv0AcGmDMwh0JnRG21PwJBtF+RFGQB0W1CoK8PRm4F6U5Ng1q9BO0PIVtGooBTVLN8Xwe+nUWt2iauupQ2TGe2aGoqePlQOF43ET9W/13x9fEZRWunPru8VYJz9lEyPnJALE7e8v4rKqH/X7HbrrkJd6aFTvbuj/TZruYK9LBSKGSLv75nPrysot21Ero16TwK/bURBOWddmHwqQbQqZi9tSEAAcemXJClZF5N9/0XlK/FegCvap/w+hEBR/mqKkmlb6026Z87qwn0sKRNk4uxjMu66mrkSDU5UsofYRBUqCdwi3JPSdunh/aZqRCVR5qO36zkF4CuQJxOmTwNzgWBMdmzpoOy56Fu21kfQ/UmA+/6obunOnBN0s8LeodFeM4QkNPiijf1mC4ADTJ2ZgzVZDn/TPrrg37HqDrbXuN+7g4MpwfsK6KUqixDc8YSPjn59ehhNGGdhPaurZOOgLyPTawzWOwZu1TV18COZEQBzvXhWRu5ik0mj+rU8qsksY/RNWe2C/Oiv7/WDlHJnm3/0m1Tuze1W2FS9jwpB2xdq6RY7MvWGqkdB0KrwQmA0L0M5fznUx5S0a70GoIsr3Ccrx8jqXsCbwN36vlgigsx2WAt7qeniP2DaCXi1Q+REUOcl12rSdTH9PvRxd+hORRFMPxiztlj8YPooTet9QT89y8ULCv25tFm2wIuuenF8EuC+DkYy6esET2pfXvfilvmTxiGRHfpBeZaHogpffS+qFysbW699jRMry7qCdyvNeq7+fUHyO9XeB0W9RZerwqjL4CX42U5DS4RDYVwBVPFfAkuwntohykgAe69MuwJ3bwsJBnbxXUv3XYZZzc8v+2ll02iWzi2LL0r2DrTr9VKxcAhURzDuGO8aUoH1kMs7wyNf0DherDefPzouFlI57w1bVWJ3W9TvU6nx+/ua9YJ38Ea6HoIQuYKQVpCluIzk6C20BJRGk1TcqZ9vVaiUhlzcT6lj3d2pJVrrBusQp38MvT8JcPcjK6JXIauATVOGLIWDYgzITHPKvqLP2ztort2GuC7YQhvYxRS7sDkKYneFdHZW3SwVTqrapn+T4K0X8P4OWf+Bg4J2r71WHTDKZ5FivglBqu+deKfyriNU45V+SN8jck7o6UuVX+wbud7JnnFlw6sfF6iAjbYop3+PePHBPwLutY+by8OrMER8b9L8YiDLNyPTIbxN7J7pHeSDmGgsAesOi6vaaiosPi4KvLIFRSnn/ZEKMXcDSla9/pTzzRUyYgAAIABJREFUC7L04ystkvIBADpt67bJZOTRJzflo2jLejcEIN+xXiuJAUS4pdg2bIsbNhV9jQ7etFaiLFoie9qzO6FphXpxfArgZoPenX91ffu7sMZcdVivLzPJWjpQ8wqgaFeRi7zWcDwCO9DfQ3DbwL/T1de/M72r3ly3sj+TBCtr1usO/ONeF+V3fU6YxYBZ4dEIZuZxsijZSXDrchdtb+3ZUS76HqfnUS6pWc8z82wXF8kKzgEqBZQbMxf6dO+jhcjM12Xw6d5KROysGzf3E9RcFdoGemeYAV7CdlOoWNSDeIqyaQJqE2qawB2s7Qa42UOVS15L2RlslLFdU07L9R7rrIa0/6XVr4r/tSwrKC7PofKKgtY5g2o5oX3OE9X60iaWH3PagG+TIQfqYOPtXaMsGtpirSAuv1qPxSuUnz8o5acA7h89vuceCSAzelh+k2CuUB8Y5X4xzjhgM/y+m8VoA7u5Syi8C9vu8dettDd/VTAtjC0KUD9oaPF2l3auzspruUTLuYzjFUKxlAU8foVhpKb41TaG1vnFOHdRxsr2d+AuPmzuGsRz3I6s+gzri+WooF37qvkaaxOWAX3nLqm/6eeKaroog4+hoDwd9P9mPSZUBzA8mkYEMhlB0rrSGXe+qgWkmIFPNxw0meZar1a663sTuRdkpVs7HcDtzAJaUZYFpW7AO6/SUITxnNAuBGgyful1EGn1J/O1u3ZigHK9/1FkXhPM4/pk0WrpQBecVgADuQDqbtJR2zCuff7q+P8VcP/IkRYfQVnjZHgCCdqLkuT1llZzQmSL8+YSYFKoUc674Aa1KDTlbgR9d5B/jxPcfXcF/PtrdbnWDsJvW8JdBolZ6M7pBLYtWCEyoojJH8AnF/1va+8cqFOTYZ++Y43tYuPbxJ1nJJKqE3UEujuGXMGbUUS1j/j7WuE7AO9RKLed1/2Y632xKAzlQO39ICjgFrRWImQtd70J9e2dUN7r7wAATCDW5wXuLNm1Tb7n56/tEUqzgmVI/32b1XvUqLB2Z0FdF1Yxvj7+UjbbNafIBAAZyK3qVG0zEwfRPjr6XJmouXiij1mMAt7VVdI9KASeaYvoxFZTQgTiq6FHCePMMpS6tpMfH58CuKt2Bmq5f5TJvD6yQdPs+gi4KVwrA0sXyFXAgQW4oYgZflmf8bpOjYW8ZOodCJKN+LsCq3h6MZDfONNuWMb6ZBWCgUAzhajG4s7yPHijTmczxU/r7U53lUWLGLic7svm5r4G3Jlnm1tKpQvqnhlH1BByUNR+b37uwOU737a0vm4t7vVtbGzpl1d9+wrOwmDTqwLI3/K8L9snyyx3Vf9eJUPf2AZreVdffjLX1+dagVe5lwTtq/864L4PghW8SRIEyEgauW9ODq9SBpYrwXv5WwTh6CuWdyV37L36Yts2S5/tyXtqL9dHcqDUDuXe/OIetF9jxacA7lfH6yb4+Df10NJR9rd3xs3kZBnrF/cJQXudeMwJkiK0rRAfMeBaznrVR+CenuU7gL6y7rsyrAyQsu/LscnmilBWwY6wQFIjb7A5faNeAi9KDDbUM7Vp2R+SL/stJ+S0dgCyD7g7zBgDG60hgh96s9sYUdDSqt9WUz72WnwB2msbXsHQ7p0gfGWUtZ17fyRIdZcPEAmtgl3zmrT88m7q/7vLytsVJU68deeFVWf5m2wHq0cqjPobXH+TP3mhrkL8XqHyqpZe3yoYNuvEIoxMm7yp4hyCwZXIy+OTXJiCnr5djSAdpnNOW0DmYYHZ/4KYm+LAKAqCZUpJmaXVSpO8sIo+wr5PCdzBmvj5BRvB3Xflzz7IGFGSkSWrhuTOI3dM7C696+rXK08uiqK/1+MjM/bVVzTL+tfaBLHfW4vk9AnQCzsSKTuu8L37BpNRO1irAe7poH1yt/WaUlPVJxonztOuJfOevF/x61rZSvvDt41SSoQP0mVncDKv2CpKyr3ib3H8uWFqrV+z/bL5OnhXdTHr8vHWP3fK1UHkwq7yfq9EvvfNAIGCPm6OlzEEfirEXNs9uIu6IDaELt819twemu0WvUQAjfcE30pmKrNlG9y5ZhhNVi2quwaJdo4BTdAVCEa4SsbYrCxTAZ1RPvbnnDPKNTy+njlkpsuX+nUYlqKALQ9F7gA1WXFJ3KnELvCG5W+1udTvI+T+FMC9csAKh13jX5nVvYRLXFgZt4Ials914SmMp1uG/d6XAR4/6BwjfXR9EuYK1OvgLd98pG5x16creJMJaP7gBRskYEfjao0dyOUD7CmCNrOvTW4TxW2jjsOY9UwAN2DnDtzJuOkSsXsWxdj6JPs+ZJ8DfekTlSsDDLgPVkbwvunTFUC8vVZF/GHfRPtUVs6C8x5VOdQu0eXv7KMOrgmy9T4DgskVi1xOLnIZN2ZtjEtb2dvdeEiwzs1SJS7owG1uhBy6ahZEtGJVet0FybJJ7PZDC9N9xlWcvaE6eGe5aFEJfd0yC5Fju9udplL0Z2xRFgA9J3QMSzlS3CZNvXO/VVS3nPg5by/1pCWlb9d+r8dHsvYpgPvnHE1M70D75lQddBXHLj8VYx9jpEuk7lOYLpPbx5TnJdBlNEdnuyzP949QB7xNe077WtHAQktlhc8u5wpO23ikYEmfjOGkVwDteTogTxznYe/HYRu1nieO48BU37jV/ddn+c2pM8Ga5RNO/GbeEebRthWRvi/hPnKJM/vmNqSPzdeBwe4nyG3oEPderSg2TmXcK+seg42/LMC4Va0FXLAw9Hbv8hsq4ZlgLDJbW8EBrk6McpI973VHQqz+60Quv69tmG3CCewK2gnyjXQh2waVNdPNgLKKsjzOiKoBnEAuC0hre9mm32m5xSOjjjlmr3jREVSBkjwzI1GYWVDEQBwi0CGlnBpWAll2jUoJ+ZgE8ATvUDq4SsxH6PBpgLv54qq2XzTx9xh3A7Ny8pXxSnZx9/ooggHlLT1kqHQ7B105X8H7h3D7ttQ3ZwjcDZy9ZHE+GmNthIbpccsosw0K+qFncYvQX32eJw7fdf04HMznGRORx3GYy0TPth9mDP3CgDM1q21nJb7xRPuu5CJZk0ndWUrt3f4AzfHqlimFujCjFbStLYARBFRQAbiOzgywzNWR2U13wK3luYjFOBJsuvpZpWzYrAEydSB8z3q8a69ygh9METb27WOoPG7BYVz56VIuKY9wgdVWDg0ykcK7gLeWaJocDMtRBZ9KjgDrj7mUOa/1QoHjeFXSdOncu0VhnVhBuyjx8rEX98XxaYCbxwWY/WiDjtfeMG6R1/W9w6t6fwOBvtHsqrXbQG8lzpEYPmBPjn/xO6vey9RSj17K124Vv2Xee3GJVK3ekw0S2J1lM4wJXSjVXSG5g/YZoH0WsD6OA8d54N2Be84Tx8q4S0UTiDMxVN0rctwkjBpSQH2M+PsOgPgMrKBeWLjIHejndGbuP7CCa2XX4vlGajQSEbcrbwEQ+Ydml4v1/gC8HQncPDIsVbz+GFVB3Sirm/ZZk3Ddtl3+BTJuKaBt3yzAH59W8CuETGv75/V0jVR3zeUgQLcJbnfXuZxFNJO7UNrYKf0S9SxFpeXAaqbdXCa6w7rJkpM4rY8y2REHbX8ByJWwyzxSa7/749MAd9XFCYXVj4wYgHdsLWG0Mw9dOy0O65XK2vjaYmuxTEaUlmFlMwTD2lkcZc4CXGqUnbqC+NoILjT29dV0+AjwU0h4vle+M+88N0U8cU9vS0A9Y50tjCF4H/75PE88jxPzPPEswP0k4z6P8Gsf87TW0Uz+te07BOJbjQ1sY8fj7ZH7RG57RH0Y03PTurBvie+LUuVg4uDi+ushsRY7wAdX2atNG/0Gj6JRMtq6VN2urueq1VM7Sp1RNoBn3/oDg78pc0orzjPlmQM/t74T2+WHxKNYjGyX6O8bIG9zSaUtEpyTcbPdpPq50X9Oxiu0R4uvg57u3JWeE8so4+bMvmQzCsK/PKNdSChSNmPeRU93nbAsE+CL7CUGysxBJ4ynV3hCAqScuN+ezLv0VcpLPSP5q/K4NsehaPeow/MjovbpgBsg0zEQ0ToYb03hyqTyRmycy67b/nbnIqkb+V6Ztv+0Tfxo1TIhsBe2FdofS3mWnrmA9X3PverPPikZJ1GF4nIDgj3geTNYhmKKzgklm2lM+8B5HLa3XwHuk/7u4io5HbgVXOiD7AsRbMOZ9r5h27hX5B79QQV969oaXQZWBhigLtn/fOd2VsQI6cOoKH9dBl4/qsukdEh/rx1QGB7bmtfyKlN6FaT82S7bJxcbiWCoya5uG5Sg7W0i28KIK5C391WZoGzqkoqus3m2ebYX2/86Cet07GLxwElsUHF/S4YrVYa9DzKUlCkT8mVKYIL7pULU60IgL2OVfzfmL4gdEDTPlmp0vCltdnXL+riatLzQj3JS9fr13fFpgJsH9xNMxr0g50hRu/g0XYDmXH3JCakhfAHS3RzPjXxNuDYKGYDhJRpS4jHFBVQUouquABMYMmwF45mtTA1gUeTFNNWVaF8aqb0h/Noc0/WcXxgyptfbh1leBgUB4py+knFOnD4R+XweDsonns+nnTuOAPSnX8cFNhxkwf6KZfPYdjweD3z58oZ93/H48tV2r9k2bGMzWRiFwZajMuz0lXZ2FwPMw59l2P20ZEG66DFkGyi42jNDHw0H+uTiGMB5IoCU3VlH4uQTvCOkPNVO9cHPdjtPtj1j4BPoCZ7hNto2bO5y2n0XoB2PiK4I/I02LSh0kTs/X5SM+A24rTPP1k9h1S1yauUdBbQFsnHCjmqT2s9AU2S4MsuxHNFL88Q8D8zzwDntXeeZLz0DwAcmVNQ3SrAJcpHTS+csXLNXmDdGvUxhP0Tk01jA+w5uqYTY52ub/+6PTwPcWkDY6shJl6LpUb4LSUqgZ7tQMFrYT3ua5Gtlb4VpM9m7YQLTUjKfRwdFH2pAaPxlwoRmNvi+MrdkIx+ZSLUyFWT8QyF5K9tbGqHdIweFVUFzk9WZ+UTOw0xSiyDpE5HncTQXyvS8I7PUlSBLUz4Bhq/ddmYncMdmytLrVhhrZeAmDhc47N+lOFm5pLcBSvv1ScPidqOQeTk4NukGWMezrLe/6eAMdaOWTf8slX0Nv9RZV0nSPWLtObctIoC2zZTf5otxYj6A8xroaWhDGUGjPhBp2yn2EbnUo9S1n6zkqowzXsOxXtlM3VsPYnN7cNddm285iyvvRF1nEMDsECwetlcZt4Ur6sKZTHHQtUUZzn0jq186ZSjJ1FJ/LVXh6VrVZWx+DwI+BXBbDoyitSUMo2Ik0dt0A9qFkQuubOTVQcGJSUlZXqMCt5eUo7DFKPnARpppMdDINpFg2iIPaBq7Mrr1fd83Wsfhcs+0zDX+iPasv6uKjYpFbQn67eSPA/JxPNuEZJuodOBW9bSsfu8ET9vooIP2jse+Y3sY+94e7uce2beRPXCpawDInStk5kghE6ZSrg1p43DNKVLdW8m+i7pEZau0ppJLSc9aoFQ4RQZCsfBHUq71d4J39E/2w1lWm9JXnC6nHXNObNtmfVomfaMtHMTZP4aVpXGE0JzgWcdfXPlDIpsjut4pvtXatkCZFS5vxQopMncU2SNwY31V9Ax/d57Tu37V4WRwQjCSlYvP1dSylXEVtaiKqFx3aZlFTj7CLB6fArjrUbs3ISfjKCnUYY4imzp+7+Z4TN8DOYFYpW1pxdXXfQsG8bAyoACL78S0fNJlkqQCIpDgfam1+78+muVvv9D+WdvJKkXahGcF7QqETPDUFseU5elk0s/nMwZMMO66jJ05SNw94o0LGQbYZNZvj0e+3t6w7/ZujHtvu9S0FZjhKiDwudkuRWpUATez+0Rc5Yk5cRQ7mKD0pwNlPKe035VrXnoIjdrX319ACpexyj9jyyzx/Sj99zonjucRCbr4K0bZbNuGx9sbtm2LNt22DY9998ngEjW1bUlgqlvSiY8M3xFqUM1ds3BmRTpQXeuqpoh9zYDoyDYPy2b5DRK0SQjO48Dz+Z6v4z1ksfu7K1maC8L62GwKuSLKei591FXNV+M2+Vwx/2vzXA5pX1fM++j4IeAWkf8UwD8D4G+r6j/u534VwF8G8BsA/hqAP6Gqf0dshPxHAP5pAL8D4F9W1b/68QOwCMDadD6o/GRtUuD6d9qu8gIIrw2zXkd3y+WXBTFFq7BVtwgH/WpufwDc+qJfXxwrcPd71wnKDtzrj6J8vlS9gfUL4CbTqd/V11rnsGxQXCRr6N/Y3D3irzHS/xnV8HaKLb7SBZIm/tKuZOO8epUzLbvOZOuVQZmsG3EP+OeE79thJnCXBDtXMrJnPUK2O8MdIrH8mj79qCuV5OlZFr1M27a5taPYNhvi+5zQbfMl4KPUXSy4UPqzrFEQdjwVBlsnLeGb1MENvDXfvf3rpGVGYVQidAXvZhEymuScOUnujPsy5rTfqysHPrdEi1TkiTbwc7Xctet0ea8CUO+n9Vz/XH+TZ14jwo8y7v8MwH8M4C+Wc38GwH+nqn9eRP6M//1vAfhjAP6wv/4JAH/B33/28X298/q6YFjOvJPp+PcgOCNcIZy4yrFdBcf/E5hpGmY7l22neyQBrJv39+O19/bPB28pn/2OqlneeLZefrwOhtjj8Szm+JnunrZKkt/7wpoG3gW0c7zmBBonzh7OvOtr2zbsDAVkelMAQ5lDwp7xUShbuKmq++0iIQl0U0vuEQJrq4MGlmq530eymSCbfRR90e3DUsb8rSkcW2pd52vYT/T7sz+O44x+51qE59NcTsfz6e274cuXLw7se6xVIPuulmZGVo2YiB2lzacrvHRrLqDdgKcDcLgbwc28s0eS/drnGpMdC72OE8fTJsafzyee70+bMD8On6w8nYTMNi5D3qcaJpCBX7qiAHV0up1TJGG4J0/8mh8GLET4YrJfZGP9/qPjh4BbVf8HEfmN5fQfB/BP+uf/HMB/DwPuPw7gL6pJ2v8oIr9fRH5dVf/WjzwLwIUV3THfly6FQp/SzcEZ4QLc4XMtgoreZDPCLPw3KO9Fk98BdwpNYQvAx+D9w4eE9l6BHygMUQlitR4pYQrE/o7Vp32euaFBdXswedTKqFvJFvra2hloi2b4OXyuAYflf2ehMagFvkQ9J3EJulSQAoH6gpiaaEpQ/M6B00pSuXSK4q5ncn7F/woRS5kjYzU2G6iE2Pn7pt1a+F4xt1eGSL91VV5dcSagnufEtg1YQq8d52nDnb+npWOTln2h05x0GSrGUCdAp4+VrIfO65wBZbAy55QVwZyKTOiGuHa1AilrE8x5k+F/nEs5D4akHjgPTozTYuygrXDQJokioSHRYbfy61IvloMWUaeAeUss56+Mm/Jync8q6g19p6Hr8cv4uP9gAeP/A8Af9M//AID/vVz3N/zcS+A29nsPzmu0wHruFYDXSRfgI9DG5dWuLyCVwE5Q5IKBnLy6+NiASCFL9s1b5Mf77bVeHzXe+uZ+Wgd6YY/RBsks6S+uk17Mj11fDMF65fZh22hp31WBEqBzIngEYFTAqgq0TUQDER2hWiewyZJjrSoEwwfai4PWk9Z7rNeUOpQysFwRFSF6kcnm2qBVoOoJjF7Let4nB7yqR4fAU4yO62pRpiSghQQA23YGcM/5wJwnRIBt26GqbuGYDFfg5opMGz8TIrtN38BAe6pAUJVQrU8y7Qra6TZLvFzZZfixy+dZLFpuujHrat3zzLUDZ1qCysgbB31ln89SniD3SX7suiINgbdk2tLkIJh4w2X/fRMqgne32wANjwzq5d85fk8mJ1VV5fUeXbeHiPwmgN8EgD/w9/3q3fcvwfrVue88z1gNzb6as7f6QANc0/erbl5VEQtN3QRTC2j7xqaN9SbYtcbSi5HxvdqAcFIBvE6exWYGZYJ05ojxyVCyc7cQjsJszgTsYHTa22Rtewszqz5PlEFRFUive2sjByAgs06bOX7lM9L+tmuGD4KpvqCo/VI9SRCgMorCZNgbYrxF4V5IdbjXpMgkrTbJCJYhW8gVmcF0i4m8ql4PEV+qIEn/SvvSClJV7NuGec6IfgIU53lEW57ngSFioZrPA/u+Q6cBtoH8w9n32V0mUlIKuCUwxsAGIDYjGHtYFen+yPLGeGhsO9uhuozitwH0SRDmnIVxc7XuEW6S9/d3vH97N3fJ+9NY91GiTEIZTIslqeG64UJFkdPYciFxAH1llWrFgjKhvbLsqpckQZvzdSLtgntBe3H8MsD923SBiMivA/jbfv5vAviHynX/oJ9rh6r+FoDfAoB/9B/+Q80ykKLVLgAtOThQ3gtVbpruAuo+MNJU70yngXAFbtXMsBe2VPrk1MEHDvLcQopmWPUn3zG7NQPa945YRltcC4U4uA9P22tOzqrflEmrW6RMeM2zgHth7lqFe7FwyjUcpJfXxM259F+HUepMvLaZ3HxKhhQqLQalZC+BA0qJumrDVKIyyz0r415lqoK2kIV39jyq/FHOeJ9ak+JeiZ+UnzLaYxujg+yW7DvsQe/raL+i5o7jsFvThw3baKAJz0jtZW6nCZ2WyEoxLQ+6b8cFdwZV5Whvs7T5nQK8Y6WFEMVYKfJJIJ9nc5UwLNXmZsi2e9Kp+FfuzTqHW9HLySJR196M2HZ8ly3HDf2j5Ckbt52Fmxh+/MxfBrj/GwD/EoA/7+//dTn/p0Xkv4BNSv5fP9u/XcC4CjSQ4VFAEfCO+jEwy5BDLKBx4LbcGFsRejsSrEsMdmGNPjSy0wujSOBeZreBDGELsOcD29vPOirbdthwgUsFAtUS79stiCz3LPXWxrjNt6dxXy2tqrhaQN0lg3jGPKdNLDIaZVsiUs4TAsRk5xizRVOUrvQ+vG7mTMaWSsVD+YqSDb0ujF3uir+RAhQmqb2H0h+PkKkAbKaglfRxxyBFArYi/dEAIrqDOiWqBTTmu+/m6ng8HlBVHL7KdA5Xd4pIdQqYe2VnG4vgPM+4sW4WSjjHwD4VOswVszmAy+ZKmVYArE4TqWS0lldyLKScL9KtvE4SHdnGZSzN2GAjQfucJ57PA8/3A+/v7/j2jYz7He/Pd48ycQBH8ZEH83aCoCUBHPWKrmVVB9VcxanQsGwrvigEXKiDunQfaeXX3lcy77jD3wPGLSJ/CTYR+QdE5G8A+HdhgP1fisi/CuCvA/gTfvlfgYUC/q+wcMA/9UMlWZjxOsnDc7g758fFDOe9AIC5h91Nkomk8vcBVJ5PuroEKvOSIpDxaWUKS7zxpGvCJzz1Us7v6fW4rNQ3mVSpabZDMO2MFmGcdi+vP78Ad/gIXdinU/p75st26RZSKzYHnkcFjHHgeD7TVcBttkQg8zRgLqAWngOhlZRLp9NC5ZDIukNzo4YqH0O2YMkhU+DfrAuZdKmnyFLvgO9CDPpuSd4Ai/WIyi6iHE1xFH1FoFzT2kZGxTFwugXJjVjYt1MnTnh44PEEVGMyXnX6Vl+2hJsLdmiNsCBjKIYMTHE3lteP0SXcai1lZAXtvFcwKyzP8euqVTcLgcq5lurjPiKq5vSEZ9c47sq4M5a7jpMoYyFD63icnuqC8oWw5Ry0XYOZQh6pCLyOgnSrhIVKscVyv++Y4D8aVfInX3z1R2+uVQD/xo/cdz1eTVDy/TqB010c5gtNllduYkadA/fWJmHs97OYVxYWl4zTHxCDuKiKWnOXtdkAcDX72irKVsyfB9xUI9o6uAyCBtwZn12Bu5qM6iwNIHCXcku26asyhpLV3mfVGqHymOeJ4xw4jiOy/x0FMGI+wnmJdyEQ4GXAXRfoVFeBPzDZfgz+bHOaq8aQS0SH32OEJkLI1cWffyOvpSdWLlJ+eyHw8Zv4v7hMyM7YLiJXEGekDd0zszw8ZFGA86BlM3B47pLjOGxFZVE0MpnHA9E+UyZEhr1rmaxz4ErZ7OPC6kM5yDaIr1s7FaBdyBAVcAXvec5IaEZLkaSDFphWtw0tgQbeK3C/kPM7Rn4H8pR7qV/YH3VMxNxN/7Gd+w4B/3QrJwEsg7EPkrtz/LsCdgNvH6RcRl2BuzLkk+lIPXHS9EUMbgjFoOAkVC9zASdPzMRJJPUdXxrDLcDCgdlvWD7Xvg0wSu4fVS0bIIc5XgX/TLdEKJVZJlDLM9Kts4D2DSJRPocM6Ohg2QaeK61v376ZcpyK842LJyw8bT+OAMs1VQDY/iUaJc/xdXV9kcUx/zXU7yEVDIf7kb0+kkoi9rbsnZ2fPziuA/PFdarBWvnK9pVmfawkRsSWus9tYt83KBSjtbvL4Kk45BluAtu4+YAp6y3IxTYGps64pwignowNAtg0JcoYQmOTtZnuWiT7hcqJ4FcSs5WyT+2Tk7HkPWLYn5jHiXmc6d+exRUCgCm+fDgbEQ4Z730UTDh+wAxFKQNU5lkj1oOgzJ+arBhRyHmgCt6pveheony9FpzPA9yS/h5Wzk4XKf4AyF8OEP6cgNsEnhZZ1eBmgkUyH+9l5i/RIbkpaDnUtfGs4XXho5sNhBrLpfZnfaLQ/eYJqkGmoZDoXwUCuKX+PlgFQqBpdhK4qUguzyNwe/u2ORR/Dk295sNz5jpkQNHrzWcfx2E5t9mXY0TkCvvL/JTFdAZKVsceEhcARubo4SWhGqkwWW4ZmOK+crV8zbbYhcA9PLrD0goOgfU975XilQOYRImWw5V4LuSSP6hKdi5WFNj6nSWWg7Is3g90Aaq3aQZ8eaTTBOYpOMcBkTJh6Qqx1AiQDadvuTVncQEN5iGvfZ8VtbEl5TPic20PBJgtDVms1DZfFDJbrMY6dxPEiA9R798caw2waz/e9BdbvxsI6dIgO64paW1xHscgf3FP0BLrCulku+D18SmAm6wulVTm7orjRn23SSvtrLuz8R5FwtSt8Oem7/XpqUrfA+D4exUbCECPOc4a2BFMfTLJey4lT7fBDAGrg7AxuptW4qV8n1qAOxBWgxmFkJD4BwnGAAAgAElEQVRRz7JcnW6gMmnayrA+m/dxwYRYlIG4P65wXPd/2q4sLYudA95xHOmmIqCrxpJ33ixXbZ6tNDJ6RBAKkO9l15xVAZqMsf9yIdAc28LaLXWv7SuowKaRbHsMtwTGCJA2dwuKouhtV0G7khN+pzCliiFQHag7xsc9CimIfi79xVW/YxNsOkxWt1ylGG4jd4EcBxxwpvWXcqLUlsTrmNh0i/rppk0uZQK296W1o5ahSMK4jsGoSlNWswF7FegVsFn/loObZIRkiQB+0xOiyWuB7uSIYuWpaz82YfIbRmVZcV5WVXstxA/c+0PItuNTADeP7DuPx/UBnfhcFl1U0LYTJmTu/6wqPrP9EbjJxjQY9vv7E893m5V+vr+DkxjB7p2N2ZgdvcSLOR57MgaAz8bEWcdcmZkdV03HK6uvAx3BuAN3A3xz0pXmGRTBdlk2Dg4A4Zu+E6HGpVQTvCG+12G1FlIMyQDpZiBAnf5cKlpbTn8aU/SFJgrEbvE1fQAbqd6X23eNIdj3h03Y7VtuAEzXlgO2QLCNPWKWT2f+lcFvLke2gGXDGMy0lxOpxsy5itOU1RABxpaDuShUcHyreL8kC7SUpoJzKuoqTLaoQjMBGJd0u9VEAB8i2ETMQb+N+I7xysp1BdNims8DwJx4QmJ+A3NibBt0S1CE34Oyzn6IcVB39Cnkke4BFjAmkjM3aheYYlEQeC9zMZSFZa4GxaKqh1l+OcRsncHCetFDW6ss83OdhO53B+hGeQm3bBopd4lzr370MXh/GuBuzDM0tg/w0I3JJuNCIDtdxAeHtpa5m9gkYEayGs5M+yosMqLhoV1KcyhA2u9hhYeWCbCYDFxcEyZfmb9klsHAimRHdrYY7IxsO0OyGxPPnwzesbCt+0RQFL5BMGWTvu6sYv9erww3FtY2z9+H8ojauZI8uVMOYs7hXExjbx3rW1TGLXg83iyB1b6XuQwJObCNMwZ0+KISX/I96WZhedUiKeiCMEurtiuByJ8PC5lTX+QFX9kZsf9sZ01xZecpEEv0Y8IKZVBLAlj0X5k4JxgNpM/eyM8M4jJp2lcAFN/Q6zxwCrCdA6dktAO7lRPFY9j3OHPyWERi85OOQs4wJO2C9jXdA9ZURYQ0z98hcTRbsvIsajCYBFmfNE1MSdhOWZIsKgG+1D+Au3ZIqwerWr+/YdptXPDneR1F5cOx58fnAe5SVFVPzaK2Y8Wd++PW5KiUz36AlKk+qcgl3IcnqXl//4b3b99issNuZ6vTsG2w8WgdQvMOQPiIa3KpNZtexEVjWRTDpfBIAUqyvbBuLW+NZUvsXNPaswq9g0QoE+2rKAN+74k+v70XKIL4i4NTOjX6h7+rfvZInCTOL1V944bSjstcQTxBknU/Hg8Dbr57zm9+z+yD+/7mbhIDeE6GErgZWrdvp30egn3PZEyxGcS2GejTXaTweGpkOlS2c+37JVf7ObOT07Kocp/9R3dXRk4Y255DsG8bTvahKs4TmFOAKS35l6pHuc9MC3A4unGF8bZZLmsRYIR/25WQ2ISoQMwaHa5ENR5eZMetudg9JuWmEbPaPpxMtB/H2Kj+/CBlfocVVuvQMcVmKRF4fkiZ3JeOQcH9lFYd4dueq/XeRTlBUCL5ClAj75P368cKXx8dnwe4F+3K3TBeaV2gNHRggV9/ByQuLCrSWDDTQh7H07LeeeY7doUWs7gJhDrAoLDowohmAfJzni0eNSbcZhcWcYshPrNuBTGD6Bf/NslNbQv6le36ONlYa9y3af/CBpAMke27cCp+cemX6out9bkTWN6bVo4tliBgc7uuM9qUjCueAUuCNEQwT1u+vZ+HxzdvOB97LFwhAIpszm4MuEZM5BFEpstgYe3OOrntGgfhGAMTGYJHV4S1oaSCXAC8Wj/ZoovMFyK7/iYnXOmXd9/9yDavy9brfcPaknRXnd52QLEGRTB8PMxzmlIqGRqZ1mG4q+gqHSZgllhq3ZSTTJjtgi6ftMLcGRGuL69nuB4koTsBtlguqEOI4Itk4tG+N2AqyHuXsdG4UgHuWBVZrRBhP2Y/3R1pwH4fuj8FcFfmASDYz11H8/ucjc17rJ9XkCCIaQHt4zicdVtCdprnHJCr4pDKJgpDWNk2Q5jO2ScDje3ONohZVqmUVwsDv7Bpnry2j4YbJ8vHz2wEzoQHi4m26q4Na2MCtmQbZmP2c5fCpMLjPe/6NPqFwO0gfZ5VwRa3yerf9GMMiYnP7blFmtjHfERGPFVg2xTb2Mtw9GZ3pS8AdAJTDIwJ3OoyObYB5UYEbFu1KBUB2spEsroqK5EbZnFd2WWZuAxAbIQcvbtYThwHBOltGwEuTEzFRTW8blUgK3DXsSXniUmL5DxtebwIhiesmp4dUNXTlxZ5FUnFYuDtmxv7/EHKqgb5uI4LBGiPzfbUjLkqGREpFuy7uEJACwB5L1v1qQ7aRNSClfxchiLw/1L3NqG2dc160FNjzrX2Oe/3XnITY8OfxERMGiaNgGBTL9ixERHBhumIRrwGFDuCclWIGNIQ/zoB4UpCCGhUCIiIoLEVGwaJ2PEHwaiNSDDBaG6+c85ea805ykbVU1VjzLn2Pt9309iZh3XW2nOtOef4qfHUUzVq1CBjdwXoY6bYBHEf+74oh1ouybm2elAB0xLJOaTnx4cAbuAIvEOM9RMgnq+tZnQFdwpE791CdUqOg8jp+3hg851dtDAvHnMkSbo7uLilsGu6YfYtk73XZecHVkWdTgoAnNe0GFPFMTikvyK5phviRABk/iNAu+4kg1GBOPUW1VFgC5JzjNKHXx/RRCI/9lmZFCP7iqLxcxmUaWmNDNXmW32Fn29jZaDlE4vMlLhcsIgv+Fmqkkp6S2O4AbG4ZVsycqU7gOi6YncXDKDoHltucdANDVP0TO++uW1xeQxynhPYACC9uAZAVtrD+mG7LlQiS67wIzjVMRQkKfoVIZcdHZtsI0MfxlILWWltH/qFYzbHSYIRCUBE+qDl1l/sf00QLx6gE1Lg7QgSIMpHIbcisR6Io6SMnJiPmGUvxLwqn7g2XRwa97Ejk70i8JuMW0sb1QVj7x3vce4PA9zAyD5nVjCz6/qb+rt6H/vs7/wNAATT2TN3hi8C4aIZTr6clDLvWRlLSdo++Lm1FxN/clU8OaLjqw9EJlqA8nli5dEO0+cQwmhLsoRi1oHCWWff/erCBgqRsfOubVSPrCkVE0KQj23Aa9L6oLBb9AwnibuH5nUwqmZWJFSMET3BUD7ZsEjDDkHvO2S3JdzSBGC0ULSXgzwMPLvYZg6ttVDWBEuCtggi+ZPPNoIhY4JMqWCWRO4glFEfVRG54oglnIh3+zrHijj7RBvbvjVjtQx7JCFpvvqxysvcZn03OOqSTLn3jjaxfcp7WqcVLqP7D3Ixiew0fpGuiFq2GGuaK3tHp0XihIgnwhofZGMLIdsV1M+QfgTuHB/1qBy/MA3EuKrPmI7qFop6P9dacXwY4D5zdZydq3+zAc9AMX9flgCrWta8fcf2uLub5J7+bV8xKQ5mxLIzTXlwkQxmvSmBrSgEMitM9SCo8TNV/swUptaavpkkDSiCPf4qfiJFJOvCpPhNWbbrpRGUMEsOGQ4sfwCfeLQoJPTEYaKS9ysKOSyu3rH0jt4WDw1cor0Ht0G538zk+rbZ4iQFoIK1K1pbsa5FvpqF/aGWP/rLo0saN+Q11r20hs13llnXJdKkqqonMTMl4QQ0J4Zj0nqLsmeLooByKrKhi71P6P6Bt2krABuuqV2ga0/F2RW9hOKpo0Uv2+2JjPtt0mJobbHl7yIhzzlx2qDKxVEjwJFx927huo0UtxKg8m7pV03iuq863nUveUkeloObu9303BeUz41EUNN4CxitjLv8Zh5vMr8fCA4s3a2aJcooG5IvQeVEwwg8kNMor9banB8fBrjtqMWlQFQtXn8j5bvCVAjewt+YIDTNSIq6YQCXzsakIcwkPPjN/O9eGnv2W8+7dHAl4EGxJBE9HE9NKZ3e6wneMv6rzxqFMupFIA0An5STzm1eV4nNbKiAzrFCxlXoq51cTjF4YWYvFUa4oWofaE090KJdySxDcZwo+dgoom3Yd2DfNx9Q6aMNF0W5D/N3E8AYcdK7xX7bPMaC3ZeM9764P9wWwaQfPJWppUQou7QP43lUPkM0AoEQVt+O7vdPoKjgb6GJsJDHBVhU0ZcesaR1YRRgE9p8lq2S1JBnEZskJnAv7sff9w0CX6jj/UsAy4Qw0fXetr6VF904Ia8JgB0WLbX7fNHmmwPf6wbBj4fPfXBn94oH2Zb1/yTBDHvVVCKSYl9FdGbcYP1IkpRyXkeKDHMmJGQco1HCQjY5sCoLf3Z8IOCeC1ldEoAtSjgD8Mk/yI6rHeHC0IB0k8y7vFBw+HgOaq7wq50EHSJTuk+YxQKJkyiTXFo+1jgWzxLNRqWMQYQCUGo7ebIfEkQUQTi/4QQK44RkNSEPYFxAe1KZRxEL9j4qwMpWSoNCQxGnQu6S8xQiAvFJY/Hc0Mn2kP2v9UV3QAm72z1qwmOXjUEL4Iwx2pkLpThvQkB1Rtn3FrvxGPM1tr6qRbDoskAZfcJSKE38knag3tsBIJtQDq/aF9yHM62cjgVLYKUt+oJN6KlC24K20H2gNhYq2x2Am+y9lc8eTdIzBt8jDdnlxra797NUiTLlaDLkxKqAdow/NR83WTfnjB4b95e82+YJHkyw7Vv8pu4rmdowB10xMhHpZ4fyTUvvMYw+wvHhPOtSMYdKLK2n/DyUrBBBP3EgHmfHhwHu2l7sc9OJzELm2eK0m8leWlgK2x7QURVAi/tangYTks1dGXtdkt0Eog1tWSFt8Vczn6pk7CbN9L0svd2nrcr4yl6SY4eo1zxV9eCyOERy8I/QaDynMRi1nKMvOs28BEwm5q+yPPy4PHUeAmmbjPwmDtqHSLC2hFAjc6wMpvoqaaIHUAxgbxaRMe1yvdbreW1Z2s+Sq4UYbtsNqjuAHdA9okXKDb0MVREma2No2rqYq+RyuWDvV0vypB2rb3p8GRb1eE0r2J6gRFgCbdqJprqY1JavKwBtaspMG6Q37NKAfUfrGgzY+qI5SWjYRKCbOXKYTK0DZtUoCsvuaIst5JHebYGUEJN2QFdAO5Zlh2AFeibmAmCWlpdd0CNyiskFua0YXSI2ruDuEeDhqVtfb6/4+vUbvn77ip9++Wv48vULvn77gtfbV9zvr+E+6X1D190VQnGhhEwemrvgznHuJYeEkwrJXDpxD8cdBUqiN8k3cfxqDVrG++xWHNj3O8eHAe7ZPIljYFCZLGYY8pqfj5eXiRCt2j1zTSvgk4FSBk2y7WCKLAcwlKlP74ObYqDxhyrbuxKs+S9BrTLxHOwY7xuAwN/hHLSRL/hvQgCDLdTCFqtnAvK3mLb1pQwWS74wsvFDi5iyNYBOXzcZy5kriaYvy2mMTqEqw2AkC1cHPRGB45CxQV1KkZIBpjsjQaCjR5nUw+DaYuXf1i3auaZbiM6J+2Trzcr18CohZBHlAduBXSUjpxSICURzISEtAACNk+/aLCabQFosHcpBrXvKeHcl0c3j0naoT95qZ36XZgAm5qoU7YAyooT9480RrDsXhsWrK7b94Skp7rg/brjdb7g/brjfb3hs91h3MTJuDATuIDISPVAMWxIrQeTWDkngb+YJ++kX/szTzWv8nlL3FzxcO5XpjePDAPfAuAEkPPjg8NlutAZO/id7q7xvbjUCmgsHJxDp29Zk3JZRTiAeL8oIgQQLmQQ6l7ifvSrzPp8kGd/bDNoF3hKsizIoGjrfaxPk9VXRSdhzowQf2EaAdr6fiGupVGHxZIxlleHInMf7RJkgUDFwbdICIDnBLOLxwlryyMhYP4ViJ5BoATqpi024N2P3+GzBLmduMW/nubb+574sWPtqlqAodLWd1dkRXG5vimi0MaKHgmnPYE3WvZzG/rI+qmpsTtViImHg3Ypi5tFX2yuyq+3ebk0uUdna53xVV4mFJwp2T1bVu2AX/9xciimw4hFBXm+7t5iPXeAs3wEbGqy7d8u5/dh3d4k88PXbF3z5+hVfvnzBl68/xddvX3G7vfquN1vMMY2l/75jwB4p/X5yhBwUuaqu2nxsHTwusxyJ8mR9iv/3PaT7QwA3B/pZiav5UCcEq4APs8Kn5o41KhPz1Ax5MSPtLBGSmQSHQYQxwbkiNx6tYG1733HvxjEMkGBZASxYact0pVPh2RDRBsFU4nO21Qj79e9iGpbfiyQIvHucKB8biwWQxRIdsS5c0ShtihH3+5EpDhpn0hRSdoqh0pLSEcyjHcNKzZog4AMaMeQkBRnn3qHOvrnrTtTFyxvKdCh6tkUXYG++QCUmTcuEdDV3ou3G+1XFNu9wc+bjns3r+TWvmKy7xPN9mNyd+/aJPByJiym9tE6MibehrL47vbcnCHhCVwlXy5Ld58K1x8O2J/v27Su+ff2Cr1+/4PX1FbfbzZPC2eSkKUbDRIHJjFQgLYNgRgdKUyyNcFkacNhPVWKefVDziJ82G8y9WwW7TGZSNpRtD0LS0+NDAPdhsPhRWQWQmr8C3Hf5hChoJVyvmoFkZTy4Ui78ihX5SHb92b0I8DDRWUG7lwUVfJXB2ApLPRTdy1/rmkKike9klDD2/BG0rfz547mN4w6lLMdok/FJ/qOxThPwZCY5SUuBzw22UgSbVpCOZT8zVKuSYgdVnDwyXU97IBK5mYECNmeuCmBwVwyDtluMdN+7b6xbU4sWUlHaUlEmuiZFXttsBu+5TyqAzveoY4Qvhivy+zqmZovoqbIgqOl4b3uJyWRZ2GQsB55JEva9A1/+G8Miu2aqZQPvW7we9zu2h7lQksiV9q3KthyHnf7Gb100JrCfSWAF7yitpkyXdsIkd4xgkSAZ9ftBa7x7fAzgfnJU4ZyPKnD1t8+ONJH34VW15CD0ZTntQQAKg67KYMh1XaIGan3mradmgDg8xz4cGJb9gfF9+ONZe0xK4ETvnQ3cA3hPVg6QGzkzy94z0EHt17ku5bNAYu6hJZWKoW4/YtrfolVLC5yZn9F3/nfd5quy3rkOsZlvaZPmA1Gm7/j88cP3Hc9koZbv7LfJgDl5OwJ3vU+1XuuK4/mZs9x1Nb+4TjIAIBYSgdvQAVBaS86uBWLYyHMx1U1CxIydFrd9vz9wu9/w7ds3fPv2Da/fvpn7xFP+AkBbGpZu8xO681nJmHspp5b/MZ3NzxMAz79WHRgy502AyrgTiCUmNDG8z2KhbiWwbd6Smw8D3Gesbz6euUTeuzYJXWrG2Td1mAyc2QYmP3Vh2wfGXd0jmNh1AYQzpnMG0MfyYgSvZ236pO0qaD8D7mfAMffBXL9n595SwuwgnccPDLwTiGgh1L5IGh46QMe6ndf9eK7WqdbhrMzsv6XMhRwYcm2jY62H558xW36ukTX1t3NZ+d3Zq07yVoW0LEsQmDOXyUH2tDS0TNbMYAUIYtdzAHRvka2nMi3yHCwcw67uXMxWyRbrzI03lm6RLwpn1pFQDcjJRgIBg3Bn1wYt8Or2eGOMDfI13YuMgSYj20rgLm4y77HfA7TfwcIPA9zA+6y5Ht9j4s8DIHUpjsKIkLs3yxHXYQTs2AuvuGGqqV4H+hkTfQuoZ9Ae6jv5SuMcpoExtMX8PlodAE4Vy/CME4A7syCeXf/ecabMek8gjTjrGIDnPsa5rrUtZuY9P3t2JVDmav9FIqvLxVLKOpAvdd4Cx2fXz89ICNnzfN04YT6We+6XmvOH5eZn+r3rudlK5LOHFzDK3GkfO0D6+Ir2QxmD8RpJSJKh3M398Xh4aGAC97ouNlnam21ose+2i9AukN4jlS16t1hzAqyl5SylOB9/Q7uXYcZhVbFjBHjKLvuEcoPYqYj9w98nnpEkvq3sPxRwz8fMLH5eEAih0ATbURDZ6OdgQ29UdKJq7HNXJyFnpl3LXBnOGWjzGFZjTvcb7nucZXle/+n6ykjPGJZIzeTmO6kI7Tw+39+ZByRYpmdtm2kwRoE/WDAYjMtoO0VhmBDfJFnBlY5kOx3dM/EVVqeDRVsK8Ry0+ZtnA5nlZF8SuOtrrn9NrnXW52+dn33XQLoJCbzzMctwZdI1bSvP8z5nZKiWYdEl+oHPmYkIDvUQHy89votnCFB3YFe/bu87tr5jY/ZOf+27ZY0U8XmoZbFc4GrbvknzDU8g2NsO7HtMUkO7J69Kup8YwIyMtdxHEjAeevLZWTRdIVJIW2uQRYb0Et4YcTndO+96O/FRgHsCkDOTm5/nc4dbnQARCBR24jmDPWWu1tGHQTy9n91zNlVnU7qWcX7VlXVnLIjlO4JfrMVEFb4RiJ4Dd2WW0X5igi7lGYOZzHrivF9mtj8y3mIhyPgM3lOhuYO8jW7yJpjbxOORA+DHFjnAt45/vnmcKJdZES/tqIwBuC83+/QMFM+OZ26l2i+za6Qydr7PVgIwsmsy7Hqusv1jUzyR7SFP9qDfnWW7AlYDVdJJ9r/WfyH7nuOnpEWOdMjiGyKrx/trZuzbe0db1DZEVs00CR0Q5vEb2pXj4gwT6Lpwv/wgWMnEo02AAO7W6tgXoGV2wEhF61dxvI7bM7x9fAzgfnI88+V9D+seBgg4gHrMXVcAntuJApgXIwSNpiIVwWHRzVTOGNzOTOr2WPWaOsH5HnBzsACF/TjQ0TowoUuGlgCe78+AY24/PnMADgdEDlr7nMAZzRc0ewTs45Nt6y3eoCoBhUJbcWspHKzzXtJ8P1Bp2AuIiUhZZHJk4oMysosAICJ9/MK4hspkabacfXXQXrj5sEhcEGxVR7fZW6Rj/q622dwHNXT0GdGp4Fyv6b0fQgSrLFZrryoS9gsZb1sa2rpECChbmu0tDswQyz0iSMJhyjet3t5tP9J92/B4MOWyM24PsVUAy7pAuq1EjBWXrjE6FNpc5gXYtdviWI6H2Gko8+JrxICfW4FQGTIKZpvXzxKWQLBskVjLIELXma8i5apfV2aqvmJVgb4D56t48vgQwE1gBXAQ3DO2fbj+BIBmZhNgccq2FfRhVU2YKnQym+o93mDwM8uuIVoVuJ8u4HmiEKAl57JUlv2ccY9tw3uN5ON08OMIbvF9+ZJmcm1DyWKMLHs6xNs4wXMsz9Cm2soGxfyebQpn/y3UgBWL2gq5Q4kmbIv/N4M3r0nrqpR/ajfxxqRC7F2N4QnMnC8TjOf1P9b3DMiftcuZon1mqQ7AMlmEs0+f955lNUhPtN+kkDg22J5KefA2KlqRTDuf4SDu7pEA7SK4FmTUbO5P1dqXY0x9aX9raN1y3qAo8EIrArTnDSxKSwYUsCohN5K/qew6N6/2dQxtCRC3cZIWt2q2R+9eF1GcDtxyfAjgrg32DLifXvkOaPPvAbzreYzn+MwzZpT3eBu0zwZEPVdBewbuujDoTBlUFtlkZFxmRiYAPet7VsuWhJ/XnZ8P1xbWQV8umdYA2uU+YQDWNpqemYPh2P/m2+ZCKQcBaeD0pGWxAwRqu5SI5pZzzOPt/7jggyrurF5SCs2+lnfAO/qzW1x3B/dqpO9ynBx8xrzfk/f6/TNlON+jAnJl3rOLZCYWQ73UfM+tN7TefDXw8Zn8X7MB01qg5qQFO9VNFZ41sexOVZa09549R3eE0gXSGgQKWRY095tnW/cgFixhWOEO3mTeUWjWRrxg4FihO+ioFM/i71vMaVW23aK+gCfvUpIMIxp03zw7Pghw/3zHGUDP5zmY/I8RxPUofNVXx3N+8Qi0etw+is8zV8YI3jW2uZazukgoqGFiA4f7xyATMxMPq/1G+99Bzj8gWbbqyB5qXSuotOlcAPUJi5tN+BlkKoubv39LWbDcoEkpLH9pc+TgAVNj+LkeuTXIehvgW+o+U/y1rLPLSkRic+MzNwPbQHsD1mVaRahD+5y1X22T+bsz4J6fP5Og6mqbSUX1cdeyMdc37xdheGLKbFnNzXK5LNOGEnwQAnfSnUflXn8myPwdxWWy7Xg8Ntx9dyrb4KRnGYZum9qvtpsnjoOvrsx/HAcc132STS+PMs3z2H7Vh30kaa24Rhukrf79AiaZCsWhagycWbcgRkL+RnCV/CzHM7Cunw/AzXdXYmeD9XicMyKyLpT7DldJcrezgXnGZAjU9b2y7bk+BJX6Pn8HkTp2ym/GgfMMuGv5s14n9XnrWn9+3EeHx30XcJ+1r/ogj9KrRZNQ8LN8mdfGrq2uh7eZLRvKlMIxR03tt1q2YLfw1KRdLL/OpICfHW+B91vt84x9z7+bn3MGPEAq31rHve+Q3cBw33fsrRkbXlw5zcJV+/fwgd8bC69ANROaaoX2Ep3y3iiuRSF/HfAA6dqqMmVlqO2UilCCFR/dTvPCs2VxwlZ83ID5y7WbX97IRNgRUe73IOpvOOAGnrtCnp0blp8fBPzYQtFBP2f5DuZSMaHO6lIFtTKmZ4BtDzH+QFDhcwMcCN4HlptsdRTO8fMRLEawFhxBpcXn5Fh0R9BdUa1Q/iJ8iG+B2onlKCqHAVfLas8UwCcuIXrY3ivdHsVldjZqFLFUG3CZ2nf0xt3iYQNRqwoBVJPN1td7AD7U84SNH4r3RNG/da95heVMAJhzO+QSZLuKdVnMbtku2BezPpZqSVR3yUC1Jc+dVsTdJfuGu2+cwNe2mb+70nZObvaJMfutyk0r0/YcQ3rmHpnb1b6bd4AfAXoE7Br2a+/cOajFk3pZRCZwv76YpW624Nv9/eGB+8zEfgZsZ98P7NVfYwcHL5wGSBGy+uvy/Rl4mXnWcqLkJPxvLucZWD8bfPGc8NVNMeZenSNgj4x79m+/ywQDsRBKTUiwZqJVryDTRloB043r3QfPc2W7cUQ/IgFWvSz+T9V25FbxGCJpQ/KhWKJsyBoAcwDxA+5kG9B6s7J0aAeUaRKiDZ60ZQHIs3M/K7vbOU8AACAASURBVCufFfd877fuURljnaCs964uF9nt87ZtWJaGbduwrsvku3c5gwDypD6+snKuR5CY4ueODb09ukSC9gLU+r1MMp5aRifnRrBmGUf3KaDD2Km/Hy07Y9itLRNwc3LS83HHPXrEtnPy1NYh5E70b0nBBwHu54ziTAB/XuCuE5EzS3/eSMfBlSbTkanm9++7Sd4qdz3O3BC1wKNykwAka9fx3va7HFzvHQqOL4aC1S9p5iKURfVnwq9VtolrjWePJfDGg1k3Vqe8hMuW+T38/gEYkmVjjmggNwzixhZuuZh7ie+TO2a2NLzuqj4ZiZZtTqXC63jNJAOHdj4B8fm7t8D9TFH/rMyb52fLsP62q6Ur3vcd++ZujH1Hbw16uYQDy36eynos7/y5jAefLOwVuMtr2zZnr6VcYrLAFM3xT6dzOp2jgha3DzTLM7b/EbT5XiNIyK5n4K4Tk5Qt9Ql0snlK/pgC+TkqfRDgPj9+vaDNdw3/cX7+/kLg2H4EbZHB3KRgNI/xnSNK5uOwgvMJ2zow+jcZmU5l/j6TfH52LQ+BN6U3zd0BVIL1ExSP4PJ2iUxYSaQCvJGhgmFhHM5hYC2qDdoc0rv/vnGyNftqAA1GnOg5kMYydtbhlMWxJuXf1HfP+nCW3e8B32fnnyn/Wg7K5sywKcP8/nK5ADAft0KhXbHtG5a9eYy1b9dG/3N0IIqme192uWfrtvvE5N2yAt7vd9zut4jnrmNP3E1hezckY8+J1czQaYBdrVsUjE7GXYVvHBMp1mNfsq2WAcTrdwYaqRDNjWe8uknzLThtn8/3LDbgO4BbRP4YgN8L4C+p6u/2c/8mgH8IwB3AnwfwT6rq/ycivw3A/wLgf/XL/6yq/oH3nlGe5Q30XFh/LuDmoNLzCcWzMiD0tqSpj1HLPxuIzzYOeDZYZ0b11nUDCJR/wz39P5EjAJFJ8vR7OowgqbDJlPkCggR33LFrZvF/uw3q06rImuIAIvga8BWSWXapIDHdP57fGqDd92g0yj0Dtz3LmedJu/G9yXPwOa2jM6dnfTjWdVyU9Za77L3v6m/OnkPgfqaw+ZkLdXrvaHuLcEoSIYLtIMf1PwmimdaYjAvFqCiZRmLfx4nJmmCqblisQOR6t/QjR0War+eW7th2B75xsBaSDcvw9xEL5OQFlFFxuHb8/Pz4Hsb9xwH8EQB/opz70wB+RVU3Efk3APwKgH/Jv/vzqvp7vuO+bx7PgPnZ32+dCy0cgfb1++cmqv/wRP2ZJl1ay3jhCqhkZoXVnJm/Z+WeV8OdMvBwR4ygPQxAHxDHQetuAowYfFYWEUHXvbBYcVMvl1EzxG7O61wB5IxxvnWQ2aQV02MwtcaUob0Qe9vnsYa2RZ3cnaLa0HUMAeS9+Tla7smgntt4vO74OwI9Q8fO4qTne9W2rMy3tuUsb8+Oue+t/Ua3yLNxU+WwMu7Nd5uxZs1Nt3eCd0x4aPRZuNhkbB+nUQG4e68+7Ttu3NX9frcVlA7caBmTvsCXXwnGXXT48t109piM5CbKtd4JqNkmLKfXQIrLwxL8PiFuVlFum2efo0kKlpyDuz1j+fUDt6r+GWfS9dx/Vf78swD+0ffu89YRzXYCHm+U6/D303NKre5LSn8Gd8nZr6yjMLLuZvv/AbnP4FnHHp5b2VwZVPmcJx0Y/rj8e7i3MkHTGK5GoSw4dX6wXBSqSqHfs+N43/K7qsBiub6MjycrqsR+ZI9V2dUkU6ZUqEjinN/dNpvolqCqMEa7X82+d2RkM4PnucPS5tLnw4Krdjx3Fl2UbXAM95xjrQfwe+PvetTrz/5+VgYAWNcVqoplWwwY99z5affc2RZ1guhQglZ4CSTBG60YscYI0qe97+nTfjzwuNvE5FZWUcrSHPgB8LlNfIPhujXhHoBdc+RzrotVF5a3lj2sLm50MlqDQBIMm5h2fOm1Yhn3DyovXtvTahnHbX58C7v/evi4fz+A/7j8/dtF5H8A8GsA/lVV/W/OLhKRXwbwywDwN/3G3wjg3A3y7PhZgXs2nQ73mBuJbT9iY63BE41bmOXMtuU4USN+Hs/uccbwZj9EAbn4YgK+8fupnuWZLGc5WXy6KINwvM/srpnr0OY2cUGOKjgroVnLzwSQ7LPCkF052fdy+nsAULGRZVugpetnVATTvYe6Pa/XyKzbqcI+k5MzNlz/nsF7Vuj1d3PZfpbjLebP5zJndygf5NjiYrTc9SdbrYI1wZB/jxY1cpn7kBHQMwTSTdK5iIr3E0vf6s+jDzt93OMS/dM0EkPTF3CV+G/sv3CdsiKSAK607gGu5gU3lZ7cZaFAglTWMQvECtMnx68LuEXkXwGwAfgP/NRfBPBbVfX/EZG/B8B/KiK/S1V/bb5WVX8VwK8CwG//Lb9VR/P1+wF8/t3hWk3tpqkSy++GPmLN4oSWM/wUA1DE00qWzGqqscyVE5QELADQsvSYLL35fbpTzbdAm8AWMcW13UB2ObZJWmcTi47PRxOfk3DNtzCO3V/8Gv5rXMYrOVAj8RTBrAmWZS31Hp08Y5+fRJ3U70OjTnVXA+OIN9bax7mkOXJSVNZdBtFR9o4yWJlzTee6rjZJt9bNFaRZ9kB3rVVZSMr33Gc9g/iz40xWnv1e5Ljisx6zRbCuq/m6vfwm5j0jS7YNu/vBq6VCF5EJjbtOQs68nJ1g131C8oHb7YbX1xteX1/xerv5xOTDgdsz/rXMCCitRXz+rpqbL2zbkCI2AN3HkP9XDMmRGUfebI55/4sWqHZ3z8TKbEFvdHeN49juMU4CA2OSur4bA0fPcfzs+LmBW0T+Cdik5T9A1FXVG4Cbf/7vReTPA/idAP7c99zzAMDKgfr91x2udUUWzBsYXgAi85cGJeD3ZBd2Rl3TRoRl0gl/PzLoyjIBeMKhzJ8g4dcCGhTMzNRKsnU+H1EWDKylgjYF8pnOEy9vimFhgfEjyTzGoKhWKpLwPZ7BMHk4PheTEHPk5kAn07a+GC8eMvyxhwLMvc70UfLv6Lf0lecGDD3uoc2BfAL9QUnU4gTLZtzuMi24KCvnnIWHa4WKzis2y/dbgDsbWtEjE4s/Z5PjM/he3S9CAVYMeaOH9QgObJ2AW3zK2VoyWpFFQAjeqghZJ+Pe937Mwb1t2Ld9YNEisOyAooD0sAbNxz0nbaObRAcCR4xI0Gb5SlvKND5ygAS7DncHI0S8ktGmUi3MY18Tm1I+Oe/yNvL9XMAtIv8ggH8RwN+vql/L+b8ZwF9R1V1E/k4AvwPA//7u/ZANWBv14P6QCiBAMq/8/MxfdD4EEdLPnbgNm1PwkuclcKSeboBYh0Wy/MqWJRfiJMVQSOuQTvaV7FZK2cdJSnZyR0ip4xYtLOXgKT4zszDGxjAhKsmhnCFDxONKAekKMO1ktACMd0sx4aiwUM9NDa0AU8FVgH+qWeqt869UisPnonxdVtqS8hNtAB0Gx6y6j4s2plW2w5PGqKFW2DYXoiQLL0AeQN9SjiUTULFZD6BdmncAmamJJep68mVpHwpNdR/we4FE+eBlaZIpbGk98caDqyTaS0tHE7wR8pQJ+sy91WEiagx5x+O+4X5z3/b9EbHb27Z7RAts15vmilYQat5SDJh/23aKZz7vGh6IYYxUearW5zyJHArILwnQNq0DUXPVNLVxvcf46icrioeuSbkb3Dq/TsYtIn8SwC8B+M0i8hcA/EFYFMkLgD/tFWPY398H4F8XkYe34x9Q1b/y3jPYGhEEr8mQh+NMaufvzz7zMgJy+TwwHAdbdVadj6Nf1G7b1XZi2RXYVdDR0OFJ3QGoNKivlELzXToKG5K2QJp6GJO6cLfQsdbHkZ16FDIfMHsMFmDnRMdeAKgHogd7DJ4sDt0OJt2FCx57CjEhsvG22LZQ0qyGXtbmoMMZfafFDj4wdlFyDtMNlEykAsDcxZLVHXg9CuglCzLQqt0+gjfbMIAFWtjP6OMmcNvAmfyhHOAFuBfPSW3gPQF3rJxrw1ZmIQtA7DLPRSJZBwwMsNDroa284AgWX8ZOjWtOdjjmeze26KAtAvW8I4ushsFF4aQCqmOjkAbJcRNjbaljq/RQuMTIuFFit+11fzzwuG94PHZsGycVLQNkcwVhrhO4SzhXXXaGFXaPfNkzymSGRHELA0g33+CuPMEcwwEFOpNvCUTF0/cCTN0aSt7rmp9D+sJK5uKmmj//2fE9USW/7+T0H33y2z8F4E+9d8+zIwZfYQU8f/ZbAKVyZZDq8XfT6RB+CliCxfy0wriVkzVZvO7JjRIjnLUXxk5lYM/MhSJozTu3nwrH7L7g4KqHwrSjlWXa1KGaheGDS5OYie9V3MfuAkXgDgETQGK9uLMn6ZZXoTXkmou63LnkS1F4rhBfiq7qg4S10TSYxFpIglpaWSOJPf9mW0RzSDLW2mrlJxW0rX0rcPM9gbu1kUX62Ix7clFFAPPivuw2budV2Xa4I6KMZYETnh9SHlxdDxW42WSDsiZgk8WVmOu+e0SIy4ZAgmD0ZkmxBiutWhmwfBpZj1pYZEPZxaMlISQfPp6AYMH7blkBt4dPTG45IcmoFQWMbRdzM3o2rM7uddVwkdCvnUo4yx1NGhbCc+COVuF/ajvVAwLpvD6boBeSlIy+tluSjO6pGKoL5dnxoVdOfvfxjnYajkGAgNor0SkThnNYqIPjrhomns0lODjHtWTb6SKJwQc1tq3q+9AtkH0Plmu3qIyUxcnFI+KAT5NtB4KF993DnvYctL0CN8iiCODJDJZmU5F07QiARTIlZZNMpnMYzI0CW8ueE1R9X4rfdGz6YeiX/gnzsvpbgxGNsbTjjY59G6046dTk6EANFUzWWl0JpcxRHrFdYCZgIzN1p1QKmJT3InT1z2N7EEACYcoP7Apu02XVcKvMU7ESoOu5vpekZl6fxcMpbdUf4l4o39eQR5MDxIKYeqgTGI2yYzxEfPMAxd4Vj33H/X7H6+1uE5K3m8VuO4jvhSmLE5PGDQc4Uen9tRHsd/dxKyb3SJEIAq27gYYwzzbViSWYgJXvVTlxfNY5HTo/RwU+3oeg/R7l/jDA/ZZ2qcczZlKvn+91uLeMizDIekZze5wgI6hzw9GDCS3JiGJPOd43WIeDsjMaaS127mC0id1uBCRVdQaUrIIz62KqOky3NIF3N7v2FFpNJk1A2QVHEKfPXQSL7BBOwtXvHTzp80yBJzB7Xbwt9l7dBIwwqH1aGKX3UQBzk+nZ+fwA9xPQrv5JYb8jz0WnsLd5LzfJIVpyoqRkxDvfunocr22ioM2ZHlMFCWDzEwSyYu05s+1VRmdlHwox26UifbhYvI/pI919yfecFjXcCPvuE7LWT6oNZPKyuKuuDgK2eWsQHWUhE6lFbyYBKsqGeov3pcwaw7bY7e3xyDDA4rNmv/auaK2jd28H9S3LUCcnj3MV41GIRkugZrRXYw5uyf6397DB41wqlFLBpv63AzfxxDEgyhBNUS2/ueGPx4cB7np8L4if/fYZgJ/dc9aYYbYgQ43it3xp+g5RfpO7nTsbnJk9JblJRGyY0GRYYGWqnLC0W/jEBxWAD7a+Mzol62M+vT0GZd/3wW3CcdQm8TF2PS4SIfsWMa/inO3wyLoTvEdmijKwS4tKbaYE1wG0J4ZnCoRKI1Z3DPem24vKtPot0Zij268bKG51D4kzK+9n0SIf7HgqREHfvRWbMT1LrsWdcAwNZbDKRsalqjFxV6OQcvBnvargpVJBAe1cHKMeFjcD97aPC2daa+jOnJsq2l7mWESjTXJBkfdJ7PBSXQsy6BawX73E1h5Wl64akSR332eSmydYOF+Z/PTbWB0BxGS9kyocl+CH2xD+yKq4vU6WdpW5T1pOIlMWQH82lbE9sdem5/+Up51V1gDuPnR7Yd1FQxYP1ZvQ/eGA+3tB+7kmHe/zvb8TydWEz645mDSTiRQafAKSYPPigMkY6WUxQDYkMXbmAJ6b8NohDiIi4rGe5l7Bbuype4woZ9O5a8i+7enrLIxbAE+FijDVCQ4BlCJYfL882wjXPmcCHUT9R3CtLDGZDYYWsffBUiFzDuabjNue2eJ9ZN4Ja16iE/cK48lr0ntPOlUHNBtDy0DysirSbUK/pAg8ysH7qDUD22Y74DDNa81xIiLTjuFlkAqyXl5Wu38b2oklmuWyukTItCtw81zdmBpATKqybbZtCzfXYFn67yB6iGOXJgh/wNkR7axBgBj2d3uYi+Tb62sklhq2LatEySdWeDtXqdZDvWwCXNwjUv+nQqd7ZFlCEVndCqOoQlDkRGPz0pF1187kmM9pWFfEEAyhgbx90u93jw8B3LMAzp95VCE6suXjuQqu7wG5HgYqAujeex7NLpaxwmDcM+lzsI2Dz1ZyiazMAz0E0DrdrLFuuRpaYQhqJjtZ97Zv0H0E7kYG6Awh06GyiK0A9+6g3dCaRZ/k6rXoGbvvMvoJK2hLkUrnP8Gw4zfRjpIs062S3s1V0/sJcJffR3lO3CvNwbQ1AdRzrMT1vLI0BJCDsMBDamJ2s7Wn7dWgYwRNtzr0kI2ixEbyHMAgvoijac9IFDUtwcVLWaajbM/segZsAju/q+WqeVJ6t2maKN6JBbR4GtO6InZQhLyGrStGUMJ6dfa/7Ru27ZHpW7lSslq4YQWxb/Jz7BY/vUpJoo0rcIfLLSzldJFMIoDwdUz3qz/QQXjeOGYIGu4j797lQwA38H0M+XtAu/79jCGfnaOwzuefXfNMsZAlArkU1sa1n7MfhommC9D2xeJASR+ANN1k7ESz2BSt7WhL9+XABswEb3XGTZ9h3/ahnrGPpBYQUgyTowncNjhjgEqJcS3tY+Ula6kulRy8CTRUUKXdClCzDCggwec3Mu66YrOCBD8Xt02TOcqjpZKRHIhZnrlnq8KpCo7lY+4PB73eD3UaFfv0Obt9sEBowtekZUvLekfJZJTNyqjJuJ9tA8b+YyRMvd7mL8akVNLMEmhw2VgWrMuK1fslIqgm8ItzZNxQ7LrjvtlON7fbDd9ur/h289WSj7vJNjdIoPBL7jIUW4BRrbL+8244URxJ5VcjfkoUkEQ5s+dVfG4LqXTcxPIyYfJxTFjkUpnUa8Rtid8VyH4HuT8UcNfGrjmCn/2+vp99N9/3PaVwBvRyHMVPDmfYg7DGf/53YYYc9G7+dyXY9zhPM75uNtu7+7rVYqib+hL73oubQoYBWHOQ14gR2mb2VU6QCeljE1ux2C34S9EhsM13eXkMahU0bWhdACzonRulOqMeWCLbFiOzBgGbv3fAbw1YFKotB2/kNp6YtrdVVTLBuGs8ct3stTD998A7QJXPWRp6F7TWc/ebMrl7vO944wSKIyNMy0KS0ZaJb16WBoDH91c/Ntk2Gey+Dxtdoyr8rKXLP3NqlH52pa7oEb8uiyuWlvVMoE61x/+5wnFXy+v92DbcHg/c7nfc7nfct3ssV2ca2YoGjTLb0wLS4n6ZXRfRXlR4zq5DFpYFwzwI27Tc28qeE4zZWVpMaidCpxv9Hhl8AnbaBOrlrf74s+PDADdwZMHv+aafgetb7pNn9z0D7Z8NuMu9MPYtATsO/5sMp7UFaukWXIGPkR31aM0tA49MGZhkYWYUXwozprrU3CkxwAoVUNjkS/jnLDGD3YMYVn4vEEDNtt53OJCZJdHiLmxrLju3/8wVYPeobDbuCzdfUUyYmRbNprmkq2ROaj+6qE7Yfu2uUkmOJQK3WWne3k0yt8WgnMf6PP1c2Hd1XVTQpszU30T12WfI7JfVPTJMWA7WFZnk2JwmNwVc6JYQDG3ZButKDrIekKbVbslJRANubk1m6VzNVbJ5WXM5PfuiqyK2ViplI9sGkBO9pUxhLUph3EWxz2w7QZvRYTxZLUjKR/18jhnz2ZF1Z+SZijy5Qx4fCrh5PHNHnDHyCq7PAPx7GPf83LdcIm+UHOyeyHtSTN9gSw4+jRMhUSeB9spAKzhZOeYtl5pYUiNVxeVywfZ4YL9cxoxuLlBLG5MhsSzaczsqW3HZwdWRTQx2JUeJvRPFWjLLmBBcEBNVUiYqsy4NAYaJV+C4CMxEErdWWhbRNz5YOb0f7NaBxQF28+iTcRMEtvNZhAxQc8WkqW3XHeJ9+fs67meZHPT2CMzj91P+kqHM5TjoLQk2m26DmhXPIbNnWN3iLJnvaHQjJOsE70V4LwqEOVq4vH+uj3pbcukMV2l2VTy2Dfftgdf7Ha93d5O8uqvkfsN9e2DztKzVFWL91qO/0/1WxnltIx+CEeZXLJdwkXgCtLxW41n1uXB5Sf7Nseztr0wIduyj4dD4jxS7lLdK//PjQwI3cA668/v3gOr3sPe3rsnOOL9+PE8/eYtBDuTgz59V36cz7zYK3QDbSt/aWAaa+FxSvSwLlnXFuu3he9yXPULZ6JaJKADe3uNeUYC8Mn5RNcbtZfGHT+w2FRPNZrKx6lqwOup4n3JfidM5XxAxtv4MgnYwHU2T2XaxAbjdqkKgvrqza5lpc/oYyb4KCFt/V3DF9LnmseA6ABnGH/uZfT2PwwPZmIE72B7HeQWvClJ+nsAzgRlmqXF5jiiVAmiVNZP1JYHJKs0bQzT64Qc5L0AoBfzVF7H1kz0l922I3Y5nlzpEtwe51cLma20nZdzynbvmHCOTookO96ojc1DCIIRXpl3JzfhbjL8oX2Z7CY5RR/PxYYEbIJua07CeM3GCa+2En40tj/d7z7Xy3YdRURROyS9s8ikgWiB7h7Ze7cqi7SvLtOtFzP+9LAsA4Hq9evif4np9Abfi6t0YShPxZEirTXJN9V267y7jfvRUHB3adziaeLVG5sm/64BelmJKFwCsbWrvilIxZ92p3EzhZOSMgWpHkMemw0iQwrSsEr5dGcqS4s5eGAc4gaj3qpgwvOdzcmVgg+QzkeWHqm/5BlTzPgs6Yl21JBTHfNLDS4tPt5onHAOHeuVrdd8uLbAM6SvtXPonJmaH/iUJWC1slEBYZcuhKFYawzY74IYJ9Gvf7jd7f9wNwAvb7hPMKdkuyzg8C2M/lPKmzJbJSFobZWzq+N/YX2TYtGNF3MWp8czAi2K1DE9QhNV4JNbvp0AAPhBwU8BiZngOon/CvHntDN7f87zW2mESlPedw6RqGd5m4CgD3d0UxRyiRuV90HzQQ9CkB8iaWets0v3LzEbIB4m7QdbSdv2Tlfvxww943O9YWsP22CJlKeOyY2Cf1B2ogkZXSgtgbcKwP4n43bqrDQfE6gmYWmtY18Vxxf3vdNHQpGdinbrsH8agaVGkjNRVooq2ZzrWWAg1xXiz7Ex92wuJGnyzrb47m6IbpEwM2vetnIMHVMhhogvxKIeWJ5nfkilb+1hmuzEypC5MeTwe5rfWHtktZUlAqnnCCc7X6xVSFPjlcsH1eg0gnonPPP44bsy6y6yIy7qE68HcJClHgLUdJxN3nzi9bxte7zeL3769mnuEk6hhSWCwPqK/UEAvQBr5QbgfJQLIGalF2R388sg605LlqtmqHGYL6ql7tvRqXFpO1bDLgxxQeZ9KiR0fArifueKf+ZvfY8AzqB+eN7Omct8K/nPjvnXfKthz7aqEMXBfAjQlNL66AClsSXt3X5760t7BYAtG1eJksmvFy8s1Ix9EAgAytWiySZB1Dm3EinVoFwss8TIwxecSgMxIA8TzWmtY1iWY8uV6cSwUZ4kdWtNtEsT3nq0lOQk2A7eoQvaOpoq9Udml0szNHFoyHFeGlvLFzX9lWyJMadR3ARE5gNn8wEv4zEVQfP0ljC/p92gxBvMucKSlfyXlnZOLD18Gfr/dfCJvw+12i2x4ajtdGHguxqYvlwuWdcVLlc3CwAnenPOoq1tHN2GVC5ep5iGai+Ujb0v6jge3QxGo3N6rh1Kir9smJL0uKGy0ukXqXQNw58jpYnUU9wgjXlrpp0FJlfqRBLx1DK6uEyx4Btwz+TvFkbj+eSE+BHCfHRWs930fzgFHgHymvZ6x78rw5+eShXN369kH9m7ZcWzyTKoKEMyr/xQixmotZZQn98nydTioiU/sqSL8c8X0ayK4LCvQFY/rA5fLBbfbLQY/VMtADMppbyduD3PR9EjzamzNmZyDM/M6UGB5/bqsWC72208vLzGQui/FjtjizTeB9efAW8qSGk0RM+DgZ/IkWiZeFbprYjGFeHNp+PJVFX1PZhMy4f5PMjLI5Apy8B5Mb6GvGPGbmbkSoFk3Ktd0RaTssV2ECg2Wq/qxbXjc7/j27RteX19xfzzw9evX2IfRZ5KxXC4GxpcLPn/+hAv/9v5d1xWX6xXXlxdcr1dcLhdcLpcBtAH4buriOy2l2WCKFKaUybTXlhOUTMw08pWoa+8dj93C/17vt5yQvN0MvHvuIcnnOUUt/VRyhueHtK5Cnsc0DCnbGMdeGQ0EzjijOTE/EIOW1lYsfqsKi0SBmKUoMeed1Rsid2o5cIJl9fiQwP3MNfK9E5LzvX495XjLX372XdXWWl6SFw1+VUe8ZH2Nscr0mXlGQH9eDRWqPlgz6QEsKxoELy8vASAAsG0bAETWNCYXstjt7i4dUy8LmVlrLmBWJoJa+kQNCKIdPBnQwOguxuiun18M4BvZ/w55PCCbL9hosARNvUcazNWVQlvWUErwMve9Q/riibSSdRnzy5WS1QSORPVd0becKKv9GWb0Mq66FJreUoA7gIEDusX3NLfDVWLI7eBlUsGBHLLTNRbv7PuOPeYGJCb0OJl3fzxsWThXx/oE4Url2XLhDF0bdI1U10kuapLIhUN5FLBuXkZXnBDkgqjWMLulBpIjntjL792diDF++7Gb62fzmG17jkC0Wc5tjvvUgcm2i44Ilo38LoF6yqUC8ToRW2Y3FU8WAAcyPatI5Feny4WWTPQ3I2g48e8WNPOmxPRMtNOI1e/RxA8H3AcG8oa75D0WXN0ds3vke577rHzVvMXPqgAAIABJREFUTDqUw4XgTUXD8sRAIBh3tO4bKjSm6WwmZGWrsxDSUi9T+isWaeg+ELdtC2B9PB5xbsOG3YGD+YtZlwhvk8X9pBR6B6xFzARflthbkWXY961YK+YeIaP7/MPnGOiPx91CFZcFj8cD2gTYbcUhOiKMj77Xdb0MIMzFJcu+Zyig94ftbTmCEfstU312A+6uw6CFCBYHbQ7MmpfFm32wAHJCNmUi5aMIBTDkjBn2QS2y1fcOud8h7utt+w7Ztij/tu+4P3xfxturAbkzbmkNFzWGvKxLAPjibhP6s6/XK15eXgbwrsCt6tkoe48dnaw+GXVjG0XU5e45x8HGyt1uEGC1qzHu+/awFZOPB+6ujDjRKq35Hqew/C/q8dnDWCrAXcYjahgnkh1XiyIMiALMxGr/whWG7ZbEKqEw7bq70eLuQmlL3k9zMpluSpseN7djMbRDQkToKpvI3snxYYD7LRCeJyz5+5kRn/mLwoz5juOM3b83IXnubkm3gQld5ko+VSDqnFoa1PfQ46ADJ0k5aBrNuRKeJzQrR3dHXcYcAL5taMsD97sAPskFmDlueSR8Gy0fRCjMkju8XK6XnPi6OONWQPYF+75BYMx3vV5wfXkxwPj8OXzVbbUYc1kaZFmApaFtFtEimj70l5dPwRSptJiStD22cJWwDYylX1D3gOSkKSf7+mYMyCZsjzK1lMlUY6qrh7vJwLjrknoyvmB+OBmYYTJruGu0mv+QyKMuAshjw/Z4WPu4jHVwI9yywUDIqCuQpWG9rAHOnz59wg8//IDPnz/j8+fP+PTpU4B43fAhFA5lmRaXC6g6+6Wi4s4/GTFEF4VQpMu7ustnD8Vzvz9wezzCX9/VtiHD0kLpqOQqSS7Ggde1IltarxgIDZXMyLozzJV2mhZ3RQXMCGHl/ZqE9Ud34dIWLBcjC9Ja9HfvnFTesQmw72Jjje3UPCWG+0oEpemHFjw/PgxwAyNb4TEzkvnce/d7b6Ky3vt7nn12//ocN4Kh7p9WyZ0+6t0Zd0sGHX9LhgNxJx1zkWilcDGYwftOCoFMUVWxXi6AmPnN65hsSPYNume72uavLbYlU5aj2cYQ4iFjsiyQZQlmC/VBhsJKl9Ve64qlsLsONX9st+XXS1lJ2SCxm8zV3T3VHbPvHdh2dAh0bxB3P3BQruvVwGtdwRzirFvrO/bFwBEilha3p9vIquh7Ra6LT75ezG3SGpbCrmOn+tqpcvwY3xci0ErSLx7NlVJvO7Z9NWW/lLhq0KSvxJNmv0QY3xwtUhl29WnXRVgkNzOpyHYdASzdBNUFQblmT6abEB6dkSllN08qxbSttocM3Ruc6NZWCJCklTKCto+iKSMlMPu16b6qGDOMyHzz78Ndz+ihlix7XdewOJd1zTBKAvcuJquqEZHVRcz1KOnuLAIS76L6Dmx/IOB+y5XxzOc9X/+e++Qtdj7f+3tdMjN4U261K7r04ZnMHne2EXqQnaRoCcjBZiafe2H1AKaBZMJ6uVygAJZ1BUSwbhvWywXSWoSTPbBBnfVIF6jskH0DxFLPWsiiCZyKb8fkYC7OSAFgaX5OjHG3ywXtcsFyuWK9XkPo0QRtX43xLAvgk8B2jxwUnz59Mkaz2v6HqsaU27YB9ztk22Jykibs5fqCZVkLo7QwRG6NtT0srK7d7rEAhKxdBOm7d6viSpBbGi6XNXyaFL9YnTiZ8uKDk/aeRbRkutGQLf++iWRGx25A1tbF9mxsDlyuvE0pWhmbrlBVLFdTjj/58Uf85Cc/wY8//ohf/MVfxOfPn/EbfsNvwKdPn/Dy8hJzH9XFdUaYCObdF2MRWLiXprlZ0mUE5o4phJgvbiP22Hfct5KTxGO2afWJ9/UKRReNxURGME6SwJWxmdEs84RkC2WT/TJy2u4sPgg9FJG2VdLV0rjq2OUi4tjXdBnx2PYd+7bh7li+iUD33V2U3FRjnGOhi4Xg/dbxoYD7TIB4fM/k5Bl4VzO4/u7Z8Yzhz9ecKZd0feRkSi032bTGP4A+NAR7S1MV08BKc5SCJQNYzP53ICemFMB6WUNjbLtNVt4va+we4sE7o5und2AXSNtt8ACQ1gEx9r5oBzSZIc1F2xCZL2aNc6a2LFAIlkvuI8i2Xkvc8dVdJW1Z0icsloq1ddueGQW4DcyuBtxUFL75be+KZe9oy8MWKalCdlMiZEZ0lZgL6IJlXXC5vtgE67LgclnBLIgRndJttyH0tIBiey9nWJSJWJvAyAklZ7b+2n2Siwyf/V/Ugd1/aVgXc4fQJ7per1gvK37yk58Mr0+fPuHz588D4xZ3WdXbCo7yTfeABb2PE7O563vOgcAVezDtkCUNK89CAD0vic+JEDjZhw2ubKWOneafy1oHV7ZCxo3CriVzrzP9wYAvhWA3MlxFjEoyb3M/cUPonNQNd2Fb0MLHnfe2cil6X9CXHaqeVli7tb1qhKVGcZQBCSXFxJPjYwB3MZHeA3BgBOP3/Nw/z/EW4372rAHwAU8aVhjCdF+/KDRv+kYJvMZsq7namu0sz0EUfO0t8Hb2uwrQNbv7sl8AAOv9Ekl8Mjsg3Sa+/ZXAohQ5aUSTUASrs4cmki4VQbhTBhAyRIe0FYvs6Lpa3VvWM2KLlxXXT5+CNcdqQdgk19K7rWORDixIRnS9esjbS7hnRCysre8dbVmwbxt2Vci2mYVAt5EP9jXus+Dy6QUXAvf1Ev3ASc5t33xi1UL4AE+RKpnhkYNw98x8NcET3xkNoaoBFIObxH9Ik3xZF1zFFtPI0nB9ecF6vRhg//hjMG/6uCPsb4ggmcFBADVQFHWfrpb4/FbAtayKPbgfBL7npE/+ukViPu5c4s4NHtRdZ7al34LFmTZajhm2m2obNoDgmKHyqMqEfX9wk4S1lC1QXZ3RNyIhk43WwCUXMsWipSlPi6o6ICt6X728HcvSzP/TbG2E7RTn8xduqYgqfK3Sm8eHAG5BZsqrwP0eCH8PUH+PEjhOLr7P7uv9+Z6/Lxp8Am8AGYrnHZerDjmEFdo0zWy1UDzurG73MiEu9l2p68SeChNZV+vy6+UKkYbPn21z2Mf2iLj1GmWybRvQBbKbi0Jaw/p44OJCrC7Yl8saDHFtSzBslQaFKZzYcUcEkAXrBZBlwdLNFdJEsKwrLu4Tv768mKujNUtHuu/YVbEr0HZj3OJujua5WS4vn7BeLhY1cbnE5CInIre7hZ9pa9g9X3kwcLH45HVZ8PJytVjol08G3OuK9WIThaKWJKn3Hf3uS7L7biF5IlguayT0uizei91SmBrg22omEckMoMrNnztkMUugugoYUkfQWL29aR18/uEHXF+u+PEXfgGff/gBP/nJT/ALv/AjrtcX/PDDD2HST4Lu0lokRpsv/gKairmCwnoTrEuGFhLEq4IhLtolZh2SADy2Dff7w/Jt+xJ35iSBt70sAvGcMmPelXF3H3WmTiM1V0RmwqvF07XS90w3iZYxwxHClsi2yNWVixOJ5ZIuuNVj35uvoGVB0kKwslkk0wJBR18XNHeDCH3+7qJpAHZP1KkdaKepYfP4EMDN4wywT0HX5AHACLzfzbxP2oT9WC97C7eHZx081nyMp58xup0TlVJWo7l5Fr43EoIJjLmqMjj5Sf0qcNMtIzGaRt/34hkF13UdrIu+d+xwn4nkXnuAp23qDamIFI/H5u6TDBXrSytKJ10hXbnpsQ+N1jI2FoBNLi42mUk3h4ea0R9sTN7ZfDdfqAH3irYaK6qvdV3RImfLniCxmeh3t2vVM1ER4GIhy3UNBbBclrBGGhS6e3nCreGTll72msyLiltkh7B5pUUDMclXtcxmAkGCg3VB0+YWxYrryxWffzB3SI0geXl5wcUtEEaBcHLvbPorvDouS5RfdmZu6lDcKFJeADd3yhFAxuxhcdxfcuOmDtEuZNxZhhgLMOZuGwT7mdZso23/cfihYwLRSAAtHwK3a0fQl+y0JhqA8iHwJGni/nwnKrZYyaKpxiXzbrX23NTEJtnHPDHq55UJz8i2nbh0yYnetyjphwFuLjzhzuetNQcN31+uNWOiNYXnQBWKu0LkgLoHIH8CylTGvLx+PtchEsA7lEERu3/H41Tz/rDBKoIxoVMpWzxb81wAssd8CChoUdG0AmDi1Pz84kmtoICuADPpLc3YamuLmbOPR+QCiR1I9g7dvcZtx7Lt2LYd0hZc9ovlDGEiKGkAOhbfabx1xd6NckvPZcfAgrZYRTM+dknQZrrNAHaxydCuaEvHAkn3BMH6esF6uWC9XnG5XjwiJYEbrUG2BWvfgaWh3wVYzJQFkBkWX65Y1wsWZ+42eBdr0d7RBZZgaN9tImlZbGOLJlgvF7NI1gWXZXUW5QtrNsFOCwsFpD3EL4DNXxkDnAnFVncBvHx6wXqxiJGf/PgjXj694Mdf+BGfPn/Gp8/m22aECePgeywC6uGakSJ0jkGWQ11bWQfhrhJfTm9WQU0EMo0jf3Uotm5L27kR8O3+wP2x4e4WlFkTDbIIgIaFzn82Eu/nbbV76Gj3DT6qRck0DGTK6duumSEr2fM7TGRRCuBeKhFwwI7J3TLuuX9sTQxm1onJTV83hONLTCZ2EXRlH7tF0AB9Jz3gxwBuycai5o3JHW88CtroR7LLY+aZJo+q3UsZ0iPBHGkqBfOYgDohr/rCKNAU0EL5Q3v4SyahUA0Al1SyLoh+u06mUsoVk18Z9zs4O8HxkqAfwudAZ+UgSHAFpvtendpcVvPbLs3cAPu+W2KqzYAE+wao+I7hPtHUc+f45Xa3lZhkPYvlBum7gntVChr2tUPQnCED9BVbcbk6kWan9ePuik2abx2l/lv3Z3dwlaJFYGSejhbuBteMwejR3c+4LmaT+qASDpRlgS7GjHRpwNL8b3GgMmGQ3nP3IVUsBFeuLHWgX7goQ6QkTktrrPsE3cNXQt5vto3X7fXVVkZ6FAw05wCaGEB9evmEy/WKT58+4wdn2D98+oyX6ws+XV5wXXMCLVwXys2NpEQ0pPDnuDJho8wGw2byLeE8Sx5deJVv6KCKrXdse/eIEgdwj5zZu7VCh/hiNI4bZ8JkyZLj2tyGOVGZE8LpHlldBlaG6U0uxHSV5LVk2bQiqASk2dqAxScnmVSNVlaMM5eJwd1biIhCB1eViOXfh6jN8zfHFAEWXcxl9gZ2fwzg9iPAWx28VdG0+wAXdBVk/POohXkuZmPN84+uFl8MpFBV5gtNIDfZDumL35CFYAbvkFoNBgzk6VQKfKYkWPsPWSZB/S0GwI7BXtg8QThURgj52KZ8npZfN2lYxJXban/vbTewbLsL3haTdtph4VmoifnNNHzcH5FXJRLTozkmOpOXZr5d6ejNf+vNZwJLlu6fwf6mYnNl5uxOuGek978IggVyGy0sBWia95c0YHem2ARYGqQ3iC7Z/2SSjX5mgn+6Q4wRlFh2tUFpwG0LjMJyaIF8aPuO3ppF5YQlZczx8XjgcbcVkXff5fzhO513D/dpYm4YgvHL9Yrr9QWfXl7w+eUTri9XfLq+4Hp9wfVyxWVZM2Mf5UxMUjs85Cyd7MkJipBWNwJjpTNzIoxspDjH/oxdPYVrT/De6CrxxFhdDeDVGs6lNGV5jKbKsWEWVH8C3C3cQlwcNudhCeD2gjMvjQAxectVw5bnPv35ca8aleP3C7emf469TZeGRX0H+WwpL5O/74AuvpJ60Zqa5fT4MMAtTSC9dBYBXDO5ULhQIpzKgZLvSDYnPXNmMH9GBVzmEMi990b2EIezXywygvhY+rOTYBFDSZgWAYMBe/dcOuIDSY6xqkx3Wl03tWxjGep7aBq44Wt+WWcraIZn2szFsewmsHvvWB4LtsX8kK0tWPqO5pOTe7dYaADQXfG4PyJRFCMe9sdm8eNe7n3vWJcLLLeSZHbBdUFTgclzWi2m4CRcSQyzCpO6NYgsaEsOErpXpC0Bsow7Z2sEMDUBlsU3S9awjOhDltaSdbvf0aYTi/przQF7TWMLOcHauFDJkyQpXVoOQDZpteP+atn+vvy1n+L19RXfvn7Fly9fLAvg/Y6+7xAAl3WN8nEBzQ+fP+N6veLT58/4yQ8/4PLygs+fP+N6ueL6cg3GCeEu6Bl+OYrtJLusD5VrGZONiaRcvyZVyegXE/Xuebdta7Lbw3Jt3zampaX7TCxkFAyFw2Btx7yMEGvNuqF7ic+3tsn5m9Ya1ssSzHkgNAW0MdfPMzu25mmJGaVSolWAjMB6GtgQreoBBe5isrPGwMUZtwsXAFukA1G0/nZQxQcB7lG7hiPfBXyetKwRHO9Ff8T1E1OuoJ0zwaNWrvfWIuAHf3b5XK3PUCfl/oOSAVNIYbhPunJmocjnkBjV9ohQJ1oGBBpJVqKwhUExYefnsZiJVsvI3BVtz3wUre9ujZSJp73j0R/ZR/79sq7hj922LViIbfybE7Lcrdt8nFa7apmkv0/j++zT9GGOu5lItFdd2swBResqXHMO3HWAJgiZ5adMDu3sDM7CVBcsi/VXZlWscpFmPZVx320uge6R19fXeN3vd4t2IdOm2S4Wv31xH/onn3x8uV5xuV7Nr76suRyboZACQC2CgbJTkSvAtzRzuFYwsl/wVZj4wLgdXG2OhDvdJNve99wAAuyDJmjIENMAbslVnTXnTBCcVlYP87pFIodKLulnmb2ULGhKk7tpyzU1X01h2dR1En07joUZN4ZnnFgSdBkqwy8hlsb5nUwdHwS484iOatxIN00M7qNYmSlwBO+zxhF4VISDwAzavA/fZ3CuGyucgXx9HyRZ8je9WgHoZlH4fep+iLPWnmEL/h1PdC9PpEKIh2Z7AMZcq+JQ1dykVwVYEKC+euz0spqv+7Hb1lL7vuPellh1aJEBmVcbALbHhsf9YmCsQN87ruvF0tIq0Gm+ewXJJLk6UF3AhxAFIYDni3knIgY4GC6VhwfERP+4X9Vo5GhGe1stE7Nioqcd6nMmmfKVPmdO3iFLBlMcDBX0ZfXdssNt+47tbmD95csX3F5v+LVf+zW8fvuG12/fcL/dsG+75y2xpF4X969eLgbU67ri86cMfWT447Uk9uK4CVnpZNEVvGYALzIjBMzKSDOfe2UcvB13uNl7x+a5SXIT4IdvApyuNrNcXLnUJeriS+uR45ljYwkylPcBGGeeOXqWdY1z4zFG6ti1Nh/DVZB1ArINCqvKU0bMhBXFiUm+QkGNuMTVqKrEOf8MxEriD8+4a+fMs7t0jfC9/u7MTOH7GXCDAIUzRj26KurOOM+efWD+9gHDYCjslL8LAHd7VEViOfxbnVXrmOZehfb8zdCOPvAo4hGx48g5gyj/9Wb5v3e1WO91X8yV0hr2bce2bLh7LO7WNwA+mbrv2MVcJo/7HU0E99ebRaZ0zZwl2459XbGtKy67LStfLiva0n158YLcCkv8/hw3Wb9Gtg2ybvu9qgcl+UDt2iOem8BvA6YqfYJ2ygllwayDAmRF6WobY+rVFwuB8rRt2B4WKXJ3P/bXL1/w5adfAsB5vvtkZOwjupg/e11WWwF5MXZNsL5cLJnXnK519g17BTFsaDh6DfI34Ji0NoGg3FMykQeSsXNrMlUti20s+9/dk0k9uOhGDLQX4fxCXX0rEWlF0BSJB0E9vUD3nRkoDmSvdG2MC7/S0lA1K5T2B4kDo3Zq+F5YiWL2Ky0ozkFVy313i0K1u2XRC6k5Y+Vpkc3tX5fPnx0fArjnY3aLnH3m32ds+c0jfne85hSMT8yeZ882IXr7+ZWVc/x0vGMZhYWeGt+E/f36nloJIhFGx/sR3FsRGHGG27ShNVM2TAi1y2aA1RVt36G+bBzCiTePCd927G3zTRzgCsFdYe4yWPcdih5L85sqFk3gaEhGS2wcwTtBm5xXufba8x+rcvXdiFSRqB9prYiDhig854wno2rm5e69YR5Xkg7jkBlhX3VLbBWb497vuN9u5hr5Zu6R2+2GzbclYz6xpXkO7XXF9foSYH29XD0lwMuQY7vuG1l0z1FGaNFQmVfS4S6SmfjAgRZ1DMZY1ABvSxXcY8PfDG/cY1uy4Lq+MjPavoB09EG8R/M6Z1FfIMRJVmQZi9KqPChaQfgf793CVVIZcWyAHFYe+/c4FzWwbf5dLFHmgX/PpTIU8Y3jQwI3cA7S8/fz32c+59Hve2Sn83HWoHTZsEMrox+uewO0B5D3YtDFsTQzkSqTr3V0yz4Vi91oAG+W8ez6+jme4b9lxkAh0PgRSfUdoRZY/LBCcb1cIyHS/WLJ/O/3WyTWgcL9dYBuOzbccfu6YFvueLzeipthifwP15cr2sWWua+Xi6Um9Vwly6oxiGxQlA1RRAy0kaGH1IjqEwg5uPzlfSDGxcN/WoGC7Q5V22Ktcfu2Bq6b4WDW3oHIoZHzE6KK5psjbJ5D+3G/46c//Sm+ff2GX/urfxVffvoF9/sdr9+++X0sm+PKqJGL5Rdh/uwX/3tdV7x4PpbVtyhri7kHwj9PEIEG+0PUlEJFQDqRXcerujqypjs4yDjoKtHYkux2f+D1fsfr/Ya7KyYVQBZBkwWtrf4QV87zfWMcVtSmRjJBIGutIKuS4Y6JAXoc/cWqsLotoNYTlPv5zytzznzb9WWuQy7nt3Fin3c/t5dztiis5LB5j3j68S5wi8gfA/B7AfwlVf3dfu5fA/BPA/jL/rN/WVX/C//uVwD8U7C50n9eVf/L7yrJ+bNHrV/Oz7+ZgXbwg5OxKt0F74P3mR99/m6+Zir8++WpbBg4gPfAzp8oBSqCuUz179lHaIKsw++etW+jgSm+BBrAIoouDb0tEAXWfUcT22VnX5bMKc0YWgXUV8ltJQnDvi1Ylg3buno0y4q9Ky7XHet+gaq4y8Qz1NFCcUaX7FgCiFvr0IhSieaLgdG5c3gvexumHwEQNXdI7x7rjAj9sdSj6mk3aQU4Y/UUtbQ0CCrotnhpu98jNvv26nHavn/k9njk1nCt4bIaMFtYX26AsHryrMvlEsm4uGBodo+QRRO4T+WTMh3tFAwn2jXuFwze6z5cV9pYfUKymxLfPIqkzoeo3781j7cXyZj7UbhLub2dvdzGsi1WivlVqEttLsutOygkctcXsu3dSlakXjM3Ft3N5a3haw8CsMmkC3jrxK4TtH1Ctmz8XF0qOdd2nHN76/gexv3HAfwRAH9iOv/vquq/VU+IyN8N4B8D8LsA/K0A/msR+Z2qun/Hc4bjGVuc2eSZTzhM1QHMfIWjVpEbr+H9zpg7/ezPfhe/DfZWwAAjeIs73NLARA6GqdwDeE8dO2BOqTPL+4x5198xOdRwjveWMukWt8j69N6xiCX9WZclBmjf96gb/eW2MbBix54bCIh41rUF9/vD8pRsGy4vG9b7BdvWnZE/MtJD8tkxUaaArrRkGtre0JeRqanCQYMTWjlgav0499DZLlzq2SR2U1cRZ/c8PKaYDHe3Qat9h/oCmsfrzSNGbvj25atPRL5GrDZgoL16LpLL5YJPL59G4F7X8G9zV5tINVraB0DsJkNLMDZcoOthIi8pSiWFg2Ba1l7FTePvCnZMJkV/9t03S7j7Zsf7zhSubid5rLW41Vnvb24QstDMMUKd4z1lURhA1Dd0DMfAxLRNT5hS5jsX+Ksrh94V0hzKOQR7cYG4DDJqJgF5H9h1Xf3aB+Am007wBhXsZP2eHe8Ct6r+GRH5be/9zo9/GMB/pKo3AP+HiPxvAP5eAP/td14P4G2grufPgHMG3QA5j+LQIpjPQL/ee4gE6bmMla6Jep1/ODcjK+CDwtWKOYbi0ZlYftfxnBYLkvefrj1j0tF+kCEnuE3ACFJcNNwnxyvNrDRKY6FS2juu64rN95Jk0qZYIOHWbbgrdvtu7z3MY1nuFjP+7Ybl6ruTv3yynB+xIbEMiZfo0/306bMlgvJJusVjxIFSSVBREtBcuSgnt6z2BsicrPKJXJ8s23lOMqKlBbvVWFG6b1u87t++mZvk2ytut1dLsvT1a4T7iYjFaIuEP/uHz5bN7/PLJ0/mdbH8z802dmC+ci5lb60BgyxmjnD1v8/ISgBy/YrWnSBStI5yVtqMBMT/7sVd8HjYDje3+w23x92Be8Ouu+tX6891sbj7AG5lJI4/RxHbl0WZmZCrs+/EFRNHgglc0+p+0bhc3Fqylb2KBW5RAlBsPqfD1dp0tWQdbfLRlBCti7pNWY24qsC97w/f9zQZN/uGgO2t+sS+zuPX4+P+50TkHwfw5wD8C6r6/wL42wD82fKbv+DnDoeI/DKAXwaA3/ybfhPPHQBnBu+3/N483mLFAd4n39XrnzHvZ99PdwATsVcWHdfCeM2sVg/30wSpajY+dZsgn3fm7gm3QmH6EgBdOZiUu+XNOQhsIWKjZwHqS9sXadh1QW/7wE6qTxCwaAtVAN3NeNhnkY5dbYeYtm6eZ7vkOw5Lxeq4uI8cKti3Cy5bh3bEDjbh80zdWMB7T8BNGHIl5pnmxOYfLCujYJEMVRPJiVNqUoaBhYvg8cDNgfv1W7pGIkZbNfJiVzC+ekx23diXrJobGbTppUC4q9k+w3v0Orv4CaeLtpoZuea9iwRxnqArwoVQk0k9CnhxtaQGeEpGf9CalZS1asEW4XZ3CcL6GeoYY0ihaJ5kTb2srDpdQB1KEtIV3DRbpcfj6NsncKsnKus+CRtWcE+3SfV7c1I69zvdC8smcLOCpyPv9Ph5gfvfA/CH/Bl/CMC/DeD3/yw3UNVfBfCrAPB3/R2/TStgP/Nr11doxLefMVyfNHVUDmcAXBluVRw1NJCM+6BAQshwqiS4dVGWpigDe2jcJ8G61AM5kA7lLvc7lK1IRLU6mu91ycGz73sMyHowLatUts5cHG2BLmswaRPyNAPThNzxEMuJsomgB1sxMN0AYFfIo2F/7LmS8VBPDd/u43bPCbtPnzJPBeUl96ACYUceyhz5AAAgAElEQVSx+3uJKUbG0zOGd6WfXuDAXWQRuTBEVKO+2+NuESKPB16/fLGFNrdbuJEotwTr1lq4Qi7rBZ8+fYqJSG6PdfENk2PXlRJnXBP4p/ttVEqlFwMAE6NJrd3ScrAK0Cry1zVVH9SYM10HsQnw9sDr3TYzvr2+2m43vnGCqrrrCZZSgFuOedGK6Nt7sS41lFL9rLGgh5+5w5BIxYdROYtYsq/WOOfhLLsV/zv7GqMFHu6w8GP3sDa2LRl3979jorJvAdbmMjqo09lIfHr8XMCtqv93PEfk3wfwn/uf/xeA31J++rf7ubePGFcnZv0E2GcM/Azkz9jrgUU8YdRnR/Vxz6B+uPbE1hksCQ6w+vyxYOPJ2WrgYJLz76vGnhl3/a2IJ8qX9N1CHYzKwKilU0UmHiL8u4Ab4yu5MchGtLCRtWPdFgc433Ow79id9Owsh7jvei9hVLwnHHo3A3bdOx6e2OnxeICbGNdIoGSRdnXHDpvG6hFlAiBBOlYqcjMEzp9JAfhsA0FuEPu437FvD+yPB+6vFpe9b48AFII181ovbRnY9fVyze88G+CyjKsBhxjlIisB1bSkQj7F8XlS+MOYcxcQY6ErwVBvLS3qQADxpe3dFxbRr31398h9y/jt3SeEhbJDK8yTgMW9a+QG5ZcJzuiCg733Ihe9+ItDYRUGTpmlvC5tQesW7780phxGECiRuCJu0bWbpRgMemTbZN+Hc5r16tN4rV1BWXrmTeDxcwG3iPwtqvoX/c9/BMD/6J//MwD/oYj8O7DJyd8B4L/7znvG++zXfgbU9DPXxTFP73/yicf3AngFoqe/LUzb/sxyhutiYuEMC5wB2B4y3b4qANG4ZLYuAqyHezijKr5sEUveZS4Q931LQ2c8NshwKNTwnal9+DXuLgIf9GwGybaIAWmCftlWA+51ix3Lt71j78CmbnaX5xoj6qgDmW0oItgfW0RXPO73AO5YsszkPsVd0rE52+5DnxKkucx5WZoxbQhs0UZh2pIx5hW4bRGN+7kfj/DXNmfHK0MgS4QI/dWRtL95HujCsofVfBGWN7LPSVhCHgjpYWkhXQAiZL0yrF7k+WgzgikyFhvISbo6IWm7uN994U36tw3sxUHSVlmCOTuQDBodR9AD+4kAmOGX/I7RHtmnehhXrJc2yr+iLwuWUHBWPrraErg15LnvPSysjN3OcNO6QIdAPpKoKM3UZ3+dGLeI/EkAvwTgN4vIXwDwBwH8koj8HmsV/J8A/hlv9P9JRP4TAP8zgA3AP6vfGVHyts94BO8a3UEmzM9ejgHgKlD53b6nSKdHbfz6rDxRmPBUlqgnmYOXqBXQPrg2To6oG0bwrs+sjOtpvcky4WFVYlxUqRibpVYNkqZZbrIxDvy6qo7+3wACPspXKa4+uctE+r1bzua9K7bd4oBt1xQOAne/8D1YixfM819YznBj4RtTvJaFFGYVBF+Hr/OLML7aQuEyEfNvV5Zty3wK4/ZzZHzbtln4o4cDUhGsnqP75foSsdmxowpzRzebKxCxUMhYgt8kX3Ic3eSYE0TFGY6Bg+vkYB1WK9CArCPB0WwU34BCTfa2fcO+7Xi9veL1dsPXb9/w9fUbXm+v+Ha7BevetVsiSBFPMKgQJxMQLgbyMdZxWLBC2bYSpDyiKBXV4s7o+yCzoOLyvu3NlClBd/cVxZzj4G/b0DQ+3rigpnsmxOqqnsdtWEaVXEp8ZQQqu5Rj6y0i+j1RJb/v5PQffeP3fxjAH37vvu8dM9vm5zO3CN8r+54BVaEljvuvz3FwlRT9EFA5lYWAq9D0datPWJ6x7unWPOqQ5KeBdfv9aOaON7ACSn50QfErKWhaTMveywDIMrOOfK++/7F0+dsalcMFDU1X9K5YCmvZ6B/vnOCxwVj9mXBACQrTzYTe1Qd+67k7T2M+bR/8okCAAN0ITghYL5HIPQ3JFYnpInEXhABwBsjJ3kXE0r6KTXLWhTMrJyE9WqTuBcmJu7rB7ZklOvc5O7P00pnA5DeHc2QdzmYL2JPRJ+nIc/u+D/7t+3b3DYE3A/V9t8gLqG2D13tENbE9EdaoNb466w7QLuCb/VRJRbEMK0svjNyqPBEkEXPP+TeyC9TzhoDjk+0e5k15Bs2d0s4E3ZwL4bgwgiTlgreA+63jw62cfOYqOQPsChSVeQMTM44+rksHfj7WfTZo4pzfdhhKM7gDUDe5A6QdYL+7ZGemXylPfW4UKxAc+YSiFBQIkVKIpX9133dNYTlbHAxpq/7kGWzmvsokTiMDcfJsrImMm7GyYZbuIwt34IgFECyjTxipg0L6bX2wNANwkUy7EXG8tNzgLhthpjpv01i5ER0QesPyXayW5xyIravW1RJErcwxElEjyyC3tV/YtzPzmi1KikQVi5mgJBHkXMT42/+/vbcLtbbrzoOuMdd+04NajWlCCf3LF0kL1YM0LdKDJogWbUJttEJNEGxRCAEFi4hEIlo8q1IPRLFEGtpKTYPEak6EqojtSapJmjSpScyPERO+Jppgvvd59t5rrX3P4cEY1/iZ973283x5833PfmHPh/2ste7fOccc8xrXHHPOMelfhppFp+GKkLrSnzOBqIPHq0UzvH94wMP5EW+dcZ8vF5wvFws2Nd3BMoCxAcC0vSWVFUL94ks0X7briXdjxfuiuavmwHiMj/SJDJTf9IHvMTXCMETAsiL/ASkD0VERgSlpbIeFSpaThXAe7tP3zYGt7czUQ+YH5EvS3nsrvRDg3gNznDlgGysQkL3xE+huE6BYZbLNA5m8S1i3kvYWk2p14x3BWJxhG9Gl++Ogp6X7Y8E0URvl/hpriMk3eiOQ/TexASq6TPgXrgbtAbiqDJp7avmLSHXl/R3krQHdKTdDhkfy0wTtAOmMh6Fzxvzx6d91uu+U0nHWM6hnA5Ch0VBGxrCCyrRNI7gwB9zJx+YcG3vOBsxgRdbYzDCYi8Y3rDjZ50d37nc/2cbKp5MNSnLeeFRCY8x7GR8dq9imRQFD9733ZKQiwXlVia7HDkozEcaMmPdI6Nd2f/blcsbD46O5Rx4fbEMIn/r4pDbN01YgCqbYrCXMaRtXgPjs+Z2+UK4Qi/ZdNL9Hfnmdt++4vzBul0G4jRQ20CjmwqHKcN44e5s268oXXiFJVqQA3AHx6JqJR6b39KUzE9Q9O4dg3Oxp8Z5b6UUAd+siPNM9fB/GXX1hTLULHLKr7y8W/8gNs36v6ZZfPkM3H7tK3EcSgE057EAb2bCWF2fZnkkrC+dbJD6jgPlckWBCR70dPqv2ODb3LdN48noy7HVWjjhLHSOBm/DKXG3FJdKmFWqZQcDVadNCzQ6479JXb4a/P1gz3SbwKHTAOEmAwxTbqUeNHkGgsXT/owPgrjKMAc270TeLGJK7AZ2G7++Zs1VSqAh51s9V7rseXFEJOjEqYVECdecXviiKv5exmzktDDAU9PLmPHGOQXgEwNhL8oJHZ9kXP3Z9umKyLofpmWyIWOqNfPD9BbjTvpS+sgNdanNpTv5Poe163XMN0P2iasYCw/RKINBNkdvp+Y4nYf6TCNoXb0vUY8lxH/rgLW8jbuq4Bu/5dbb94oEb6AB3xKrXudPrvWOMYGNAAguD0QPIlVaK9q7dACPeD7TXpOsP2Tc0kRycpBfxucHJI36cLqAE7yMAT4VO5vWcUyZ8a6o+pztbx5TjmTur66Ser5th1HxXeUzvopKhmgJTLsnG6FOcvis9WfdUDyPrDJBzZulGidZFfRo282XcMQSo+A4pVlbGM4FPXYMqTs64P/qI8Z0HA33HLjpQjXCkdx7wiQH5I0xpMY6clRBjCCiGcjzfcFc3GIBYOZhuj2LUF8ZdiQLhKFhoZeyTriGHQckgUgRsc43c4/HxER+/tV183j7c4/7x0YKPbU+xyEp9KznRkdufbf5Z6hkqPvPEZ+2wp0T9si/ZayZJ8rKMCAQ2IFMs9n1xb4WbrsRHUbfcM9UFwn0fxwDmgJw89kmYsnx/bLXoLpZaR5YX8eaqAexsI9Hz8zJxUdbLB27P3xF43vwr55kawItvViC5epBKqYUJ8z1N0O/RVbnJtNei3WDcSqurz3DmcmJl4xW843gxAPUROZCY1wZ/KaxP+H8p9lHv51ZZq9Gscq/npqptKzeGby+X+ZliLNhyNMo5BM0apS6nh9fcRDDmxGlOn92hvkItAYzPGATuUwL3OHGeCIFbwYFGIF0lX/JRMmV2yWM5OaekOrtO4D5FwwzpewMm0Iac2WDxbv2rtaCkjS7nOoCYFYlgy8lxkT2tdo09T5CxT2p+SYieNk79u4Q/m2zbBibtGhWUgXInDz46qdKBm6x5sEtQgNvi12sMSjTmWwxO0pI0is6Jm1yFVDfaZpY1P22T5wBfYetF5ItyjTYSBFMxJ9/ucC8J3ElMvfcpGWbhU8u415WRtesR1wCx2m/nElDYXFBfxmonsnJusez3aSxHg0P++OXCrNCjwUl247ECOxlSf9SecR+9k9cdgOzUGX7eUD26EqK7F0+wZzmDGNPmdlfXx7EPB/u6gMd8GSPmTdlKQ7WVa2oM1piSAuOUi11WI+oNgwCkqrjj6r05cXdKlj+rXvjt4ZopwM0yeoaDqTNWy2kUxi3ZWK38GWCK+TydRpuKGOpXjM5RT8XI3WiV/U6dVETvrT5/Vs2IHlcFpJKcge51jiQjHzOnLbi5Pj1ZyNbHR9w/PuDh4QH39/c2HfDxAefr1VwpPoMkVkuK2LxtbsSMDt5kzkMFJzW3GVl3zDH3naM0dKQUM6rbBwoLmleilt2NmGcSdVQ/CcT2PLXeB3Uy5OcgzvE1AEMtyv4YE5i+8ldgoD2yXtmDG6VXFm60TwNwA8dMt7oz6u/oasAsaSqlK3Bhc3GcXKMSkQMAPhRYscxrugmkK00u7wsW6M8+ciPcpuIL47/hqggm4dd7LDUA09kLM8nsSr3Nsi8+KDMGhvpGB6NsxluNK29uLEYDh4RL4T2/DBwlIjiNzQbxxh2Gf6/Mw3YhkVYFEnn0huoKr5qzBVKuRSTecKWwsXATicRzIYjZBMMXzsSekuH+ceAeacgE8JV+MzMKVqezhyMXU3Xt1G4P8xf1mexydQ0ysBTIuFneUKnKxNO/GsATM2o0QI054RTNp+3J/NnnR5uzff+Ah4d7PDw8WOxtn7u9TQ5KGuimDyxjemuEI8haNXy0ndxPGM5yLWKjjGSko9Qj09oTFhF7Rn2HoNUJA5fRCPI54u9lL3BSN8QWZVFJZDG0jLhJ4wFOL0QCN8tw4kD2yL0t7z5tjNt05cDXjQ7WtYFF0mLFxIXc7lm7Q37bAfPmSyqklde099bu6M7TzPJAy/s1jhUq1hgHlmcwB9oO6+58KM/S6OkqUWD3bmXIy/VevyTqwGNSC0a4OXILtEyHPZBq2ObM+etciShiQCeKcbLvGBo9kTGGuVEIAPGy/LByCbggSaAHjbjcJ/2YwHchKjoksPGHWIwTgIESFGkYDk8B454Ew52KmBIUYiUr7qyu6WEBgTUlC157mMni67OjJsIw7JO1MbpGJN7Ce4n7HCR+mtxH0jc7vpzTRUI3ydMTNjV/uD1AaGFd3+17bARdlHD4qGkdCAwjr1kcGoAwumC76MaP5auyRbSDbBttUJe9digUNstqhm4EFQGBInuu1PtCYHyrNOqWeJ57oDDBGCecRurZM7j9goAbCXC7fyKxVyRB+eRswJaLU/zpYzoNmxVwSkoRzDxWbO9ScKIF/DpcN12LK4591dHQaiMNZWEV1yFDPXj3s+T7PVLmzVaGCcrQaJ1Km28SZ3HDG4GamwEYtr9iY5160wDW2Q3Q0ssg23OZTBnWTLfp4VNzeTeXrlPZI4OlATCxJ8HBtFUOdqzXVg2eFXNbuHoRaHsg1kca4Kbu1jLnTA77rINjK7DSZZb+5O4ial37XktRkhqjYzf+QuQ90vlVsQq+E/7m3DABXJ+e8Hg543z11ZH393jz9g3evL3Hw6NPA7w+4Xy1udtcAdsYN9DjrIwsZ2ZAHNAVKhN0U1BXxsiY3gRByihsXwU+Gv1q6U3K0QMV7zBFCGUtNRq2WCAyLEb4SXI9RshYo1x7N98AZEaeR1mYReC+uzvhVAjCSsBqeiHALd6mHHxv/LOuPj8tjWg8JubJYwAgNSC+dcu0bm3hr67aS9BOVppAFnUvvaES5PqTeMqfEUymW3hoISLt3SV/Yf2XZ1NZySxaKfxbofEkNQp3MwIeryGNEQGWxWdAn7jZB4dkesPRrlzJfOLlNSMVLgMshc+VYfGa1di3urFQtS3ARGyqX5adbrS9LJiZnp8iC9Z7VE02dKl5997ADMa0GGxr7b4RsQc/ol/XqGIs2Ii8eCOnjhKQQsS14ScSxaeWd6++8tQVTXksqsxD/L1z9QnCZ25hVswFc3my4FHnywXn89libV8uEVDq6iskbYaPT+N0ndcpLmMrO7cHNfJatT/bRdmdDspFKwDm9LqeHbhFCObGcBO8VxClDNTUjiuqC3DnPH7xKYIwLNkm5hiYAzZOU/0kmuLPjlcaDMZwZ48uxlf4m1dLxsK5lV4IcFfQtgY8RGOKDgU/fGNXc/tzlV+yjsLFolFP7+JjErzB9uqJVjK5rjIubzTywpb8e5IYDjLeYsV2FX2G1WuoOs24gEHfed1ye3wpLc/f3dxHWOpagbp6Z7rRiNmkAgPIAcQiHd7D5cYCW5BCWgrxQZgJmTlgHAASdM3lVV0H1adLSbjSTuQ4xRiKIRorFaM7KQOQLctMP+E4LVPo2FB6nQQLFsuTSMozq7jX4mQvQbiakEawSFpnzmIJd4UGWEp8OhAXI8ZdzJlh7qjOPyNrri+lR8MBVA7EMipXGB2+M0qozVNhutBdA5V8KODzr20wcts2nK8XPFxsJ5+Hxwdn2Y/Bwq+Mv82VruqDpiQGZRqcaAmbWg1mqYHcM9KOSj3rF3PMYZT6P/kemTLUe4mAagfvOvAaMKMaIRM4MYKkgui0uTmZc0Jw8qBqbDsaj0ls4gv8CVI24pAl7yCRQdHN4/RigJsKzWl8Dks+MmxzQ3hZNs7mKY6GECFKxVwqGAM4sW5stsAsSpqJzyugjZy6Z4pf38i87x7Uz7U3iVtzNmIkKICB+ddUQZu/k6XsNP4oD5WUeSP22VZFipTJjOOzPpMb36jJdIjP2lHxSG0I1pKDrHtgyG6ouAhyVSOgmFtfPp+DlLWx55/e3SF36mYD6HNhsxfjeSIAEyCB2E6LK0V5vsNZGvMQuzM0jcHXHJQUxpuW/WeON6AEj1rYdgHrVn8o7LDmj4ayMtlqwaq90RzQ5Fxr39zN3BwOwOfN/Nb3Dw+490HIt2/fGmgz3ja3JiNgO2hvnheGHjDSY23QQExDHjv1VWDDzCXmUC+alVVYDwPFTzygmgN/UEnZFn2Idg2hJXPxaYvmJ64PoTaBQ1tcfypC5TJ7xuBB5LT+v5azWNjo+n4KgJvWzGSYA1ZVgUXFhc1PoENsB9n6N8TcJIPLqeeM2QdHid0mZq7zZLsCje2m3/pmAeuzqSw852yMDLcqyB60Sx7W7hTbJx9dfy+X5pMLaFf2VXILSMsXGRBgjUJVbWl0K+9iGBvr1p5RGOOm20WQwC/i82jFlxMXn6gxFYK6xb7I5cL7qY0pGOeTZHoEbnX92gE3855bgNVr6C5Jxj2TMdfnFcBm9zAjOJZzlVnXDDaILsNwAdadQRMohH5mrffl9eEbr/+UqyNtUdPV3SQ5Z9uWunO+dgXsHCAteqZZ1zuddmBPWVMfkUa+5rUQAnG33emkUM02zbnRgBEMOy6Rp9SN0m4J3A7ecFcPB+HFQy+ICOYmubqTdQtZIhqWcidHK+4UrwO2/dYOpYloTS8CuIFiCf2zbczr/1F/NQ6iFY6VoaoxE0DrSkvxeeA1tjOQ3U2UZ4bhq3lYGtiS/zb386B86/F8dmH1ugzyPW943y+VdkA5JgiU1oVs+HVzAd+fLPDE/M4jeg4kLO6BYOfJmDdNK9/JFh0Ak03HPDS5CCXZTQXrfRdz2+7aOfA77w0Dy4JW2PMiSn9Pryu7dptb3NM2GtD6TL+ewB1d+dGePcawLdk8XyvZWJl2JQ7NJVPlGK+vRjKzk8GlvI5nsu32p9bHfdqecHl6Clb95s0bvL2/x/3DA968fRtL3K/XJzw9ZdTGECgROXRsBW/3H4tgYCSBKcSJGzDb5yxttRvQ7ZTBvDK8wjDWjZNp00AY+luJbBsFEyw++IScThZJ0NcwcF3DjJ6exPqGOsMHpTxzqvVcty2iTqoCGL4qcwhOwjZxu/G/GOBmqgBYDr43gO34VWE55pnlCkuF+PQtNqQUdM9P5OFGfo++Z0aO70vra41kIBt2+GJv3n2Qn2rIpP1AtNzdDQuzW4lwubYO6iTVswZn+bX9HgneUHP7hD3kq5b44WRT/GF7QVYPcgFTAFNzMGequ9LUl5tP27tQUIE1mW55IxSzF7YUr5U1MsZQpwtw12vqZ1kNByAACopwn0S5pLqFirFa6ixkVXtGDmp5vt/DVYocPwgTc8C2p2+RMOnX9qBd54tv+nv27cjOZ5sGuLhHrL2ROhcLvoCQlmNZKxPc9ShF7r0XhvNt/mcCN+vLZpFtpT6oe+ZOGbHDDZtFbaLNaAPdleplm3Ma4I4BPD3ZRtk6AM1ol9HrcbkeuTzcDkCGYtvUY9YLV1e4QbhtXIAXBNzPM9b3pZ1dQZLBuKWFBp/jNCOCZ/rY+v3xnPK8o/OHWalf1gp0ZUgXiUY3Kpj3jZJTRw5hXdYfenxdZoPfDrNZAYaAHYwaPh6hyC3QFOEvZF/CR/VKVqqBpIJXxlgKrvl+EfH4ETZbaKiv5lSBzBENVEQwZrKgGpMi3qk9fkoAwVrukkubXVCAe1R90MAsu8/Pl17VWhUraFveF0Yo6Ay0gnYB4COMqHlv/Q2FL9TZu0kmbNHM3GZs+Hu5XnA+XwK0H8+POF8v4SZpTJvlAtyPneDdsleBsdRLFtSuIeOuG/Fy6iOgPjNDvE6z16Oactw2C8nLmUqt7YjVTe1xwesl4727Sk+bTDB4XBVjTuBUNqb2su30qk4SsNkVNjNL/f0+LXcqyc5+n9WaXgxwr6Pbh93AWpL1d1y4f7aBLtyHaTcLK6y8n1MLdWlcrUWiA/gxaO9afWEf+3ITqG0qo13GKY3HRPlddPw4NY5dypTkSPvVodTGaFJW1ijp3qGizsly9A14VTi7wBridHZUV12GoLTrAjHL8H4Zu6BDxUOP2nEbwDwVEBROH8u3BCOKgUXFrrFFfUkeYwNvDNnJAXfKiYBDHP31fNG1czqdbHeb5W/49mRZx72C1zaSc7ex0y2TO0IuTJyex4FDDkQqbMojgfGy2Xzsx/MZbx/u8fD4gDfuJnk8m+vkyXf5qXWd4z6uw1OdiGoLTxxsVGzOdh/B8rLGtl8Tual0n8EzVTzWtc888hWKNliZ9UVdWoXkNeaM3OZXU55SZJsGUo00lIHzGh+pyp/6UvXb2jt8AB8+y02AMTFwAlSwUQcP8ILpxQA3sAJHJpEVTN//mQIOrC2Myq1sHJfiX16BG5W970H7WfAGkKvnjjNewVs9XwF6md34yHNaAKmwhXwypJV4AW9U0N4VIIxbNXEBfmLFAhXPlReAMSBn2Vwl2dlM0OgoTJ8dkeDEPCZny1LMyTpknYhPIbSbZNTAP0u5C1utA1Lp8y8CKfGfjRmXepdu0FjH1UCm3vjMBwfo2FSizOdd9W813t3FQWLaWcySgzTQIWH+o2w1tiebHst8893Jc4WkrZK8XpcBSQblAjK+vBB8O8eI4bfmhoiTPRVWW3O8I3bTCIH4M0Q5mO1TOTU3Aa6JcrbXc8A4e0C8FzRMnlkby3G2PWzVLPWCA6zSaqy2r6wnLbNlpgxfKGxxe8wg7bLc0osB7pVNABUQu6vCFCLZYqRKqSrgNuZEGNLlOdoaOB+7DhQ9C9ZrPtZjz1RGBW8+/4hx3zp267W3snRAPtpVATYF6nOwECHjDDpPX676PHFjcjJsVxHuLsJlwwBiQrkuWqpLQ2WGqfvBdLXrCJAukjEspGcF2bXOdsy1GYsFDAur5njE8NgeMjhtteRERgPnccod2u/u7vLY3SnAG8X3/Rw72RmcA8Ui06wAlRCY32OBjPu1n+aT+7XNp/3w+IC3929x//CAtw8PeDyffRPgS4SSTY8zEqXE2piNRaTRDcYZ1crcODuj3hO4lxyTtVYXTwwKArkobMKiRYoAvlXeIpxo6+bWMnUcpxMg6Q7hQiQs+pFET8NYnU4J4rxmgHjFvLqbLlx17GkMDJ+MNIfYupObGvBCgLth76KwqXw2HYyNkta2RhFsgN8qqgC41C6ZDQms79XSflq+DkC73Ve/VDyJNfKVFe0bZp1REgr+3PX1FfGdvOboHjZxacw9n5Jlar2LjmGt3EGYuLIQzrykGCL/bYMwzlDDT0m2ogHO+SqNz2QslvM517qojL5MC43ZMHvgBrADbh7LvPEdi7RCF3ogLBniro/RYnLHhsALcHPpc8jzCK8LQ9V2uAI4QYiZhhsCsXUMZHpzYdzeVKZ6EKmnzWaSnG1HG5u7bVuRPXjUPy60SebseR9csYwIvESpDYyA2emA142ywmOnpm5KKbV43RKY1dt7qX4aoKQOWM4X2SCN2lCNiIWG21uBD5/iJ9NWf3JQ27DVMAkCs+E+blZ0JoZ3FLZUPozPjPpSsVg8ynVUU6Aui1vpRQA30BsL0BmSyzkqLVZBDdjmo0vD0gW0YyqbIKwj3AruwC2EjvYsAvcR495ZcztaHlgzY6cSy7NRyvosv4fA2J0ghDD1awooS7+337HevzhBpIBR7PrR/ajNuKA2CI02FoeE5aXM8+Su1yT8UXXhiAWnW0vbzYgReuEmAAcAOX0AACAASURBVFhmaiz1vWOvqmjZsbeV+7oOsGs8XF5jDI/4lqBtx06xazuZt22yMJqeZ3HSxCYhKC6SoicF/1yuyEVEAVRIlWS5CeZw9j0nnjafBni9lJkk9ne+XHChm2SbcX9U9EpYiv455IEat6s/gnRnK+W7u9i8p2XT8FNn13g7XHW9gnetw3BLiRE4mQPDQyqcTgxFjNLzDPUMYmULszmDRcvYlLbFdOzhE7RpPsWivrqrRMJdJeM5vv2CgJtpBXCgNzgZ7Kjq0vW2TeOaMgG+cMfhzZ9j/ikPQgfEBPjyxkLgkjUekaGDAlQN+rxT7fYGWX3HmxO8P99UNLoZJve5hhDU6MCRDFjW4mqC5MrVNLDwKsr9QbdotGk+CCKdF65y0fZZi6PBxHOedWXn1dfORzamfSimdL+MUb8vrpA7bld2F+DN3XBOd3e4u7vDyY/FhrTvmPbVxj88f9zYt8qH5YcY8yV41zozvMv52nSVbIz4tz3hcj3j8XLG2/u3eHP/Fh+/fYM3b9/g4Wxxt3M5u7+ShhLmw2fbKRgK+n8JTrZYqfTGSDlSfQqOO3tWNSaqExDugpRRx6OHWMYQqlGknmr56xbNjTDn/7t7D6rYxgh3XlM5d6VgzgjHgZH9XfYaqm3i98kdlEQxN998mT3WMXzq6e304oCb6SaAB4jm0uTabac1XVkwFYFKRZ3pPDSv90el+6Kyfxwx45L3W7/2ONO8KDUvrcHyQm7AgPJZQhUmiz4oU1HSCvPJynJecuz/WBhxcz+VeujHkGxvFL4xJ9SnP8F3j+e7aVD3O48XQC3MMM4eiFV4j0hMGxSWsZRVmN9y876fA7dnyVw5iBigwEHFFcQDzDkIuQ5G8t6uu620S6vvTLvKQ4Kdg7L3tpH1LQlYqrkk3dvY1Im5WTyS65PtanM+J9u++C7uHJDcaOBE6oY0RXYJ3lVFmJ+YvaWlDFElDLaUhMAbInQYeIPtW8tGCaBBlSJnAaeWpNScErgcOdOsyqf1Znifs3qs5aEMjYbn9M9K3mpRah3SAEc9WDA1dcE8x7lfHHAfATZ5hZDJOagNZNzt9A+nvw9ANN407u4DZre+3VuSm/1DHzawamPec1SmesmN4zyn/uyaL4au5RUVvI/eJfWBaz95nZ5DkJW664Y0Rirl2pZ3zbfxNoWxFqgG0QbMj0iOJxDr6o6RmyssWQuwLq6kLrcCcO17rfvihmif/VhlpXmssLiYDbIC8ijuD7pA3Md9d3K/9invKffRrVLLGo1V/ZgrbZUBG3iy1Z5nVjH9/ErQgzHUzffUZJd8egApbkP2eDnj4XzG23ub/vfWd7U5X2ze9obYHgIGsh4PRBDxR/Yy93YtXHLOGVSVXKX8rYbSPdGMlypOBSPWnjKB20Dcp1cO31QDPhc/ogGWHl3ZMamOe1Sdq+Af+WL7tO22+s410nWrNsV0myDeN6e4r9v99M8g94sD7qO0Mj8RA2xaWRsYsvmPUrr9vImWn7Bnx6QzaixykvXd71qEepzW64/Z8B6YuHhBlQylMFug5aUpRiLQ8xlbQNuCNPU4wNmL7T7uXgrmk3WjsXChXGEDyOxGKox+s57GgEyFubpYr76kXsp7S6Frk5otb8nixANgmZ2WMGTp1U944PLjuIYrH4cbtAPXyO7zZLuYpKskwZqg3ph2rTjNgjVIox4AweyO9DR7idTlDmzTXQvGtH0ON2eSbDYgeb5cIvLf/eMDHs6PsZvN1cO1Tmf1IEDFbBhpBqmDtwPUkqc4srQ16qCNHWSlhlFbmGplp3RjhTtLuH2cRM9jKmwMpOSH8tm2mZtQVyO5EojCnjOLmtMIS4rW0kjp54skPb0M4H6mDAQFfiedJgMlcNNtYkJiV1HLMXsPAxjF85/LVyOnB0vxnynGc1ceM/B1UEx2zLvDJb+Xo4Lls5ZOvIeR5Qm/ZHEHGEMY5THdtaJFc9P41Vc5YIJgmBukRg+nNHxZ3h158ftXOSlbqZBJHsvVWnPOsckgWYvxLIYw/PuRD5dTmWNdWXiARHGXrJ91h5M+IFbqh2yUYFTKcpMsVCYX1cuG0QdZCSj5bO/7KDKQ1MZAUr6rjbtHrttT+LWDwVNu7a9EZ5Qam8UyFwwTBbiLi6cP+JqALGLkXvfW2T+cVVPvX+spx7c8to6q9wL5nLJCU1d3Ens7CMOxQ3DKtZziu0TS6MT9Xf2irptsn0kvA7ixdnksrW4MsjrVvmKpKostkfWIgDB/aoyNCUJxqUyjNBjXMXvXF6fYh6kBizdqgOTT+eRa4wsg71NheAqkG4HKPTDklPfHtT73lBtQYFVav1YFXDg2lFOoBCLOtJ1lC0HeNxgQt6hC5k0j5dsU2aBU7oNISbSpYOGyOWY6BI1wMRHkKLqDkKo1mJUQeIt/ese4FxfKaZySdTOK4Uj2l8z43UZenruOeuCrNtnboO+ag8DBUmErJA28bFDy4isk3/iA5P2DsW26R6a7s9hDgwjEl3mbq8jKeMdjo0ZplKjjBLQSmTH2nEyDPcqGA9THUfSd7gW6e7p7tRj7agTGCbI8Y9ty1ed0F9K21RWa9U+DrWtUhvcPXWclQkf7xAdJV1XWYOaz6r64SyfCET+jE8ALAm7gGLyZDFTrNKK9dW0MoHb3Hcpo+SrrOvIVr/O438W0d+V4thD9oqNrpZxpuevUFkGh11quFqiAPhGeshQcyA6d9TpFcGY9SXQPnl2zxulMPkt+OuOOeNrMO3tPfh4220fnhIxiLGIacnI+zgqOxpAI3Twr6xfmuE55PALruiHtWPTskNEdsHJU1i61Vkte+dcYcU+LN7gbbQq+HLPtwhDsbxbg5oYZ9PdODyTFQcnL9YrLkw9E+s4+YdBOAx78GoPbynG5vvhiIqkbA0hRxcpMvUKFxr4aTScVXs7hA+UB3N54Y5DVl8RX1t0rvdQHSj0UXaEc2oBtiakdrFuzvgjGCt/ujnFQaj0Guw6qnX+1Lms7EjTduZVeFHDfSsaUskD2HYDa1MA288Mb0fTpOxlLF0EOxbvzfPrq56YAP1/Arum5Oxczkf+396XhOWLZO4MjeEeDDsgqrLrIrIB2xCVxa6fTNowLmUj6B9v7vSBmIG0HG6hFO7MGOmMlGUEaCpuj7ltBGdjbtC/WbUwdUw15iDc4oBwrn4dybyxwmYEg/Xu9Jj6LW2Tt6Y0YK+gytZkNKUuAMuyDjrVea33V84zwt6B4LrRhwedM0AZBLrego+tkU8W2zZxJUrYh4wySmKUzxGJpOHBLWQV68kHAO9+x/DQKYybSCktXMh8qJ842CxmDgTY32GCYXjIHKxMwyZAJ3Lo0oybL8lncJJPbrB0wbRqE7pbRyIO5MFNHmyGGRwGUzJhobTuFTjkBk6Uqb6UXA9y3QLL6dlXhi3AAbiKDUqmxxFpnhBtVBYbvGm4KKxACEfxBpRG95FTBffV5RwqinewifdbJOMEtsmyhL6IV7ZTcGFACIhluNhReLfxP8zpzdZqzSmU6+Axn774NmQyMbXoXekKE4XaX7cCC0djzR2WS6rDwTDUmMKCB8ql08ffsO7fHquw8AbsyxXw+xadAuHI1lbbpGxv6Ivbj3+u5Ut9BanyFqlnNMgDIfMzcIOHydPWNES6+Y7vFJmHoVBkDJ7GVj7a71MkYN+ekn+5ipehHZNwiTZM6cCMzEmAlHick/eQMIHYqRtVIB0IPKtjS7WE70FAXshJ0/XRA0dAbxv3ubqXq/46/Wdx3WmZ+oQP8dHIVYN024mi23ECd/5x8PpdeCHCz23IDvP0KIShIO1i6FsvgpMAih0kqEQcnufy9DQI+y5M/ScmyHLsfenRlvf/GtD+9ZZUltQKFZTbYLqAeKFPZu/hVmTNrMMPZg40j1H3x8slLQcVWoynRQ6a5QzTdXbYxA4/5b18dFQ2FS+LJeAC0qH6MN/2Ors4KxpV1r2w7wT3vHQt43/wrciAwywFBCDatDm6cBVMfsDDtNqOTdcg2AJNjyTQJZoAVA0ptPui4bRu2jYGjNmfnKEx7RPvTYaw7oxve2e7k44S7u9GA2/KX1l2XTz7f1ISsO0F6wOtH6KP2tu1gO2YCN9zIy+YbSrs+Eayb4Ueu3mx1VNugM/cccCTTLvXFS0tPKgaFtT6tdgXsT3YNpdSpHLX4nl4IcKM0Rt0pdyKIBGAz1vH0lXi2MM/9XWUTW3gX3UPp2uNKI1p9Xi8pRU/DtY+GCbhNxKS02ThGKw4CcvHNepe0+msLcvgzBdAZ25SBzGcSbA5yJYBgeg+IYG+7hiAYtWDbnGELN2TYCvM5BYuCv6bG0c4ubF9ltq/L9BfmND80xn3LRUKZRpn83KksrjmdBla3S4/VzXwh5NWy2CxkrcRd7WJn4Eve4gxH40uZMXPu9OrXPl+5lP0p3ANyssHqkyz7uI4TlFMex8BHH30UK0I/Oi3A7fXOwiWgkTQhlpRD6IoyPeRzgnEXfWU5q0vjtHXmbTpkApiFSdfzSd8pSGkitq/EB9MrDvjWuyYQM1QYPXCLUK+ArV3IZVDe+YhegdJIaOYjBrFvpHcCt4h8N4A/BuCXVfUf82PfC+D3+iVfCuD/U9WvFZGvAvATAH7Kz/2Aqn77u97B9PzgpKCHR7VrxxjYti2BSejj9tV5EcPZrH+K7oDlK/L4+2b6C5CqUrAtP99lTsbFe4dExyvbNpm0jDJy3wELZOOVdZuPKmg+4y7IoJHdZ07YKtkHcm0dw1RYyF68oU5sgWyq6kHvrZEkY3deVJh3Gvpjxl2ZjZBxj864uTy9s+YiM8k6MNDPeCO56Gb47uLd3y1+M0ErGFtkMH9k7yh/q3I2jN2lWPSjMGm+J15T24S/Z86c/sc/zqhQqNXH6YTTPPnMn2FrJgjewwYox525SD766CPc0VVySldJIlEBbs1SqAtUaKhifjsgcnLQTsA+jZG6SdXxdm6zyzZMjzWS+z5aFqbaxhBa9CtmyqCwcQFU1OaOU913pCDlW9tnsnqfy+1Hp7tJFGr9FkkW356nWb9BrnA7vQ/j/ksA/lMAfyUzr/8iv4vInwfwa+X6n1XVr32P575XClVmuDHLQfleFLxQzTYQdRByrTaB37BByNL1irzdeHQtyaGVkLWU+98rM9YGun66sGyAjDGXtHPUvoF2sPIKJK6e4aOp/YEVjSpgmpzZA4oGBfq/3QdIxCHzHhoB8ylaviQb5T4c606MTSeS4Z1OHbgpF97TgDuEoDvgPpqrzalnCfoSq/VaLptlLnITafpr4G0pNykrw8OBOmVwLPKcRhhA25KMf5svOIlQBc6ohbu/s1c6RoD3uPvIVoYSuMfA3enk63HEt3lRlClBwfib0aJ8h0TdVLDmjJ7TOKEBt5e1Gts+G8R6hDZfG9hk8wkLEqBtPW9z/4lHsxwyMLmXhQcqCx0ohCFrIYrXQHhCfdIUFwAWR1Eh+jQCVP/slj2f3gncqvo3nUnvkliJ/iSAf/Kdb/oCJ3FGQN8V/URZuc4uYfsFMUYBdTt9jJ8wI6spfp/rgbY7yLNJyt/hawKil29S2GDfrePd+aTPNpmbRlhOU8y5rnJc7lEPqqNQ6Mk0d8JC9aqqx7g2rc9R+1MykQbcZC3OcOYW17UiSc2DFdJcGnvGnb2yNHzNY1HwO+dvC06nO39mzl8eMciWtZESefdIyo5rSc5YyFJ2RVMOsiNBLYNJARtsFsn1yVwk56crzk+XcJNsfv+4u8OdgzPvN7YNCzU6rJ2d7u4wTid8dPeR+7gHPnI/tDHu3DS39pTSuGjT46gjQbpH4DNLCphXsqKqFgd91Kl75halu40zRiACma6jtq2pG7dk3tZ7nxbnBhM4WV3YGAvZuLubdJZ6WhpkacutJgsuVI5n6k5nCsMgPN8oP6mP++sB/JKq/nQ59hkR+TsAPgfg31XVv3V0o4h8G4BvA4Cv+LLfymOFOVuy9pj+sbRwe7ZcgZr30EKHN8GtduWLrIBwe/HHYdo3oHapZ6Ix6nJqkUKUxxhAYUoHNb/0M5b55s0pkkw72NbqCkFcY8867prFk27pkYMoZR7sFmj1KAJ7x8yGO2IDW4XSjpTGbhuxagPlBLD0N/IZVS/oomjMVxh+Fd4Nl7JE28C8iVyyDJWBkw0KB86EAFPcLSBZuN0AFV1eFQBCJ5sxLMwslMx1XdMoELynM0QC8AbF09zsj4x7br783YBZxsnmGYkzUuZB6OO2hpThap0ZuzELv+5E0s9aN7GCVkuvIGXLsoeLk5GdIKg7Ha0VNcQWFg3KQeGbcJvLjZtqiMfdFogfs91nAPh8cGS873kCBrK36J9z5ubeVSdWI11RppxY6rIyMW+L8Xc7fVLg/lYA31N+fxbA71LVXxGRPwDgvxWRf1RVP7feqKrfBeC7AOBrvuozWkH7sNsbXYseY6A8z7+tgiJL1GBgFq7RQlMOzS68vbu2h30+9OBzHY222yWVdZeIuAWK4779HVEyB79ghFH2whBDyfkeQQ461uW/+0QITGIQaAVAUlX9golpg41ABu4hcJauvgDACW5MNaZr4WTytzgmp9INZYOvgIwG0qoTg8uUR/rDPTMAkCytgHYMSBK4BQHcUTxZytCm/JGp071SZqWUbnsfnJRi0JMv9yEuoBvfJRV1CncDZSXZ2CmnSfapDtg6cZ0bzptNAXy8+h/jawM+ze8jQE/ePshWqXfYA7f/xcpRtjcOStOVNTV3SxKarJQFBAHWjLUdbj8SLS7WcZ2ktFQsy+353p6n2PTAcVJgAvPkPmwxTbeYJVx1rRhj5oYIEMzpQbRKmxKZ4UdnjmT3L9tPNlm6jcjyOVw5/O8ExcBU+zuieky/buAWkTsAfwLAH+AxVT0DOPv3HxKRnwXwewD84Due9uzZAITWDVkHp/JJzZI3ykuQTBAP4ZMxPoe3R7kKH2zJg2ajPCwZXyWR2w7Yitz1vTyBvk62H1VfWjtqr8GNQdiDwsMLWelFdKDUvGeMUzJpEIDTYBhjHlludlfiXd1Py8U1OlJunJUyJCOh1a41HxvHC9tWDMxpA5rWUAcYt46GN5hvZdcBvGirIkM+hQdXoBZBLLypGzOM8sz2V5twZCjhygAnrXWNy5KQlnrE32UPlaan4VICAnC3aX7dp/mEi+8feb7afO1HziR5esKTM274eghbJCXho2V7inY10MqKIieINB3rnKboyEpCqxr5TyPHGs+zKAgTEf8GC4nx/2JxnecnmHYzrMMMPwDBKaacRq3dOfTKtovFLSKxITaKWzZ6XaXee/vfG+oUrJdZ2a6XnvySPgnj/iMAflJVf4EHROQrAPyqqm4i8tUAvgbAz/16Hr4CYuUpz5XoGHQ1ZOT5jB2cu1tG49LDxwDdF70ywQW8W36et03LS7yI4X7o54oNi5fQ58vy5DmtWl3yeVDKctxcEmWVqj9i5YRt8O4AvPkpNEMixjd8YwXQgHkZZAnMvdMDZ+3Z65rmd3R3QWXLfH/6sDtwW2OTMOKWDa2qEvO4Y/CyATeSeTcgq7wLBWA6otFl116Y7Tj0sYJ3DvDxWFl/oO7XVo3ZI1uZ+nd9erKNf/27zSrxgUnAembDHjRKgC4aC7LbBtQs3y4VPQp97fpcXWC8J99qF+giG6s0H6Oqx9vdRe9ct2qerf273kWMF46t5ItOHs1Sh/vrY+9K11cCN7MRepRyqWsdarmjmZT38fWx0vsQgSy9z3TA7wHwTwD4chH5BQD/vqr+RQDfgu4mAYBvAPAfiMgV1jS/XVV/9V3vuJWSzeGwDA3TyLx39zxjtj5J0hufzJf2ZtrAuxmj1Xgkfu5cQSIZnlQGFDln1vxww+e1a8xrN3AgRxMk6Smj40HnCHo+QCJq7AqjNx7mWdP/N3UL7LbzDmwFvGM4fQzf7sm6pGww2R3tAu3grZF3BhKre45W4K5L2VeXSMQ2QrM1hJtogNXtMRaXCco1haLv5RTHKjtM8IeLJuq/AbMPLq7+/LjWq84Z46Yai2quT0/Ytg3n6yWWs7+5v4+gUpfrNSL/MWNj+OYEmgOcdeNevrj2dKf5vrDNLQyYOnVkz8o+69TAfT0DZLw0nhI9kVEY8xgZmIk78ECk6UlgQXVnlGqgbgZuDrpJ7flzmu7MbbN7OF0UNn98CxlkL48ul9ALrEmTSEXjpzx8MHWbeBozceBGep9ZJd964/ifPjj2fQC+713P/HxTZ5bxMr4TdcTdLtN27zrAQ8F1brecRLf/RzIkaw/ru2RSW+UcP+TWs2/XmaG6DbyMYGGMA9zGCqgQ1YiINlEQC9U1hcCVIJlgkoKrBsAfK3QBELn7uVbWWB24H4yuZdzJSgAOwkXcg2I8DET3wF0Zd2u88ZZjLWhd691fli2AvGRZXda1+VbAjgMkhFKlnc8wm0Ydr4BeOUO6n+acmNtmmyM4q75cr7h6DJLr5YLr0xXXp6sNTNJXK7tKKwSj/GP1xv6IttCEn5RZuLZmglKQK5ZhryrYKZansp4o29p0ejLyYYkHBRcCw6nsvQrgeiUgGRBg+OpgGCEKwuHuJPXQGnaulyNAW7BMBybo9DIyb9ODsc1i4G6lF7Ny8vlUrX3xaR+YpKgoPFfsTB1TCS159Baw5gvTqqMpZXlyVZSqlKqxo8/+sUszFjcjas+YDhg2mOHLf923F0AGggkV2dR/1SWd2hqRcGoYXRBl9kcAUcFw5k/ZtS0SbApaxaspiwCOOCcd38p1dGdAzde5ulIqwV2XsaeLo7CwxUhUN5I4TasxNMjAW9Eaba/SlUWb8v/mOdlT/jT+0NxjsuhEgLYQ4O2atirycsF1e2pbkD2eH+3ck7FtukksXM2or07DsYAhnFFXo0SmyX0TXZipX6VXVD9rkU0U4rNZfHbKQkbWno4sT7BZNElmIlgUA2axPNN3a+fAPqkJjfIU7xlmj5BtfQOA0wlzij1ntcU7VXCj5d87BNCwIQf6ZXPWj5vp0wHc1FQtbFG7IsT3CqIhcDvUeyjBLeNMlXeHbpQ789kdAMuLnkH6Y4a5FnflXsiyS5bCOlTTlW9CNKcrcQDFsFwwZFqciUq/Q1ydAUEk9ZRKV0DjZv4PrFy4eFgG9Gc2d9iu0Mvj2YAhHoSn3B+AmKBfQZsZFKdCUmr29kuLG8TlcsQGw+hJeZLXF1d9xuC3G9PWG6MBrzmhIUQF5vQ3xwtLCbgpwrZtuHq0v+vTFQ+PDxFI6vF8MRa+PQVoxypGVXMZ+LMIgLaJgoE882wAmwZ1+ua6glLWaBIJmLy+S5nFsTKPIovWg/T7Whx+eAEknxubIHBF6PSl7twQQi2+drV+aW7sc4gDt07rsalCYO3HgN39/yJgz2+vR1W3XRgLbijE8kJy5OsdRmnnR+nFA3cDZjb7As51Zkm9cv8g+zCiky6QOmgWLJWN4510Oy3mWiGyy/fCMO1AacFrdg/AO5/uV2jERlBI5qUocXQZqfjLO6u9ifdJP6DCt7l0Dns6K/LKwTmCdoJRk0c1sGWKo31Wt4qWE5HpdFkA8X1laXHOXxgG/EY9+JMbuyyi6VlYHxGMkZhdZN9ZRGC6KmL3poypXQxefXjJB+t5zoltbrGP5PXJov1drhfbgsyn/z3NLWtsiO8BiuABPTa1mYtcZIX0LU+Aqw9rzkRb5tCN7F6Osvxuxo3PLeCdF3svMiBBwyAx7goZ98q+syrKnOz2Pj8bIG4hG6DDe29W/jqB1jMROh4NjPlzQ03jxtLYBCuL5SNbaa830osHboCKWxv5wgILeN4CQiA6wDgQtZ8po9IF/H4dGW55j+8r2yaQ7m5/BrRZ2WKzMwYBm0CuE0MHtjltmt1QU26fxRFzZb3ELa1ZyT4vqqEY5XTOn6YrZi1DxtrIOpyZZ63vQFx7yOmlftFk8uVcuDSAYMs5q4OGW1H7XN0/sbfWeUWV25HxOnhSs9E0nH6FP4baqIqIkZHuKQJZSqS+nYC9+aKamO53ecT94wMulwve3t/b8esVj+dHm2kyt+zX29xIcw+4zAK44dMKS3k5njEYvVHp596KjP3aQgyqf3uptpSwCHTYqkmM3BGJ97f2I8idkopfvRqcAO1lZxtVbYPxEr0rDnaOJHaeD0xbUSoKzAi7Sj93cQeFQlRM8hAAJFbbDFmTROo0Iz+npL7cSC8GuHdstH5fyJzVv+6vp5pXAI/v2aTYCCuoVgDIduVAfosYt3cjQLVOGVwcKmuhDx+cMFkv7VDWegdkxA4M9unLldUXPsDjNrTnuVxaW3CfLg9Lvo/ynZAoI40mNzVIoCoDuyEMLQyymOP8L/IQ90YpCcBA5ptXpTgrAEiZb72H3tSJlBvimXxUf3/PZSUAWM7HPaFPGkwapcz0+yvfp93oheHxAtZ3MOpdjT1iEf8YW/sSLhIC9/XpydwpuiFcP+ZgdRC3d8V88QLgRchRrzEmQN0vsgII3L2tmu7WxEFl+xTlZuCIjbLHKKzYdSsFrCnj+jdnAGqA9rYlC1d1IqMQrPFqZvbQvKZFzKCoSEwjrS4tfheWlfLJBpDn2PaLgR6ub7b14g3M8fRigPtWOgTvhWk3X+nRvfV+JDDUZFOPNIgQbwn57h/Dl2R+/Dc/j65vrOEG4w7j8d7JwMYYeLpNbEmK73SOiTGBKW2xbvH5EuRyxWGbpqgKFetHR8NbG4pqy7jGXIBujKtrK4wter1U5l02aEdkkkHHauXwmtKo2mDWCq3sLhc2rGu9Ebwle2O8h/FuOgpJfORMm6K+YdnSXkWs8ZBHMfgOpiwW2TD1boKbImy4bgba58sFj5czHn3fyMdL7h95eboaQ9dplFnEvQ1SZIeolZWAcC57NMvZchvl4+NIsrNXpvsqq3Xkxm0whLCPU9RZKyQtrQ27Pk0H6nBfVvfI6jLxvNlAKN0XZW4/Qdw1RzyPQ6TNZIo27NjE8jX3AHLGLwAAIABJREFUYSWSjPNTwVnNiIuIMfvGePbpxQM3kFYrWV8qbwVtXifaAeIWChauFo0SQFeIwwzhCJF75ThzWi9rfrqFcUev4/m3H2YnDIv63FswVoPPcw4AMGcHd9BmNoASClYyL/b8InOg+C8TgGv560BPkysbb7fCu3IEtCZR3n++K0m5pRmhxWg2Q9NzkMw7zUnY2ir0clcz8OVAA++SzSNJzGCT5a/0HsR9ztvcsPmKyMfLGZenK94+PuDx4REPD/c+Z/uK+4eHXCXpERcnAAxj3TEw2uSdyqH+XgK6Te+3uf0k6iZSSskeFkTGewYJ3EXn41PA3sXwlY5DBHMYYDPwlMwJnE5plKMOsoegPlsmNv7dchPgbdsSzAtwawC3Qj2wFVaStasSy8N0GanAwt4q45mIt5n9TC6TBRp2ZS9X3LHyKQHuCmorgw5XAAt7wLa1gTbimOZD8l32Qr/ueNrf7phb1Ph5ZBH57mJk3geIo+yBAO+LUD1rq29MobbYRSUGTNkF9zcDSP+eZ8auq13So5chwbwzijSAGcMk82PPPjaoCx72FPnrxq4Zwnc8SwqFJ2Pa1+PynKo3cR+SeQOwOb8IBl6jT+bMULq1jspWvxy5yaRlKwcipw9C+ma/7haxBTcclHTQ5j6SoBvN5VBAufdqUh/C9eTbAE73x9YdtsJNUFuOgzZ94Z1k9eKnu9RA2gZnh9ks1VgEE/mRqrelF9feubpPyrmZ4y/cwnDCXRbFoFmmskjMKzGE32NqJgzUZ/TU/C1LU9kZsrDX6UK7lV4McB81oOo/rQNgh8DdAL8rCXsq4t8BhGDawEfmxm/TjBSG+qxuLHYN/xnQ7u6b7GpFt0tLQ3+n0LAHqwWMbIWiQsQGKG2KXOYvlDAUkGU3PzZnfgvzGxTx2MBKOQc5Ytw4sIiRe5Cvfz52q84W+Tzu2kFkNOKQzV62fF92cWGYSjbqZeN3zhZIY1ZzgIi8l71tPrCiBBpoc+Dwuj3h7Ksg3z7c4/Fyxsdv3+Lh4QEPjw+4v7/H9ekJj5cznjaLW2Kw7UbXn1+NSRie6mriylE9wXzQ9je44wANP+8FgryQfarWzXfJwItMkT0KhhmwwF1+rMRMp9uEe4X28TEOSip0Fnbt0wERLhMt7TSHq3X6bkycRULDQEPj+bV4V8aoTwyoVbbXm4yPAuRsQSi4E1T+zZBFsPqmC8fpZQD3ezW40i2HLoUvBQ9Qf9crE5z5exVUw5dSadHHWkCY7yVLXcF7ZYbx/NolW0FtRaPlZwJj7VloIMmcS/hUZXD5BIZgptWdEOXIBuZrMaP4IZgoVikDbCl0G0iiDArzX7hlK350PpZy17x2w5EXRe8lypOGcZ8K2kgVSGdHNIjVGDVvV6fXLUu6e7Z0w9vqP/VmVQeFERnO1baZImc8PD7i8XzG/cMDHs+PeHhMv/b1esU2udN7PoeAPUseY6/WwmaHCmyDCxjrVW7ULB5iwSxLXRBDA063RbonfGXg0naPgLuGzZWZG1XoyVc4ztmWorMMnLuds0o2m1WiGoOTCdwm4BhT8XAM6sZpjkJmlnZP4xKsUDmzRRCxsZR7fAowxXq+rNOlZ1DZgKwVv6SXAdy1Ua+nooIR4HkE2iuTXUt9Sw5LM1uO5V38Vln80QObOwcEp9vli3euXX5v6A2nC652H3S8wPWH92MxIEVu5dgOtJHGJ8s0vbunVb9attYfrbhRT/m7ygjO8OHstGIhetZavaDJoc4Y6oaxynSXwkJIbCK9L1gxBrtqonEq+nJkIzTz2wxU6THk3O3l/iIrukiu1ydcL1dfWHPGw/kRj+dHPDpony+XiFlCg91ioog/z1/BDQdW4FZkLy3CKgAxI4OujToAHKC1zKVWNd9ztOOZpaQcIiaMx8IWcBWs50ktMuW6MpZ1xL+NM0i2fHew/lnIlSI1hwZ+GOAOzb0fs01w9WPOPsr9cK2NiI7spcJWQarM0It06/h3X8npR/1Rt/HiZQA3CtAdMel6XYDHwTXNar3zhbtDhyBeGXwBssbyl2PvBG2el2SCsRrM2SHnA1lbr3Szz/aozxZRcP/eIG5StlE65aAumVIoURiNZD8IoPcuZsi3NDa/1qZt2a/hc1sg4lHOqmAr8NdeAv/jvJhaI6X4uyM9We6MEU/VaFh0IRGYqyeCbJF5LhmKT8qSFoHvkPK+OFm/sa37jzQsPXwAfbr8nfwgzZSqYpuKiy9nv398wP3DAz5++waf+/hzuH98xK+9+RhXnwp4uV49tOvMwS6CkKR+RmQMN0zUuWTc6Vsevuek+D6vK3gm49YGSitwh7uzADfivSmTHjPd2PjTOEUs8BpILBI3Bg7mvWF6FETuPVmXwCPyDDdc1h6307BZWK39ZfviGpy6gIcVN+fEFJvWtz2ZcXyKFZrVQqvnEVCfB596cju9GOAGOrjdYt9sCPF3yLQdyHYPsP9iXKzcu+fWK0vX9lHzQ4CDLgYoWO3z1nOXCgMksO/KQeZEBuTWunXdl7xzHjfZFzySIJn4/pbFQD4T/MbAyVinysypcvXSI9bNIpP1BHFJZldFEj8OzWy9lgjbzyvBe72tGSxmz54RXeR6OXtIZFsoU9QK+arZzPLkoFjL65KfOO9ymt79f/Ltx7gi8nw543y2z8vlguv1GmFbuaHCWgIauLUd1TxHvny6IPVMpAwUIusq5kD7CwjOnNnBcac5J/YRA7tsw7XsLHvOaa6TKdDhe5guwB2DhGyL4aZJoK6g3dh+oQtBIKZasKmA6tr5K1NND2DWVlvCyAyNWlMhB+0dCSXG6aq6Lb0Y4F4Zd/3+rmN+wj/f9aLnTmYDtEvXi/cNOP1Tqagtv+Upe3A0BkTF5zXilQ4UgPDvpbU7UAu43+DUESpWAYKxh3WDTVeCK5vAuq3lXcG0anlmDuzU8sfcZiG7tWdO32R1cGbFWjXNQPNczpEevhiCjDm65mg26/nk8kGVn7+QDbw2uNvcfukVUPbFYHKj2TQWlM8uSwlqBHf4zJs6DlGsFEGV/trrtuFyPePxYv7s+/t7+3t4i/vzIx4eH/Dk8bZtxeNSJIX39Hrck0oyMv8CjNIbNOoLkQHxY3VjZJEtSQajDjbgTuCsA5VHCGXPJgE2Ydlg5cDd2Gx/yGWzZhFfcYmCE7O7aaBlcHKpGzhYcns7W1MmPuWRhkvciJn+jLWSnTnpGID3dGiESoUSt2F8SMOwFVaTFXGQXgxwP5fUC5uV3UGyXAlAy7S3cv+SjvjaeqyBoMuRjR+Lwq0GpTFuvQHehR5X0CTTI8shk1GPJxHgTjlIqKsByQKuhL0xiswUUO6c48/he4YML3MybfPBzUCfyoppgJokVcsGTSCRSAkvNjcHp9gDyKlmRyJb20t/eqJeNXoJth4qgHUcz5TleXsjXEHZZCZgZ8Tu917PahTCT5oCCcIOZC+QvYm4xuTIlZGXywWPj2c8Pj7g/uE+3CWP5zMul4xFsunExrwvXX32dPKvtxdeZ3XPenF99MxyO7w5y16d9T1h9AvDXv3MwXp7OybQEbz5bBusTKZte16a4eDnQM/DDi9KcKmVSLGeaCwpJaHrD1zrYLsEyXJfvJP3rzIo+eFu9Nn7cOMGxVEAvTW9EOC+ncEEaP7OAmm/cP+0A2a33libFytn5WENIxbAWY3HLeDmrbteQlH2AEIRiz5GwG73oCUtOV/ZNiAe1WzkUSfz00s1OyeDQCK8pAK5bJhsQBXSJdIMUM/bsuQ9coW9HAHkxXuXT52d0s7JWkd6WP8tA4je/7vLoFmHq9ZVwO8GIrveK4h3WpD11mTgn3RhmW+bmyNcY3Xk+XIxF8k1Y2xvc/O/Es2PFoJGupQkCEWVWxVFMXZkmoDkLvbicav5fD7ZAbKyXc4m+XyAm4dFbHrdFFvxSdCuhMPGCXIWSDLbSliW3voz4Bi9QPTxiMgP/w5ql88+6lXEby+/1k915v2O9EKAGzuh7t0NtwXcHxQPDGHVQ+sk6dIrbYy7Vtju3UXjK3jfdPegNJbVwGgFKQ4IwbqkW+l6hp9MnIxzubVY/GwAjKccvQJYecWBeMyTh3e14FNjjNiwd8zS3STjBsqg5HTQRrCKymJrl9EA1oHsoNqW4IOeZyubPSdDWSlsBsHU6a6Ysnqx1NlRqgAebDtqFzGDIFnk6ttI/bOfWfEEXJrEkAWybhoj22UsC0EDB+wLNdXikFyutoPN/cM93r59i/uHB7x5+wb3Dw94eHjA+WzgzUU23CgYAKToRQdrfmo/pl3jU2cl2bb/rjM6qqyjVxexQdT92f69guki2wrcUoQYKxV9U+K7OYN5q7vnTsXXvcZJOXRVPpNUJyYkdnRPF5vlz/dNzgprDCWNE+eV0921w7m5JeNW9jj12ey9COAmEyW7WwuGAp8U1K4O8kkNtBt410j+RVM7eK+NCfmc+CvHKoIvyhGgrXv2nXnupYi5ClymDsSSdXYXoey6wthOafBRlubD82sGoFJ83AA2TvtwbTQQK7HgyLRnAa3CwthopzOfXY8Ce/DeMW6UJdTwAVQwINbBykYvZOYB5PbxwCbvxYCT6wp7JGSRhy2lmN2koZGHJmWpea26prtDvTiy1wWBd7HVwdv81sa0z8tApDNtXRo+XyZlhWAwbw2AvsXAbyWF2u7ogqYDJiJ/Lln1Nv1VPGaAuAdt5iCfaWMHRR6SW/VhDN+0wZBhyvTViigkorgvdNGHUv6oGvF2UYjJro2jGBV33ZRTJp2CD7WsYcwoj/jDfqXnTelbehHADc0BBPvZs82GKQw9iTKYhwUs/XnYfbKl9QbOz9iFvAC2qoEOJ9Mn4FTDsOSXVr68e1XQtf/Q23q6S3KgUAtoF4YT1p7gXbpYJV+MfMZg99AToMhA+nrCyXdgEpF8SuCNhiEgxKzbpB0xX13uyeetvR7b9KENgCFDVE3NxkhWiyKXMOjKt6W89aAe6qS1uG/ncqk/Sn1G+e2eWfLTfOiBGQnyHLztGS4zZ4LOJYi2xTa+0Ob+8QH3jw94fHy0GCWXizNtDfWrS21o0RsxllxMxHt4fQPvVnUKeOxtLdHzagqALjM3wiUSOtndB729ExxzZ5nsdEpsHQYFNgVwomwByEgXYypEy5t/6dgglJIDtSR4ByYUtm1BpiQGS+PZypCsaTjVV41iLouCClGlgW5AXg3GQXoZwA1AloqNfep5Hm4RHbzCEpYCagMunufpFbyJkzaYqQHeVFgCuCZ4q4d1jMaWiNsG4pYs8D3t4JJaI3EA42f4FmNqEbKVky3WFl/fB1O9cIFQ4ZHgS7mf9ORdwLqPXrLNCjWKYlDIerc+OyblvrDuFegVGHLyEljdi7iR8ZdyZgM3eBWX0ypzVviRy415mQTRzI7JsNrDkG3qQb2ejcvcq7ZTSgxOlsEsDjo2jCugHS8coZbGIFVtBonHIHnw1ZBv7+9tNsnDQ4K2h2qdOstMEUnB0PeAkpEAqCxbc5nEAFktu5GD9HcHnfFrE6SnL7KZpR0n4yz1sdRNSEBLVsmERb2MAsj0EKvqwdQYkGoYCUC676R1j1ZMqLKIxho6am3nFOyfNsGA2/38fGQ808ulGYNbdTo+VdxCAPxtnT1OLwe4FQADElEKFUwLWcmkHqwoXRI8nsIrz7dvBZThQkVs/CvVIGjO+WanzKa55ealpiB2S93QFLUDrJqVuihqlqd228j7fVHLiBboxxCA3pdYS9HPIikHYh1qyjMd9Ia7YXznE2MTw3bhQH3u8ry1Flx5BWjuhmY8anagIVM+rvO8akCrNJf7JM8t7f4mcGdHqRo2f4qLMIA7wKODNvNrbdzADBhhANaOrrD8C53XfEEYBwVi7vWmtuFBBJDinG1fYFMDR2U8H5YhF/SEMQ2d0eUzZROSJ+PMKih9A5dh9DDydwD3Ok+7tMX3AW4SlcOkJsyoW9/hXqbrOFkvUm8CKEvbtgouhSz2NExSuGwk7F/1vds1Gp9pFSpAL61cqouK346Q4HZ6EcAtsNVZASohRxbILVU0IvWdXRTYzL8VTL2CcmiKvyemIVsNBVAXNhxdcVfcoQQdg+4Bi2mtUGwKj7w3MeXkbMDsvzVss7FbeU9nMPHwnAEAjcBDcCXRmd/JDHPXDt+kdY2RUWRrBRVzV7vLZc7pM04AzGFUYp5icYNlIZ95ZDTZeKJq0A1iz0e/lYaQZ1U3iK9SU7EBSfrlZUjGPRH7TXBax/R1GRRSZztM4R5agLuIHORa+TsbLAiIjPsxrWdk23nyvtwjKGRcWXYEssjvrHOF4klt+7Hz9RJM++OHezzc3+Nzb97gzdu35ia5JtvewABSEhnOPPP9LiWCNuNsUB6KMAA71sdeUgN7BHAbwayMe7ZnhBui6Q/PHYB3MXQckGeNY5aKmYAOQDe13d6hgMyIuRI6qQmOO4InloduwMX1ETgN4HQyhn0aNq3WSNwMbbFmphBM2IKJJ/vEBDBhGzOkz15iVDv/lMHfHFeeSy8CuBOTc7AhtcGEu/TKinX0a/jJB9aH+7MNJw8qz48ryLAJRhqyHYCHOWUDRQ6G+EKTiCQGZ9+af5EbTb9i4TdhKOr2OVKusHl8taZ95oXmZgVrVYe4hF1P22bJYgUDoD97eAOLraiSYQx/9ir6+BaN6+B8Zdzt/jqWYM8fvuJhukuHg02YktsxiFgQIFXricTzJeRGF4YNCpXlzcwSqUCpf/q6o9cgkgYPGnUqYZBbzTh5nX4+6zBZ2Jr8/sQ/r1E39NM3RXi64nyxIFKPj494ONvCG+4fmWzbdaow7JidRMAVrmQt+S4ysV1nUvd2Lamw+VXRtMrdwZtj2eF9gKY8y5PLiEQ5RqHupVavNLKtsQJ4TjcCvmNfXYkewK0ssX2G0ZD+DjfRIctk21QHd6FKPt/cSFxEU/4q4TwyUvnCmzJe08sAbphVjd6LSinHUtBEhdLSsFhzlnyx4GS82V+Okzo1FQwI4dMecMHGhIaflcBpTRZQnxmhugVzEyiGul85ipI/VAkmRbGior0cjg4aizzMhTKYh1u1HPl0H/SEsRGyIA5QqSm+HTNwJ+uu60h5T3+FlDIh9LRf5dfGZ4W+bDExNW8gNoBIH7pPBcuiwUammLf0FRIxciYDu/7JtidovK0+K2ibKFjqjH6nSKOTxoxGhHOIHcSltz4D/JG/ZA9ZU4FNJ64lvvbj5Yz7x0fcPzx6uNbHAG8C9+ZbZ9CIwA1cMu8yLkAXoEgYL3Or7Ofnr1qVdizNDY1oDqrZhKicvdGNxPpEDcmSXHR8J5vtz3HjO63UOnzjAqGRH2bE1tWRtXddVqqCclM7fgusY8yzSqfofV3zkL2NCt6rZHtjSZfWO1AbLwi4w+cGb4JKQWPHQgFXxjLISNudFVAAhVbWwy02PNfSnLU2/bwo3YGc0zljd/U6YEbtsuuYDQnwied5thKga+qNImcilEau6nOtJ6VRnpwf1PSYooUcUEpWbQNrcw5wn72M+5Ar0aLniVSw9rkAd81GvRaomw2XKxw4hjCK3QDjPAzugSkCA+uBMU7+SromaAjZzedCBoXqFi6qZNw5DXL6ApKTy2Ui3ThCdi+AnJhr6YWjrs7pbhPTTcK7IvdONJZt8qrgPdW3IJsTj+czztcLPn77Fh9//DHevHmDX/v4c3h4fMDbe4u7/fR0xbblYGS414aB9hgjNk6umlXdIBzXwQYPauYxTXxWSDXs+3QMxXl2HcCv91UoX8E1GS0hHQR0MvmBaE/CsoyRg9Uu29Mo8+kPyiA5gLWMb/j5If5Xi5vPmep4w17G3DA9BngMTPLdzYOAaH+Wj1wdzZlfqlVG+/RygNtT2CJN8A4cXmRvYCKIWapurrvKFHMdSFbetLLvpYKDdRIA/cVkZzGoGU8vbNIBTep5sv72LlrlZlGMMR90UbNncCQUfxQSFG71vDgrgrtKcxDGGNkAB7gqENcFFxUUpJQ1RBsuhq6ofRAXfmxGr4YyMWNCn3f6bO1VbrhpwKI6DwLVazK66NtUQ9oY3SI33X/nPbyez4b7PFUHaUSL9slC84nqZEKh2AK4bSuy6/Ua87Ufz8ayzxe6SJ7w5NPMArT5+GCLxQCHiy/lEtvZqS/E0umDepK7mj+TcvYQ383BVkSdrQw+b1h6I/FVy+9oeaU+KDNE21AgDCZYxvLc+qZDGLyh3/HH48v9zZitPTuSgtqzjv9X3TsgQSVvt9KLAe6cLlfKSzZMcPRgPDmAaLdUG/68upX3tXemwjx3/8oVeu+n31wre684Wo4evFGRm4VKuTyOCXLONg1XQQUBwherBHm/Oli2ux6mD7CULqJ11WYqrshN5a7PrcBNEFnlVKdoVQYvgG8XZQM8ORBrg0LTr7MhuBPER40HhgElGRn3VGQ4U82odADSH9yqTgDh4o2yWIXlcP2b22aLLobN3ZPCmKGI1Xs2biBuEOhDL5rg9auQCD36BLUFNk8X2zfyfLZwrW8+xsdvP8abt29wPl+cbT+lj178P+/Pi9jqwXE6RfwOTiqvA7aVTRsByftnOT/L2opqfA9UthjAOiXyqFU+08pCRB204x0wOUNsTjcX3FSmynW3EexsyTNdHyAZGD0GOI2ezdMmgKcMLZWFNTON4eQ+lyUMcn4iyGjPj8/9Z/5ntr1b6cUA92SglcaWvND0R0VXI4XArpJfkKR10Y0A3JVh8zytReCv7tUt3p0VtVbOO9Efe0CvmVwVtSEImQbUA7VP0KHRcuuNeXWhJEuikvNczwlncPi202C3Ohe77Fl3e9OaFX7n/ch7eD8biLm7aDBKcC2+U8z5sPkMAvrjI+++fHibm81uKMAd5lLhxsnlwV6KJCHcmxxkI4UZDKm7oxSgEVVjr3D2KgC9r0LQVtP5Dabzl22zwcjrBQ+PNpPk3n3aD+czzheukKR7JBdqhR9rYdvhLikxbwgSzQ0yZwPuurhqxGBwtrN1CqBhu2ugGAlg76N1Nbz2u7ZV5t3bZrizQOPuLfOUmxSQHPgD4hnMS9xfn+NkQDgn+5S9ueHuEYsQyJlbHbQrcYxxlDkbYM/22/9mwapaXnSmnfp8G7pfBHCz63oE2gGIklcHLa9AGUIoihJyqb/fj5N3RpZQfpS35hvn9xuvYQewvkX4bBSlU76x5oZ02pinxL/dC7ACN90LIiMAiiyVjbSWncvOOVCcPvFs+EBhy/XVkd2F6YMgzW5vUdjWNeWzc8eQ2KJqAzYBZGO71PrCsr+hx3+YdJdQmhxkrgzRDIKSNmqfOcKiBDj7bhWjbIuu6OfF9xyUIW0Bl5Y5vFN9ZeScHjzqiseLTwH0EK22q00fjKzcgD0bziIRSR937NPowZiyLBq9LQKcbbCxB+6VdTd5hB5orBhkW23uy6JY4ULxdhJEqRiCuJYrb4vOcfd1BW4swCq6SIAtulo3ZLDekwO3M+3TqOMpXSej10HVrgRuCVW7krujzYtr2vVejwpW0osAbijcZ0fWPWNDVFPSGaQzmkjdwWL9/HWnQx7c8gmgCT58atEbKN/fkZfK1o5elqCtTaFJD304D5xrUQc0KtcIVjs4iDciDGl1m/AZ1l12ILBWCHEQBwrL9q7mWh5Z81rvQc6+GIW5oR6joQEcTGDxnyEQmcBm82Ih6sGxMhN0lWz+2XcWR/iDJ2O2CN0zAMPjDhGbloj0DwuMvQcWifmnR8YKyDoQxNxjhYM4Pfhq5VMoNtjqyKdtw737su8fH/Dxxx/b3O23b/Hm/h73j484Xy/OtktsmUGW7PKLZdiddY8xmoZRf8mmtzEw1JxQbauxtWcZOsYeMvWS51wPt+ydNQbjLhldRzlKs4l3FK5SiQKb+c5lE/6PeqjrvkUULDG8TwW8K9MWEh3PwpzBDzi1NJf0L3tpev5jj0uP6jg3d+OVhUla8nnkhnoGt18GcCs8/KOurLYAI9TdusaXjlwUFHSbOcJj8bbOduMohbc7w6s18vZcOXZdoR1+J+denySaMSZ69vn/0ZMI7Di4wzvv9Me2XskioOAptPaJcmQveU26Fcjcmb9gOs8YrRi4K8daLsSfpP69+DKmOnNV988PtQVEfvecbDBb0aOFKQoX9MDA1wswxUFbPSIhvRBFL+M5U302qB60sMw/GSbhGh55UcWn/vnqx4uHaX30/SO5nN3CtT711ZHVTVXYdjDEoz+XbfWjsiJHAeCqJ8EwC/uuOmTPUdj4SNUN1rD0gVPKgxtHHOgI1ayCN9kujbli30Ps+sWipXzqTjkMCTt8UQ0/RbgWo+iKy3vnCSjxWLZpsUjmIre4Jnp95X5/wXPM+7n0IoAbqtg2n7rVtq93ZY01/nB2WVioIgLY5fP65/uJIvn2MbTfPsauW/6svjYalv3DKzdeB2LybZ3pVHqiPjWRLOS4TNnlI8tKl3C19FKYN7/n+1I2NBLFTVCMRuzl2IlW3EOWLQTh4n5B+ZR8JMKNAYmewpwC4MkAvLBdm/rXGWNNtqmJlFLlwOfAloGDfCbL5FJ21YwdHWAkwagZ3yWIRxOa+0vVVqjqtFrboAbQT094c/8WD+dHvHm4x5t7Wxn5lhskuJuE+iHOrqMIQ6y3QKCif9v/VTdU1SUSjXQrJLBUgD9yX9qCFyNRVqFqUzm51LyyyGBUbnQFaJE6Izf18z1SqdtCOXxg2Ed/xFm2h4I9ne5wd2cDt6e7ETFHxpDSLtDKvqnjkg8+8lzuIp9EkvcyoNS21QHLsnlCrYdnyOCt9CKAWwFXgm7NW9cJgM0zDZsb1yWY9YeGqjZSVND8SF5Fj5pA9cb1cV6bIsWbDu8RdGTq1zXQL6d6BWcBdnKKK9wN4KDSBqQcgJurQ3ZFaAwscUi63FuhM8+ieaiyvrpJcuTZfau7TBTwy3xPc+UoIFN8Fxq7p3dbs9fGZ1mdiG8kYcAhDij0+0Kktk4nAAAHEUlEQVSMmU6xrYvR5EuZT9hK3wRs1hn3eDSGiXBnMODdFAPuJ4/8Z1uNmY/b9pG84uIbIzw9+SIbd0M0RlYZib9nqbwE7crS4eXTshBHfJGZdr92HZzkbAcy7SFmxLh7uZFVQqh2wxVqftyIDppPaRrUlWTut9hY+qRJCmjb6sbGfcuzO3eZsAzV4EfPJPK5B+3ZgNt7b1pnNM2Q2QrWt0CbBOpWehHAbUnjrzK4BG1t1zVQXDFkMd6C5fxzoH2IRQuAvyN1E3SbDT//jA7ex2/po/tHz6CPGq6Q3ZedoPrssfbG/pz+wi6nxqe81XFgikAcz1GNBSlyqLAs776iZ4kN3Q2T7utO2LPJ3PGSqYrTMLat4KrZyhoXGettWeiiozpnGBiFzVufc2Kb6QfdNtvgd5ub+UUZ8a/4mGtvhEYU72jkNbVBMGBXByjA3lwq5ZhnwycdFaA2Sv3uPGAnyUw3ThzJeVcjYaBSHnVWSJtRIsbGYzyg9GJEypQ8Z+5rQw5jpqueaYUyd5NUMvZu0G6CunXq10PTf6OTiPw/AN4C+H8/dF7ekb4cr3n8pOml5w94zeNvVHrN4ydLv1tVv+LoxIsAbgAQkR9U1T/4ofPxXHrN4ydPLz1/wGsef6PSax6/cGm8+5LX9Jpe02t6TS8pvQL3a3pNr+k1fcrSSwLu7/rQGXiP9JrHT55eev6A1zz+RqXXPH6B0ovxcb+m1/SaXtNrer/0khj3a3pNr+k1vab3SK/A/Zpe02t6TZ+y9CKAW0T+qIj8lIj8jIh8xwvIz+8Ukf9ZRP53Efl7IvJv+PE/KyK/KCI/4n/f9IHz+fMi8mOelx/0Y18mIv+DiPy0f/7DHzB/v7fI6kdE5HMi8mc+tBxF5LtF5JdF5MfLsUO5iaX/xHXz74rI133APP5HIvKTno+/LiJf6se/SkQeijz/wgfK3816FZF/x2X4UyLyz3yh8/dMHr+35O/nReRH/PgXXYafKB3FIfhi/sH2ovpZAF8N4EsA/CiA3/eB8/SVAL7Ov/8WAP8HgN8H4M8C+Lc+tMxKPn8ewJcvx/5DAN/h378DwJ/70Pks9fz3AfzuDy1HAN8A4OsA/Pi75AbgmwD897B1bH8IwN/+gHn8pwHc+fc/V/L4VfW6D5i/w3r1tvOjAH4TgM94ez99iDwu5/88gH/vQ8nwk/y9BMb9jwP4GVX9OVW9APhrAL75Q2ZIVT+rqj/s3z8G8BMAfvuHzNPnkb4ZwF/2738ZwD/3AfNS0z8F4GdV9f/60BlR1b8J4FeXw7fk9s0A/opa+gEAXyoiX/kh8qiqf0NVn/znDwD4HV/ofNxKN2R4K30zgL+mqmdV/T8B/Ays3X9B03N5FFsH/ycBfM8XOh9fiPQSgPu3A/i/y+9fwAsCSRH5KgC/H8Df9kP/undVv/tDuiE8KYC/ISI/JCLf5sd+m6p+1r//fQC/7cNkbZe+Bb2RvCQ5Arfl9lL181+B9QSYPiMif0dE/hcR+foPlSkc1+tLlOHXA/glVf3pcuylyPCd6SUA94tNIvIPAPg+AH9GVT8H4D8H8I8A+FoAn4V1tT5k+sOq+nUAvhHAvyYi31BPqvUBP/h8TxH5EgB/HMB/7Ydemhxbeilyu5VE5DsBPAH4q37oswB+l6r+fgD/JoD/SkT+wQ+QtRddr0v6VnQi8VJk+F7pJQD3LwL4neX37/BjHzSJyEcw0P6rqvrfAICq/pKqbmpbffwX+CJ0955LqvqL/vnLAP665+eX2JX3z1/+cDmM9I0AflhVfwl4eXL0dEtuL0o/ReRPA/hjAP4lNzBwF8Sv+PcfgvmQf88XO2/P1OtLk+EdgD8B4Ht57KXI8H3TSwDu/w3A14jIZ5yZfQuA7/+QGXL/118E8BOq+h+X49W3+c8D+PH13i9WEpHfLCK/hd9hA1c/DpPdn/LL/hSA/+7D5LClxm5ekhxLuiW37wfwL/vskj8E4NeKS+WLmkTkjwL4twH8cVW9L8e/QkRO/v2rAXwNgJ/7APm7Va/fD+BbROQ3ichnPH//6xc7fyX9EQA/qaq/wAMvRYbvnT706KiThm+Czdz4WQDf+QLy84dhXeW/C+BH/O+bAPyXAH7Mj38/gK/8gHn8athI/Y8C+HuUG4DfCuB/AvDTAP5HAF/2gWX5mwH8CoB/qBz7oHKEGZHPArjC/K3/6i25wWaT/Geumz8G4A9+wDz+DMxXTJ38C37tv+A68CMAfhjAP/uB8nezXgF8p8vwpwB844eSoR//SwC+fbn2iy7DT/L3uuT9Nb2m1/SaPmXpJbhKXtNrek2v6TV9HukVuF/Ta3pNr+lTll6B+zW9ptf0mj5l6RW4X9Nrek2v6VOWXoH7Nb2m1/SaPmXpFbhf02t6Ta/pU5Zegfs1vabX9Jo+Zen/Bw2N55nWN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data:image/png;base64,iVBORw0KGgoAAAANSUhEUgAAAW4AAAFoCAYAAAB3+xGSAAAABHNCSVQICAgIfAhkiAAAAAlwSFlzAAALEgAACxIB0t1+/AAAADh0RVh0U29mdHdhcmUAbWF0cGxvdGxpYiB2ZXJzaW9uMy4yLjIsIGh0dHA6Ly9tYXRwbG90bGliLm9yZy+WH4yJAAAgAElEQVR4nOy9Tah13ZYe9Iy51j7nfW+llErAS1EpKBu2VZTYSBoRUUI6wU4wERUiXBtGFNKwsCWmk4Y/HUFyxYANRQMxKKGIBtGGHSmVgCZRCaHEFJVKaaruvXW/95yz15wjjfE755pr733en+/bX+6ZL/td66yf+T+f8Ywxx5yLmBlv4S28hbfwFr49oXzTGXgLb+EtvIW38LrwBtxv4S28hbfwLQtvwP0W3sJbeAvfsvAG3G/hLbyFt/AtC2/A/Rbewlt4C9+y8Abcb+EtvIW38C0LXwy4iegPENH/RUR/nYh+8Uul8xbewlt4Cz9pgb6EHzcRLQD+bwD/NIC/CeCXAfwRZv6rnz2xt/AW3sJb+AkLX4px/x4Af52Z/wYzvwD4LwD8oS+U1lt4C2/hLfxEhfULxftzAP7f9PffBPBP5AeI6HsAvgcAp9PpH/tdP/MzICIQEQBCKWTP7X8gULoPEIjsHP73eB73/c5hARg3aiLXHuMrD3E+8O76lRfSY3Ghu7Z77vZA/l93cvDg39vhUl+54eXbL1+4SIfPDffpoLWnlydxX3jhuoY+eafrlDwMiaEHM6NxAzOjtYpaKxo3OTa5zj5aZmlFUGiQ/yhdM0wwLCFtX8effaSWN+Zchn7URlKCT0SEQvm8OE4RaXqzKtSLv/63fhM/+MGPp498KeC+Gpj5+wC+DwA/+93v8h/7o/88lmXB6XTy47quWNe1u2bXT6cTSilY1xXLsvh5KcV/RCTnJH8ves0r1jrtrK2YvZN6Zx1BcXIKBsgbWN9h1kZP8Q19jrVTxv0BoLtr+r7GmfPqnXvy68pyECiknHYurSC/7g/u37kS6Mo7H2O2+5h3crvfCsiWXzoa3JGj3XniE50c3BGJSdz52iwPct7HR1eAO2Un6iKdd/0Mud+w9tPWlzOlF32tP/b9sumPu3caNzSueH5+wvPLEz48/TZ++OMf4MPTB/yd3/o7eH55xtPzM7a6gbmhoQEEsKbfSAHVAHvVcb4UoEj9lKUIXiyBF6d0viwnEAlOgAnMQGuMWqv/WpPyNK8LaytgWQVrHh8Fpx4fT3j37hGndfWj4ZikV9ARzTTM/rV/9T+ctyO+HHD/KoCfT3//br12NWSgaU0k7bIs3ikzCFmwjtzdG/uu3WOASrpPNCEJCViHI41Rj6A9vHMLaCOVh1vr3wVSmeJdmtTDW3gLXzR8QneT8Wv9+cJz+mwhwrIsWIr+lhWlbELEGqHBxq0QMCZG0SNnpp2eM1Q0DtRaAwFoRNhqQ2GAsSlwF5dbtQYWiQbAaFVB28ahClCuQGFG2QgMwZpSCNyaHFPhSylgXnstAHF+Sev/UsD9ywD+ISL6ByGA/c8B+KOXXshM44gx5kJ3oDX0BKlIRjRaUs9oApySAQHljirrrS4pvo2jJZAdmYVFn5/1Mk7e7YB7KMIReGdBZ3/fO9DfytyBvlyfkOInvDuGnTTenRFDQOVCyq8vF1+I7XXBgCLH1g0z5FIpEKvWkkGG6Ao4T+4TWb/uNb5CYjYdNWniUSPUmjB87u18UU0c4C1HRgskV9Buksdml4NhNyWULYG2aRYEe4lQWwO1iq0Stq2CKI5FLQHM3JmHqYThKsm5afgiwM3MGxH9cQD/LYAFwJ9h5r9y6R2v4sRQjZ1ya+BSovJM7WrszJRbAxs4eWU2iY6KVGpr0rIljR6Vln70fKT8fFplWJ0cgnZ3/wpomzx5zVA10B7B/No7Pwm2668lfD5s/YbCgXZ3oUw2lPrX5i+MpIISWC+LsO3MvreiKnNLpjdjqSQA6Mw7G4aYXPgYSWtQ7bUKxjCqmlMZzYZjAu5aq/ydTD2Z5LXKYCYQbR2GbbUCzKj1hFYbWmMsyyKsn0gEhtnCFZ8ujdIvZuNm5l8C8Eu3PR2G+piAVKbbmQnYAZsbS+O0hqbiutg9sNu9/PnC0qjArpMYqO0654zJT877h66Xtp+s6dM5MvVweu5IaRCNcBgxWSiNwmkIpM9HVw8mc2/hNUJo9+5HpHe74OPdubEn7mRh9Ldr7Dr3z3jWefxB2jcEV0ONrRpg7Jm3vSCkdaCD6U/Jp8d4mKdRwzYMAIcTQmbZS1mCcad/XR6SZaTXAnJJyFWHGBbsR/kBZKTPGbf8hGgbzkT9IZ83McPYtUIAc8NaCmxuCiAsawODfR5uWc0kXHSYHrfnNzY5mYPX+YzxIlVoSyCsDLu1BirFgZwKuxRDgT9vBitvyjQI94PiI8MRll8a6BNGLh3nNlC69gQRBegreF8qZzdBlickv0bGeEs7fJKpxEDm9W9e6CdjS/DurDdB7OO5dG0EbeZ4LiYjP2//5cE44untzmZCjXbXg1NMAN0sL2Q/A+/FQducEMy04IaF1E+pAA3CuCOV/vlcAldyFUxb61m0WlACuBXYhUhnAmhDWa7VGhOxBGHiC4XVACAsbQUzq1axACR2b0CPFwb3XQA30Fepd4ds+21SCa1WVCJULaC51YAZTaVmGbxHuDVRiQpQmEBqdnGQYhbw59TY35A9OCw0Awvn4YGD97owAPWhZuGPz0H7irntLdwaXoGvl4jEFcXp8wSenr4qZFv2a+ZYiMwTbJGfmknMO4yogGCMNpELB3I5Z9RUgBG8TYDY2JAHPYcO6Er+2DxfDLSPg+CVHJvayUuR/K51Qa0NDYRlq6i1YV0FuGs7YTEPF1xO426Am1lsTemKXk9sWSWYuSS1Joy7KDC3RihFGoSZgQa3dTn4m2qEpMwZwAE9x7gVvLvn9iPqUyYG+0nYV7w4mQG6pll0bmcJuLnjFn75Gw2fYir52HBN8OlTcUqcD1qX5Mwyxwv0/eSorebXPg+Qu4mkJ50HIfPZ/eSk5evWYBA6Tk5ms4kAdokXurfN0pK0EgPl9Dh1AG59aGQnwbaNjY/OEbkOYtxEyjb3JtfE7LKVaqYFlE1s4IVK2N2dbTMOffE13AlwM0TBKamC7Bqp5GqodXNVatsIpTS3BYnLIIN58TjFdgQwCrio2pPAiYjQjGWaSWESXqeOp25C2qkv2UcHgB0HwecO10AbqX4s7G15b+EtXAsDmHEP7HNQz3SKABRQWVBogbnomY81JeDdpen/qyCk3iZOFne6ZmZ2cJih3J7dgXg2v+g4KR4L4sAJ9JubYGpj1Cb3ZHKSsdQVa13RmLCuDFCR+boLku8ugJsBN2eUIu40SU+B+EsCGdgN3OVe8SO4gZuZT5qy73AoEe8SuDtOdssB9uz4IksdK5aH64xp5fe2fPaJoWBbADBMmgaR2Ce3S0AvJuqzy/+uOGmqJ5lMjLccTYj+pIVPmQvJzO816QHXtSVjxyMo7uYyb8wnkFnwhTB2qzQ5eQzQvcbk71A/7tzkqYBtrHtn8oARJABMAh8KnCCCQYOb/YzQckANIeraj2qNsXnG5uo4RWTI2g75S4FTLcbTBnEnVOGwLA0MYGWxn4NIXBOpYGkF7ULF3wVwOwA3qMRrYC7BvB0Ik9hDAm+xiQSgO2AXNa1A6rQEGJmN244ZJMcBcqQeTyUiKwReHSgTQLf/kvvBTD3PppwevLl/PzP9WRYoH9L/eVLSykJ4Neh4MkNdfs5wi0fGx4YjoXtVGF+O1d7oQPmWvMzBO0wCZGDleRpAfNpdc+sPQfsSZSi39RFdp+DEXC1/fV4mEWseEzHRsZPnWsJcEmxbtliag3fX0Rlh5ktQYvUi1/tMZqjJ5pIMQ1YGH68pJ001ZrcZeARSzmIgDUJtRcFaJj9pEbCWObhyLPVwL8DN4j5TiFErAbygFfXL9Blo6WKFIA7sRFhIlR4iFJKO656a3Nym3USbUcNLLH/tJuNSGDtNvjZ7LpcD0M6LYSXn5Dk5nYw068Qz80qiQJziGM0rnJ81v3Xu7uaSpMPQE4c0Xxu+JGjfmv7XaQf/kmEU4sZU+0nA/Hz/98eHAGhx1WK/HHpEFkKhW/R1P6f/o0AqbsIsKLSglFVXTuqRFhA1AFsUlDWtIqyVKS1oIwVGixuMUtiZdJSjHyKsL7vl1vM/sBhO9cMEm2MTTxQkn292IfRy3rCUgvN5w+kkW3vUxlhXmbxcloLqGdyH+wBuoBN1nTmEU3VRSFnDmLFfjhMJ3BpQVAp2TP1LlQM70N6nx1MgdLbL2AFxlLq/kyGb+4fjhPKQYexrbXhI8+ExJyHymjATel8CvC/FuWOoY/GvaFIzs9ks/dGG62khxrwqQQq0c2+fWzSIEbyzsHdu7BpbyiM6rnyD6YbQ73uS0gp2McRkNuKeUc9MgUdlsvh9klxZtrFtt28zRX/2QqW6yPWfwV2PponnPmDsXI5Zc4g0JPVUc5TTsjEvv9bMNCJ2bgFuXYFZilNNsZQYWBeUpUz7moX7Am7XYcSHhjJo2zG1pV/TWuLGSgjEzxtEOuUJNX8TQGI6sRnc2Uwxq2S0uGaDivzdfo8Bj3NGtK+w76Ngg85UrswOdqC9e3k8p66jagL7Z3aRvE7YzbSWfD2HTxGkrxYEryjKmK8jYB2vT5muI+r8/mts59Nnb0Tj20H7IOT6m0awB/JbtZ7M1snhsbj5xCBzjwq8q99s8uCiJw1o1FBQ0MAwgDFS15lJRrOL8HXPp9jgdXqzJR/1pnZs9fuu1ZbKm/+2xlaa+KZvDdtWsa4btlqxrivOW8WylO75MdwNcPtsMcWOfpRMITGTrCGhlqklQAOxVnjJgEFyr0hHACAgn/uAC/sYVdzU5EEDY/DHjXWMVyPiqW08J9jXQp+Z2e0k3zob5tVRaJw9bKJxmWaPwqybFEV7VZiZo8a/96D3cSB+C6DKReyKO2PYR9rSreAdiVn+Mvs1cJlPiu8Y9T2E1DV3Wbqx/UYtoI8+sedZ4Kizpmy56RjmwFSdRFcbs503SYELozRCBSP8wBkNoaWzp2O3VYCQYkjCqKarPBffQiN2QcwLdmpeLq91RDrxuiwNW61YzgtOW0VZiu4cSKj1WwHcaaAjyVbr2P7rnHiCaVNzH85m6oaxb3/GGrX34wY6DSsg2FQjhi6hz4AnT4WmlXt0j3RHqver6ielmUGb6EqHz+8DkH0U9jd2y4fT6cd6UhwBdz7m8CkeGznOm0EvUd9bwftWc4nGpPd2ylL3zqjRfWo93FP4uDkGG/OG9Hve4F4j0FHI0VfzS7ZuQy6J/ZtYiZs85TZoA9xg3jkfeZJUCQ3bviJFx2daqJNWW5q5pDZbRs9iJSCzhRfU0lC5YSkFtVb1dvs2APd4pPTz6wzbfau1KioPJUasalkhAngBNwKtBOYmphI0gAqw8B6gMXSObHcj8gez2cLP0zuC9C2pdvn2kNBr+nOm2ZbWESJcjGcW9RXQ/4jBd9Nk7jcRclVp/U0ngb9E0KYaTSWvsXF/u8NtZTOC1v+l44nTD4kZq8ufua2K/h0TlFwZvj1jg4AmbDVkALexXAHYTDJ0stT2+W9FTCWU3RahYBsffqhVf63J9rCs+oBi8lnjLyR7hQsLX0AF3w7GLVLILNJAGBT2R6tsdRNxVsfMAtppvX9TqUW2mhLqemj2Knw9Xgc79uammcthBioh8UNqX1q4M9rmrz3zucOtwPQpAHrzBOhOzTpeofhpITH4bDJJZ6Np5O9l8O6Ff080aNaHyf9D1rPJmVzYbjruYiwbcNBuzIg15DoOKWOJuSAzarVxGkLBmba+Lvk17TX3O8tP7GLa7WbqTD67SkrmKwFFXZNrrSD1jjkKdwLc4ottvttWiTvQVv/sxg2oDKaGxr2jvmzNGP+oyXaJ4eXR0Jphe8zczgbRNKcTO6SFmFyJ1Zuzd28hxzu1Xy76tT3zD1/aS/G95v7M6+Fjw2ts2Z8KXBffH5STETCPzCDfupAxMv/9DYSo37hmZj455w68kbRVN4smsxtReJY4SrhjAmL0sy14aQ7otg0GEMBdd6aSDKzGthlEjKKeIaXINrCCLS2Vzd4Xxr0p827G/Nl+yaaO2uGKmY353icnmUUtkMmDouqkeIZwq2r2aOAlFtQ0n9ENdaYUnbBArNqSFZnSzI0KCuTLFuKa02JQuho785W9zMh6kNXeoarV7PnPFpLZ5FbGfev9kcF+DvC+m0DQdSQT4PhszPsV5qufmLDvU7Pb1IG2+XMPS97NfJHBWxm3mSNaa2hQU4gxbARg27/G8bfbuDnLPqHrRIyimCGTi+LwUHTNiY9AA+7MvFk3qOrMM0ZGBc1zbRBd7nt3AdyAFUBMG2bWOPylWs0TEj7whue7v4nnFTL2oQl4z8KoApJOYnJSy6KMiT3fTr4toay7ySH9fWQuuTQZOHtudm0mpK6FewV4svkK6Tg71mfhUyZkNQbXhK4/+5lDZw6yxG61MH+p0E0u4FrPD7MIBdsuBpgB3qx2EYNkg4YG9IBsjBpQ7T6BuN7HDrhNgBgRg+zpTySehIUUqzTP5vPuwGyb4TVbFB4Co3H87flM5afLNXQXwM3M2Lat2461FvkSRWsFrVUpSGtgEHhhcfsDvEP6clfRwQSsm5hT2NQv28dkiZ7t6hmQwJR3A/dwkOVBAoYtPjCc/RITX5+by30rTQEfEXbl1EaagbftYTOGa6aUONV+AJvA/oztz2Hmvd+Wyzm7AtLZTGKvUtwrRT/yWxbfu7ro3tzcjK0qIWtAZfGbruY/DUblumfXxsETSIaZZLTJu3OsCg35ULGbNjQeiymYdDaTpMlSI5VaP7sautJd7gK4Afn4JgD5LBDZp8lsC1cFYfnOkCLiPhbyWWcg9uvo7Ulmg7KaOTIxxPgbVsXtzjrkhk1rO6lDeuwjQphyOFR79GzbUjuyc4swBHAA0HSFjr0G2G/RUq6FeXKvgyiJY1IXXQKmHQ2eJYPKHmFoa08rt79TApjTqfG2WUly3bsNdzAV7N9O1yy7dOEcQPZmJeTjbLcSHkrJ6XhLm0af7Ossk5pwS+VEtsZozN7rjJvSRCVskhDBpsm+Fp/c8BD7aFf0wA2wfwfUlOQwd+R6iTqRPBmIm+2eXYszHu+avmsCZtNO1w9q79qYuwvgFpuzAHcrTfao1e9MOmhTAl9j1gDUz28Y7NESPgHAcMDmxqASPGj3KsN1lX7iJMXtPCrg2drPP5GmDXYAH/0pD7fHNt3P7PiLeaBPXuxfHzrEHE76S9fMBkf2/hl4X2asxlaO7x2H7J9OB+Cv99I5CDJhxWn1m2tK/STwcbxzwWfCNcOgvW8cDsPx6Hz6jnaD8QM4+e/puT+aFgBhd3OyP34G8OHW+LLfGNuPXCvN0WebcxcctPXjCp1wizHaWCci0dwNsDGjsmyjatdqYuesoD32LPb/rC/2mpO3IaWWTZuYd0w6MzcD7QTsXb2pkCrUt/ss3AVwG+MmBnhp8uHOJtcaGlppsM2h4iOg8M2TCORffc5mj84Eot+iRDFp23TCAwMooiMK1nmPgYsRGcrXLN6dVPnk0E2kZeItZxdefPUNvXvdVnsLu/44u/Gc5e7zMD8fnuqA02NXVzHbu8KJU5aDY5yX6ju/M/tMV2Kgpg3FhBsSmGZv5vk18n4aUXuOOP3Nwz3PxYGWBka/l+8BaB8GA9amY9Em6tV0mVrAOZgRLWU7BmJmLqFuNXRskdoaYzOzCIcJZGPZra8yo7HtCWJb0dnX3THv2x3b1lriuDWzQRvX3kdnGm9E4L0ide+i/aHQIuW+e+A2YDUzg7HsEnYrW5WUWTTp3w5exkDQA7ibV1TKMfc28l2n3oG3XOwZ7cgs0F+3Tt+pgHHvUqMcMbhd9l4LhBcfvcCor+R3Z2rIsQ6gzhNBGNeAOchdE56W1uzvCSiRCSMBqK55Ul/grl/MKPXupMu/fFkl9bXdy07dApjtnDJYHwA327spF5O+7NXAQyly385Yqi/GiuFrYSA+3R8zidcDtxwyo9cnNVOUypjNhe7Cx7HU3EiZwAYju+HJBGF4oTjzvyR8Uxt07BlepekVswikq7R/rsP2fEJKQEFX+/p9ADfgS9Jbk81XWmsotYjNyvbOrjVmk2VzRgF0CMhLoF3XsP5jag+YA+QzOI/jj4ZjDof1OoD0bYTx9UEnRT7SjPy6pDrmcVuCH2fj/hoKY2Fk1mM2BlyZvX8p7tuLEj01LLd9nY/XOtacgPpIPBxl+YIovjXzx4EB2+dDITOlaNdn6fR83O3aaiYxBm4PGGjXqnuEgFHR1LYNZ99uItFUfacSB+/IzrReBqE3Am/2bMvFohL8DYx+Cf4YWdeW3xbg5sSoWzBr84MUD5MGqvIBUG9YA/JO39ozVmuYzGjsfQtHlbVztUuI2TOYjvv0aesZpf+Hm0Po48g26o6YvgokPi2Mk58jex6Z9yXwntvF7e/X5+3IVHItrquLgi68P2NFwd5tpI7Rva5w4/O7QT2ANnVPApkdjncunfuFV/ctmrDum9+E2yAoMW2Kcd7F7Nq3aOiVxbRqIF2dWZv5BAm82XO3Z79D/tNQpf1lH4/ZY8SvN5nAFIIQ9u8gQPYsDZm5HO4GuC1kyTWe5y+zN9lBCqQM3Z7bDSaxqQBAB3hZHbno9ueNluLuZ8/m5TB2NImOmNNHTedhfzsJGz3/UmT+ljAzjxwB9VVw/JpDbvcjH/XXmKFGn397X+/i1eC1u0a7h2gC0XPaMImb0uG1HWjSL0Vz6ceQa7ezKJT3yDG1harF4ietFDcTrQTmyWVazSXiM105JifFbJIAFeZJkjAyy5mjZrql+Ry40+RkVonTfEEIjYRLI52/kubdAPc4aC797MvuDAAlf2C4j290rzrUJ7/m8FGAe6AhZPe1Lx08PRyD9O6djzKZfPPhS+f7slB4fYN+3i5wq7A5TrXnOIRx8PniGcAZqc1JGKlyf3X0gspwLeNBM8bNA+NW0A7GnX4HxdyNTz4Ys1lpzqYSu62FEk01pUx7AsMwIYRdPLNwd8DdAe6EEV9jdOPfZg/TmHYq102LbK7cG4M15CUGOpuku5b2ePw4L42PD0emkNnE5NFk5VG88o79fajIfJZwzYyT83T0NzAv48zn/yiV3v97hKieZ1P6H7vr6fyg3uYmkRG5co5foynM2PYYX05S4jaXSyu3TeaOyWZGfEjobDWkgTmy2182kWTgx2F97ROPP2l2bwLcUeTRMBMT4lYdeQ5YuNjljN0JcOvHE0o5BOEZiI/PzX4Su0xujCD9qaB9+I5J2s8ArLeW/+sIo8CZAeC3jWHPAPrrzH/HQ5OtY24ywfSGX592DbGx+l8Olvnt4/Iet2cvSrLZo39fji6MM0B5/JZPAmxhDsUz8v5gP2ADwFisF3uC6B4l+t7evo1YdHNQ9Bk403gv3XcRtdP8LQ3evePmTpUGxrj9q/QXwl0ANxE64I7d/qj7e3Ycnx3BOO+VSxRf0+nTvw3Ax7Af9IgBlMHb7d2X497dt78nZpLX5nWf2I3PJbojRep7fOZmcuTUWUfO1VGUfVJm9cnlSp28nw2a5HMkeLe8A23HARfyiObdCTp1d+fnPgzUi+3k5GIOzD0rH052YG39bJJZ5Gq199Oiso78a0vumHGfwR7cspeTpZeYJaEHyXSBxjIM7TC6/TlAt8yyJR8tLXMP4DbQngD3VOO4ANyjVnkBuInIv9Ijz8VXd0ipdopCAPzyEPFwF8BtjPuINc9A/AisgZ5N723dr2fWNzOwCXkhUO8HbVI2J7VTmfMYze99OhOUiZ5xIF8Le7Yw4iTtjrx/jhEQN7KQlCECx8gaE5m85s+N2HLwDqlgzVnwSaU0eHgE70nb2rvxHO8Gc1/ECUmg1CYYyj2+szs5SGgo+GFbT9ORisvAm+Mbo+pBmTqWHdKFdi+EqQkIm3c0Go+/ZI7IXmgWyW4uLDPtZOt2duslyj13Mowz9k7meEbrTmjauQNaifb1O+JOmH+Ow10ANxGwrpKVRTePKaX4uW0ss65rd218zn4SZwJ7ymCP3X37+9Yws2k6ZuggFEFh+JM7RWI3WSec0q2U5v7uRwX3lLw1stSLR7XXGXLKXz8E+mv9c/tuSR7xK/L3MWHMpG1kkR9JI3s6gAzJO+3gdsEaZryJkL727s2pfNNhhMAe/GPMRJ8y4Hd2qz/Zt4g7c8jM1i3P2iKcAO/GtjOJse+Us4k07Oo4C+KpDXtUJ6IpA48A924jww3aNXkWTpfCnQB3z6hHs8m13wyEp6zcO8aeoc/OR5fEfH0854Q23ikH9twRwpzfBOYz1y9P60o9juFwgHeC40LIqmyegk+gzc7AOLFNjvc5xxX3bRDs6uQg73nQdPdmbHT2zm6EaJ57qtQDQCrKNOz0f+z/vmaGu2IqkSjZ68dfuwjfvV37IMkusV7p05bt2OCRFBvHUl8Fg2XN38hLLfaMu3/5mpeZmUrEwyRA3cA6VlDmCUpt3xisnvaOcVsp08V+EjqN+9TfiOAuzFZ5IaRmjDzivkYk7wK4AUwB27dwTMx6ZNcze/jMnFKKfDXjGluZSbpL4N1NZpHYBcuyeCPagMtNNBMyOVDqsLfm9RIo7C/PO8vuOb9JSAvEkyAy5pSBOs49Rp7cH9NABq99nUxtzhnoc2ef1ctRXSZW1/998E5Kc86+Zq/MwbszleziDHEYZcgJ9M8NhfJodsDbvdObPfamktwvZvFEfDNt7FrIz/hY8bRyzgycE8tuYffO9zpGroAtNu/MtKNvxnzqMQHwHO1kdCzMG8HewJeI9YPCERO5FKCkaYxdkDGvawlX5i6PAxH9PBH9D0T0V4norxDRv67X/20i+lUi+sv6+4M3xNYBsQH0pd8tTDwDuObtk0wkFmag7TZSuy6RB6Ma0s3Xhnqdnr82zN41AXZrMMY5G/JkaRjQtebnNmmEtC2vXxt/GmIzIV3ajP3w3WdQ4rj43CUEySNFj9fS/PgWwa4f5muAMUE7nxAI4NJYvoOQTZHXFToJeQxBF6aFiVNj9bEmk5Pp6zJ6rHa9NXvSi9cAACAASURBVLRa0WpFtZ/dq/ER39Z0sU72ROEW3ilp4tM1MaDLh7P62TsYcWIo9YwrcB5O+3dy+BTGvQH4E8z8vxHRTwP4X4noL+m9/4CZ/91bIyLC1DRyZD4ZJymPvFGyiSSzm+mguYUiALtGAfpB1jOH28MI2FnluprHCfhfBP0k4lmPh/EbgwJim88DrWRvZkgDcvYu9dPFmXEbiFp98vhuem48n7L1ZJLoBFHO6yBQpjU4Y9lHdX0gPO2Yz6V+NQnPZ3a3DA8E3xiLyM9DBQfyXtdX8zgp6LGS0puPMlkNLbFnyofhuCtJ+hOi0zVPYtpuGmnGvDPrhjPvVIIkJIcecZhlfW42Vg6H5eAymyZf+zqm4VqnWk3DRwM3M/8agF/T8x8R0V8D8HMfG5+Bbp58XNfVJyTzbwTrGcu25wBAPi4anzySa7eB9s0eJbN39bgDi8n9MWTwvhgGdZuyKj9Vwff5M+DqwDGDCOsOutx3XEbvkiV7qicA91dmYOcJA3SDFjAVKoMz1xWKN94d2+Vqet9oiN7icohFSe9BG6DdjmkHIUnN69rdZ6iPsePf1L0H8Ib1NWXftTmTri3/WF0CbXIytGDHRUa/+yGH0AQQoKs3iz0z9A3m0EA7oNZrrcUnFcd26YdobuPLlfNZbNxE9AsA/lEA/zOA3wvgjxPRvwjgf4Gw8t+cvPM9AN8DgL//p3/agfYWr5EZGz9i3pqWVqyn7fm4dRY35XvfODAnN9EPR0BO/aQDCzF1cc6YP5//ngZmkJk9Elh7mfP7zL43ysiEg7kkW31S7WRsWznZwXacHAq2k+JBTBpNajLVSIN9WFkYdqR/S/uMA2XUVnbmqHgx0pwIylv6RO4PHxs6rcLzt4/vtvxkJYT82j5/SQvpu5++H2nl9uwF2u1ldqHSxXzh+Rz7mP9EFMRMomBdxRzSmtq3DbRTGRgd8XWw9ptDiDGuXtjjMxfYtvX/PeO2GKeIAOBrmJwkot8B4M8B+DeY+YdE9B8B+JOamz8J4N8D8MfG95j5+wC+DwA/993v8mjjHicjR9v2NbNKZy6Bgfh8erIHm135uvM8yF09RPbTpingjk2kCcfz18wbGeAtHeTBecy084ZWbmfWvOxMHAOAAzIREiYge3+czW+7a1bazL7HOu3yBQBonbp9qW0srhnLyfcBafmx6W1yaYyjV4Nn1ubb0r4WMij0wj3ymkE9CEIXS+oauU+MYDDmTZ9J3XYmuGaC82NFlOcqZc9OvUfyMGE6GbPa+6TfVWPdVbd3rb4Ax5+z91I7ZfDOcmkXUrlnAJ/zxszdhncjEMe1HrzDzDQkcEHCfRJwE9EJAtr/GTP/V5rhX0/3/2MAf+GGeLCu685nO/9mzHsE6tGMEqxbOzRf9is5sivPBmMetCPjJuqP9vwunuH+lUoa2A6GMh6U6cL1PWuWCcaWwN1swMTNgTt2ZsuTNq0b5M7aBtD2geJqqNRba/C2yyPKo7nG0ziptQxQoRmR6VBnx7JzEqkOpvehAntk3EMaHtdEKwjBn+o5gXO+L9EkEM/goV2cOw8G6u/PwhWeMGo9XyIEaOe0R3KhfcqIQfLprsa4qzFv3WSKGa14TTqIu6lELmOHpbPyct+s1N2Kz5pRercX6vqeC8e+bcb7+Z2j8NHATdKr/hMAf42Z//10/WfV/g0A/yyA/+OW+G71EDmagJy5BWp+LGeT8cS787HRRjZ1EWCN1Y8MOp2P+c55vAjAEwFyDbhn5QNGfNqbPbgftR3DpiE+TvccYNO77HEEy5mpywZXHSvpQH8P3T3wKnuxmFI0wmBjwGQc31faTDPS/zhd1ygNbO0sgy73I3LXl0ZmPy/XPn9Hl6mPJqnrl1TwQbDuznl3cbLd/evClFkmZswB6AbY9lwQhaQltuwWaCa76EsM9r7HQM+yjxj3INBHrQjQ+mUDb71/IKCtT4717wQnxWka1CXs/hTG/XsB/AsA/nci+st67d8C8EeI6B/R3PwKgH/lWkSZLRu7zmz7yA3QQMuuZwDv3d6Cdc9qYwTtI2Y0y7dFTzD2TKClTEH8GniPTH9Ma2a7fY1qPpY5l7fb9yG77oFBzCj6d2YdBsqZEe5GQaZUfik8RqRpChrpxzI4BkR6pR9IUvhgoPY5IxSAJR5uyrodzQxpA3UceDWPI570FXbwt5XBpYTl3fJkz8w35bL7IVZkIq3rexOg6wSIJ2eqd0EpBLaPaMKycos9PjfYlwuRSt9BgggMbn/mbuerJ5M7nvZZu8/mt92ULBjAal9gq7QE5H3metC2Qwbvw3IdCGhj5bDsDIJ6Fs+l8CleJf8T5mX4pdfHRtPJyRGwjwD62uSkV/7QSr1qP7eljnbMHTt20AbM9EFUHJBAyvRLsrWTTZbKeXyOKdup0Y0fRuDA5aok7EAuhZmQGs/NVMJgUGMAst9xdj2L+LrYL+fNQT7MAnK5yZeticR9xdvrQnwcphEfFNw8cwSAW/M2sexZ9bhZZQgdo5rZlHtK2+eTyD8AIPjTzy+EsNqDNyV2WGjfR4P1cc6gy6XMrmUPjAZmMTvlLhH9eAAPycSkRj5HIP/5/hx6fWSxu+BjE943s2lvZ+4ztg2r+9SCTOnTYSOtvZiLV4Uwn0h+TPj2cvyCIE8xHYW7WDlJhM4+fWmRzRFoH/0sMF9umiO2nc+n4E0D8y0lwIKSuYZIL5cE2sDIyjU3AWpWRzNZzz1oeEGPyoi+jDPQdsaDAG8ZCbKzmX932VlmBLskdR1l6bE9/kpcHWxrwQxsHdQvD6ZgNPu2vTwo9vlBau9QgYfBfxiNsf99RrhHzl0bOaDb8xbfTEIeZMSBcGhTu9Y922VBn93lez8O+rRuDaYFWHvaZLCAODhvRza8l2RUZxph9pWT/U+fs/ZyTctKxE6ZezMWcLhFQHTj/nJH4PbvOngr20a3YVfEcbV/HoQ7AW4xkdgxbyg1m5yc2bctnov24kkj7Dt6XLeKZZbZ4nEwdfkoBtbkTBulKJilfJWYIDX11Vn7LL8XGAHnI6fZeB2ZPH02z7Yn0E7/4g19krkDlzwZMwu9tSABsBahy5meNjQQE8pCiZFdDkeC1a7lfSJmgjfHc2kAdWW4kp9R4MIEX2L4Y9ms/cyE1HjSh1PdWxzBtq1OCcTF8xmf+rMJ34jKAcdw7UKDunbykSAT5SggEtdRMeUQgAKQeBLFuAiNVM8SOPemEzebWE3aMKH02wUTggPpmeV9KMP4tz81qRvra40bwjumx5jXrGTO4S6AG8COQV9avn4E1DO7MZCqiuOvI7v2Ncad87tL09X9YN27/BhIU+pTNMJ2sI0g4QMQO8NIrDw92wU2aa+d39+3vxObMxZv8SbQ9lWGBBCTblcbCXd2vJRPAS32vKZmyCV2NXbOYYbnVegdzQWMm/sggcKtLGcG2NfmFEbmPMQ4vaovXozL3u7ud9eU1SWa2rXBNO0bgdgEqROZhI+u6OU05nVsTJ9coyJnpsJOUx5dI+3zmftsphrWr7uCI/pwpyHuJGhG+mMcH33SgmzzNK+etPe5ocVo37cCc3ZRdeFOgHu/V8k1k4m/ScceJXuKPVbqHrSPmFkG8RHAiwK1MO8CvgTc0EYZJHgkJP91TWyd0omC5tdm0zHpi7t4E8/OKifHfiIz04mOisT4gj3vmDcNnIJgqx/8qbByRxCWmQTEtV5rUSaQOGLW8uvBQu4PdTmWG/19Kd5ti3T2TFk1IOLZl7l2zx7Z1YP1kQ9sIkJR0AbbKj3hDhZL8w9q9/Ztw7KOIPQJT0+tPxoQs0nzYZztq4ZCy9Rf0bYoIDS73mUm2LGTjg6wDbT130h+WWzd4lTUA2dSC2eFT7m2Yz/Kog9OCytPWl1Trqf8i8VnQTYO+kEKdwLcEY7Y9si88/P5fMe2Ga6i2MqnbjKjNX2uB60RtK+x+6KmEipmNklgrp01AM4OAd7ODMbgoK0sONn2KtvuZ0iNTN4lUiTpGKANjtVnGajdJ5sZ8POIoeOxCUB8tj4lG5+IMrZOfYcHhHMlhhW25WtBh7EOiGA3Wg/Ut5X4OO9V05mp7NL18f7sei98DLwHzjVj2QO79PgAF4xEBFLvGIurNP1b12WHR4XUhXiqqFBToWsdjxDtFH0z5c0RPk/0Wf5yiTo+uisZpU+8OICnDeKnVCaRBodrkj7Dmu9GtAdsxPdmDLyh4N3TucTCD7qc3cr0oxdqYztydyts+j3h6EmEmLSCeMzzYuGugHtkzTNb9ozxzq7pmVSWjRgFuEN2iQGYBqZzdG5sbjSZkB89N6mw/TXivrF9lNuFoBdAs93MBLhrKpvlp4enBCDGbLvdzXJ99IwcLcA+Z97ssTH6aRgQfer51z9Du//lPu8jmgZOgyHHIW2S7YgyiPaTRHLvdeB8dH9mXuH0f3d2Y9wu9IxAQFog29OZ1I/BWV20UKgXEJOymrkuh76986V928zqfhbfPk1yQBVh1Auu3G+G+hMJFmVUQcRKFjpzn+UopdXl0pF5bKkdDzn466g+cjm5A2/qmiZGRWiLuyi6cEfAbcx17kXSg7YBZn63Z9ozzpl/LYETDw2WB4n93XEJB2WAStHfHLhnNtFbuKSxa8kKO7jWWsGNfYWY/TTLHkrXOVs6H4A7+WyzTfIkRu7btaZ3veNnoaqueNY+bhIZ9k0OwZAKSsoIQSAUrftbKimErmUxC1PHK5bJMKIlTdhZn5knNJpMxmCamj2bw77NAzg/BrTz0YE7969S3BtHFp5qnapvfEERGCfyfctFQ9KmzHRyxGDNqxspvA3bBJ96oWnECZqOAVJfPYRsP9q1hpLyXtAH27Z7o1iY/X1jl+pCYHqee+Fd/VD3xhAHSyxRBzT0V2vjhsy8L4W7Ae5RrZXf7As3I7tG6hx70M6D2kZOBuqwuabBD6S9DMg/qZU7SORXXujyaGr/Ll+pvJFBz2fkl5PdOYOs7M3A3GSJL7OzbtaonPUShs40LJ7xOCvQBts3QqjFZ704OqgJraRltJLKnri3MYrWUrxe7iRslYo0q76h3x5NCs5s0v0kD0H2Pylu62VW09bIoW5g3TNtLefxMI6E2lH+eTgC7T6+MPpwa2D10nD/BQpNw4SVCTCL0wDkyLGhT9cE+5EA7kG7Nyv2LHNXLzmKju5qXLB2DCIl+cu1oXVFcX1kzm7CGjJzrT2wuz8Ias6l2MdDKU/Zhg3kOg4hN5pqZ+EugFvy2AO2rf4a7dpHZpFZQaNSgpV1QN2d53vWXeBo2JhRTNISouEzextMJHJ/XuZuUExAO1aBKTCb61NNX/poAd7y3JC1SMDBN5eLmdHqtgcibulcwbbFF6pzfdv3PE37mLWFDYxc/0gdmZG1GFmAMnb/I3PVDNxmJq7MkIlKbLU5Ae9ZXPmY50XGd0PVpd29S39Py+ACOcrj8y3QPkmERgLWjQhU87zKngxFuQNUW4Oii/WdIDEZpF8L3DmdLBw4pWP/s707Gz+ZtlMP3iPg0g79oxyztlFe0QuQ8V2gM2XChXDGi5yrAGPP1wDeo8Af83ot3AVwAyFRbc9sAev8m3to9OeZ7UkwMwOs4zF8mSyQO81RxhAMc0w756fQrgEOwwg2icX5lzXUJNIGk0ZvKlE7d4vVYgGIeuQYaJnliqqr6Vj6aJ4X72XDl0BytYysG66BWFvKQ0eMxtg7QUCfQOBSFIjintf5gZDu8mbPAA56tiqzIR5ZSkxm+gBMgxEpTovfN9/y+kKXbmZ1UdMTcPB3I71giRkQ83Po3C9N2LHVUcsADQXp5mPJ6i3fH4+IKvac90LdgLvfUCxoDkXbcwF0MrSA0ZqANzPgbuUmJBBx7UErCRmMITEVFV7IwHwDAN4UZvnKE625OB2aWLnkCetrPeH3nupZvgVH7gq4b/nlZ8f3LexUW3DX0Wbn07gmYD3LwxEbnIURrPP5aCbJHh/d0QFdP5vk7Kw39wAK3Nn0YfmwnQBbRbePNof90ti3mUwMqCglQAbQVByoZXk/YjDpe6mSog7179LELcrtoFkDAwSgdIDuWFOqR8vafvjkOhfTSYLsIYt926Crm+g3AdwRUx7EXR46IN4Linzf5jaM2aVsacTsFI5J3AEbmf04+qVpqrm+SjkCbwK5MOuJxTHrTs9gR5nSWQDWvoLs/Usgm8bj4ROJ6bMlsY/Vxyywuzdqg3GjX4DWPzTrc4ng0Fjgsf8y8jbGt3K/uwTuo/227bnZu7PAaYAIM70dtMe8jOe7fOO4U+3zw53vNHbAHGYRd9XLjJtZv6MX39wLAaX5soJD30WkBYYCNvsxp2HgbdfsnUC2sWMG5xq1EL+TgN4AnUqeaNM2160Pol4n2/TmNPaVHCxU89ugIGY5J0LjKunZBxzy+3rFmG/0Fe7rIiOq/UnwQW51EowSrhV1QnvXP9ohWbTLuU6bwRbZbzRTlCmoy3KDVNeFPI4MRda3gLTv+iRXDCWipF5HyjQNl8SUl23ePWgb7wzBmNIxJu9jjWGDjuzo/+wWef1Oyd5Qp/MK7wWUiCHuGqJrkwuxjSYve2sGX9fMJXcC3DJwA6CT3VjvA+aHS9MKHwsf4yINNmTmMAftUBnlo7WkA94FSOlBfMhi5IvZ+36W5LGbGSfW23/+i0fQZtnkiTNY1wBtjzMPeCuvM+jk2cHB2M1U0riFWURZfA/cvAduzkKzt6sauFK+Z4OORldPgGgBFWPefX+wScVc76xtFPnJHaDrGQoUDa3phB4VcFFQ54YxBItMZgsXjNp2VrdWzXASrMJpyBFHv/DjjrVy9BcOIdzlzUuqgOSmBCTwDnCW46i5Qk0X0ZdBAKk5I0B/zH9L5zsuq5oRwh6sAoBVQyCvU60rL1Guz6TNpPtWthyvpSoCWMxHhQq4tXRXX5loxd3nMcd6zpVvgGtEyPJF+fB61jykCK8ry+MF8L4L4O7UNQrQ3l+Prz4fSrbEgjqSZECUB0xO3wdAYnWlxNfHfRMs6sE7jVAHbGC+2VAGafsCejZ7cDKF1OEa23f2amLeBtrxnKXj2MoNGOIJdt2cwVse4HtA2HPVIhrAGwNeDsCN3Jb2FXep7LIDbgIVs8c2EZZEKCU2HmM2L4m0GOpAzclV3/d/ViaswuwgAhf6A+sOQbgnAMzwhS0MTsA0xNm9MwHCBOYzctGVJeU+AKoHbgPpnaAshKIbPhUuft18jWcMNekifiXXHzt8pWsO2pHfVITu3RBc6ATbNBjDVq0sa71x3s81dOUxUkE8zU8qQDry9MFcrmuY3QGzvx2gndn4Jc59F8ANEAotEGtdSQqPLNOVJrAP/qq0ZLecaRwjSqIDbXvHPxoaSbuIJLXTumqezDRLUuGLAnpPAyLhxqkD2lXtiLVmU4h4dHQgXZU1O4MOgBB3QAVa/UQT7xg3R19wcKn+vrF3s21X/eSTg3gy1bgw4OYLcbJQGHRErUMbSFCQJj8aMyplkRZN9laURVn26r7x4xYIdh7Mm4MxHgybPBhsu9MGRmEDqflQm5nUOE0CG+vmJCyjvYPp9eqhtUcWCmyEHgm1EhvNmBHvIh0z3xtNfdGfe43SPLayKSUz8/68eHvux9soPobzVP5RmEpWwyCS+3B/beT3kY6beEpBUY1ThJIIrNyW/nZi3BdJ4BcMe7MJp3q5vp/OnQB3ZgrR8EkZ0mf6o0h4o1R2bd9QwDiwPImho0tGDLRHu3avEVimoR3aUu8Zm/0d4FsdGGsyizAH+0Z6PjO7lr1MbI+RxNbzUnUDgnzdzSMK3P6NvgTi4YporFu8WMyMMhRw2pBFVVkDaiLxFhETB4GLTUSmOm0QYF0A4kXU0gnrMlBhMVx72+Z+NOvzAd7RHpeGbGfGcHBNYIIkVDNT7P6H2nl7sDXwhr9rgBx1uwfuEciyEJUjpXoHAohj0RHcji2mEnG5bc2OQVqAEnXNEi+iJFq47hDjl5Lg8rdSDGztFCxWa9jr2QnX2EA25hBj17U79Ey7fyb97Ww75SvRZtGYwsQTHYr6B/tq2P11wAn6euEcH3m9HBEKC3cD3JJpA8lk6z4AbVJddKKAeXxxHPyCh4bPppHMtK99Mm0MNrBjlWC6liYXjeW2LYDSfol+9WxPgdf8uLlVFwI+0YmeddvA8IlIi8Pe7fJT/YOr/RdHmtu5ffIy06eh2l1NTXVWkpYSdZrMUKUAVKXd2wIq8mtLcTMJM2NRZs1cgGL2atuHg5JXxKDisw2KEqChKw33EJMA2v8e3N9SXXSMcEYOhnhDsE4YZU53ct/ejcnoeC4n7CSIcjsEOenaxs1+AeQC9rbR235P+b06EePBhMcMtbg7YaDzXmFdpDv0Y3veGKr9fBxGP1L/Guhmyt53ol4S4epyjx6TEeDp4O113YN3LuUNOB110eUri7Xbwh0Bdx8yOOaBOEqj3noGAL2daBZfDjOvkUuAPQvB5hM7zoM6DbaawTGbPdz2Hax2N7idsXOAb2vg7BmCAAZX6dNnngKUg2XXKn8b467ZDGPaQA1buQGIFrmrYwAdIBcqwrKXAtaJIywLiHRXNAVeFNuESMazTAQtgDJjE7+kO4WJKE42cJBMrpGBt3cQF//Gsi2RGTP3uk9tuwNRu2YAjjQQ87vIvTKBfmLxmc1PzTMH/cj62NgOuYuGl8jeBHJkKondN1VAYnEtVOpZ0pKPMbMLCMFqm/Mx0hVtwNpmMU6g1DvqQX2f0njKITPZQTumcXJS+koh7r7sbu9ayH794NDK7DnXylKHCqt5TxgTQgU5mJCIa+EWtg3cFXBnk0XfSBZCCg5v7ioc6BEldaOJGnfEqGfufyOT6AY4EEvQ0yDL/tg+qWhmj8xuR+A29XocuK15PGzg7YPdBrXaXtO92ixt+57fIEjMfNLC7u2su9YQCJNJUGd5ANg0JgXkGBnsH5copejydpL9MwDd+MjU3ViwQARdISi74DFk0BEAlILWghGyghCnZDv0TP3DntuFzHyHa9qddmA9gvv4fgbn0eQ0Y9UOzHa/5cVW0RfGvOVAxZhnb+8Ws0j072WJScxlWXSc5XgEzO2DAFYgorzfiY2vqO9prqxfR630dWD10N2dlm43Xjs2rvl24TKNwQuiZ/tdKb37HIE3584Vbxlod8wdl4E8g/ZIPMdwN8DtppGkAokXCaHrDccxIFdeZ7vWzyNZQ3K6b50aROFFMmwdOwYbloRokPh4KXeg6B837bxBktkjs9oM3MAwsOGM20G2VgduMxsFeLcEFkmAqBdKbSm/6p1S7TmEDb0qw4cBRYpvVGGtvrmwqKs2EIm0j0s8ZOCvXiPmcgkqIFQZQF52YXEV1QElM15qLTx+qKAp4BvzRhoIhYrbe+XDwlON/rB3WfkMUEdS4b80H+DfnByAOL83vj/9lqK1V60dMejjs2MyW3SMGxPTSEGtiVGz7t2tH2VYsICqevUgrcAEATpenCiZxjTaHRSCG+8hmVKfzVqqCyMOlu5tMWgQxSaztS/b5CQ3csY9AqLljgBUDOBOALcJ4POOBXT56tsgE83bWPRrwl0ANyHAugfq0Tyx48pxFuNjz6RcGpO/YucB2jHjrvRR2FmKNKQmFCg1TeRJQx4YLKtPtpkm0gShAXsG7sRi/cRZN5wJ28/cB4PJsA8kZoj6yZFPK47F7j8tt38xnaTTy3nPkaLuUyfNraFEZMckoRseQfyFW2NQgXxBvik7N2BHgLNsolQCFGGMm/TD7g3um60FaloOUsEhgNtUeAM6Gwp1CO97lDOr1LksLgj7z4AsjyQ3rgxA6TnOR6uq2TuJdXuZs/aWr3scI4CEPTrbtiOvlIR6fJzEPDFiuTzBFt1YXCJYC6jJ19RlviE+jxaulhNm7a0HkPerKHOuk34Qe41523gruVasO0yy+flnfJgBZ3Bstk6ryy6PAVd6uuPCeNeEGPo4LjFviya6yrdlctJVuLw3iRVktC8fsW+GdVZOklHsbgz2L00MrlMmvUv6yK/GFrY5uLT1PY8pOmZWZX2iL7na1VrDnp1NIz7RGL7T8LQmJUxsTuIN1t6rVjFImoP5oIK6amusJLSOKC+C+baWql3qFEM9eHwpF5KuLqIh3YukNYALUEL1pkLyRXljbcXKy2hoKAbYzYYr+XcqwbDvMoPMU0Xbb9TkCkeZnSykgeLvWv/QMmXhzWrrtTptrbkXjAFu27VJtOHhtYFlZ9OYAXZL1+K51rNSGy8uN8i7tpmVKI05+63rglql35Rmi58IRBvYtoY18yEY9uFreF1bnfXfuJSg2kHqhUScVJketDkREXlrL5y6uSfTAlgFDGNqKgnwNIwwzdng2Mb/fCdBy9uMa8/aNYP1Pg/RNq8NdwHcBPhiiwDpGUAfgfY+RpuptQUFBUUGOsjNUjsbmQ/UPhkhwUNjDewgTCDqpcEV25bNGqMtO5lKBtUYSWpbPp1Fp90BO5Y+BB0afdXpgKKFQDpAUeQpYZHwjl50lDORrETTo5llDGTgwib6t4FfscGUf/54vCcETUGb9QJDVN3SXNMAAKrk0ieYSZhfTPCY9iTnIpSljOoap77kpHt8sN1P5oCu6lxA2UArDqS2orc1Qg+8ec/uYMZ7hpXae2Da8HesXmJ/9KzRZGE95NzzHXkJQAnTkcUV/U80OhXmVv9aN8V2ijIB4zUnbUlDehJj2mFSJ4fFDD/v86EBI/Wj14UpwBKl9Ay803NJeDuz9sYyOc599d4Qjk0nIUhuNavcBXBnRrSbDNT7s0bLgNVL1RgMxjyi8SOqnFbHuIx1p/i9oYZG2tkgW4t9RFrvXtfZL5O73Q64JeJd2bIqnffrntVnLmo3bPUClQJiYaxmPiiwbz/GTH3T9J2lK0N1AUNmX0/kSdtAWi0B6dCOiXQ4yxc2k9mrlVsXv+i+2rluhHApA2Qe2hUuxJE9iIQzpj4nTNoaOL8fOiDYNgAAIABJREFUxwzeAlTcMXp7LoHt0E9ym9HYKAhwn/88tpRPBO4NoROktL9+9LeAahIOrQHmWueah+ZDy0PpQ8VmTunaOgkW+HOmvXZy0d/3tkGKKmfWx0quljRugNi3Bv149kgtA4l55P21XWg7eCeN24t40AA3BUZ8JPl2W/h9ADdlU0kPoB9r1O9sSHosWHxrTJtxH9OYpZfts+M1G4zmQtdaw7Ztyrw3dF+uSUyKbcIyLarJbOsoD7FFbQJt37MDSSj1oo7zP2YxUzADFJM6hcVmGYImvElQm34NB7C9T5iRrrH3YQeVPE441a0iXB7abvuDAYWZvYsy7vQMkQI46fmorfXA228VbJNaLb0T/a4UEQCSlN3rTSmsLNueEaYNv5bB27cOsP1mOiZuoG8fdoi6iD7Ami8yWdalI7bqBnO2M6Fr70QZc9WHqcTqxbxN8jsWZF5CXiZmlBHYADjH7oRROt11ae3PlDDQ6rgUX5Alq2kXz5+TGP1ls2NLOxe+HkenmdwLChUEwozhfSCX6ZbQ27qDbdu1GQbkcB/Ajd6f+hpgXwI2e7dXSwAgpLg9NzvO4h1BGjDh3tsiw086Me3MrjkGbsfAYDa8xEwulNECEYmuOTLXRGwT5wNseBvoMivLbigsYChSv4Cogll8sGVbtxZfw+mYf/4bscGQMXJLm3O2em9YeZbiPe3EhZPLGwRsWb+AKx8ESB9xIArQIsAnn2EAYIBbXIMwlV/m5WzCzraWzcD5evIQ/Ymn7T7GbbZ7qQLrA5fi7a52cY3kZ78ApydGRRc6+dHnmsaxEVv6jnGI+UlNY2n8unaR25yzq6elwfoUdJwmUjWkBS1HT7T78WTXMYBgP4a6GHrDkpV5Ng61rwUJDy3ktTyTE+OfafpH4S6A21XzgXVfC0emEvs724u8Wyh6WMe4FLeBCg8/u98tsmm2jL2qqaTGknb1/OgGb+s7meQxgfeEAJCK+I6d5B6cWCaQ2YyAqw0KgMUf2mkbeecnZnBhUBPXMLQSgF17+yo4bO5OBznqTM71ndAGe9COCpdDY1BhEIdnQ4T+gwDCjpNabfVh9eDP2qe7Cpj1G6HMujioF/ggiFdCKudrtb5O2xMJ2Qn4PvRsq39vH2cpyVSk/YG49LscUnyZyDSKYNMqsEoPuLZK0lzrMuh344VSHZOa2Tpmb268khHJoq1SNYzr95aJsRgMxDyaXCC79pPnTULwd2snAPeSysDbEbCu/g/I0vi3Sa0keHQwdkTxYwT9mL9rrPsugHuUqJ9qJvFoU0USWBvTfjQ+3IGSNa6BUseeJ2DuKw0T4xZTSf/JMZiNjKPDYMjOKHS6evA5IWO0aUHSBLiBAGtnJmBAvQTAFcRLUjHZwZOZgaamksbAwnFurL2ECUiu60A14WQCwrxSEpuUQcwJGADZXZrd9k4UJoLGjKL+taXEUvfCAdxIR68yBZhF80nMKEXqp4hfogAWN1ATbxVQrMZrKvQytnTtbmXq+hOS1pN0qgFMclx+3nXLZJ9W4LAVjK1KnfZcNQGsgvWyhClkKYu4YKZJ3LLYVg+ERYFbntO9ZgyYSwEt6jO9yKpYZ+lq0jDwzuAlWpISASh50VIW8wZyD5P+82rWoT0PsK1nPfIkFFMfZvin9EDkws7BUAW+tctV0B6aVuq5eOsKA49ve07fS20p5Ru0EroNtIF7AW4kxjO53ocD6QgMldKrZHA7wuSFHPMA2p3t2Vyyktkj9o1QO2ZaVp5ZuH3MIAl4mHpmY5m043agjbge+TZWaHER4uEgBlYm8pQMdQg2qQjIYgu7RiBl3MlcwAygqfN0MEifxGEGuX3RotYT1Qj69PU/vR7WWblmr5G6cDIxGA2EInkk8f4oCEbuKnQeBVZ2oviwLmJP7pKFVRbEqY9ZzlzgetbTe/l9wN8H7LnEJZMGiCEdNoGcmCeG9wSoU4cZhbb1DwOJzFypOJhTKbIPJ8GvU6FuAldMcf3OgpTiizQ7RpSyYy2rXcjya8LVs55ZKnfxjMLwFoLnzeR11BMyuxbtlPv5ENI1Hw5eZvZz0/piHM9CXzfduNY+dQtoA3cG3HLsf/NwQRrSeK7AQbas+kImJqDd+U23vA1qr/qaGST8tytq29IGTq3LNhmYqOTNM+yzIgqQ9bZDZ62g4fHxL2MX5tHOaCSMu7F9TMBYuL5vrnkOGA2kC2TEhZB1lacOAgP1QVWMtNMYSAwTrMBIVQdUALGAQ0smtIZaTPVnZ2FLOoel7jhHzsoL9MeMRQWUCUHzCSeYHTeXPcpkg9230kWsPJXJMfU354MthA3AXHDpP0rgnd4iExzcgz5DBJL3VQzBJb5JcwPctMhNqSt7TQFiNhNvInvSvhxfUtcQLcRMWoxS2JfEF/8EXdRZiLRR29DskqVtpU69mBBb/a4LyrJgWVes64qlbli4Ya2yp0qrQSKQ6pKHPmf9PIvYV4cxky50xjg7MTW5Fo/fmou7AW7gyJaYWbM19Fi8frBHNORNI65b3eMhiT0lu9wz7G4/kcEXO7M0AfKK1rYwmXB1k4mBrHdo/zBE5MABueWJoMXVWvKy6te5ATCTPxsALfGYUirnAfZm7tlq5L2TGYIMSrDZF7p4Bap7XtO8tgb5LiVz2O9rOs8eFer73S3vV68Ktkk6U80htmyzZ8u+GqIRlEXqsoH9owAurFXQgZSbc0NpEMCmBipNQYhQEJOc44+KAJ55bGWgzABds7blIM7+jAMSRU+zekfqr1ikoQzmrEHI+2svuCVPuoBKHzRBnvt103asTSf+IMLHBSSzfgFHri3QuuGYBC7aH0iFIKnbYKEFhZuspiQCtSxEYwwGk4wjUZKLRj4TKXGhQvoBjlIUtBes64pTO4EBbK2BWgUI2Mw5QNcDNE8XAdp2zK5PRyHjRIpLTpNrZHBvfWDHIu2Pvhq8X8QYu2YmviPgtobVLpvOe0mWJKeGHqyjjnq1hboDT+JxJjiYR9wkksC7M5M4eJuLXwOzgLaA+OYgxXDPZoQZwTMAs11H3rIkTwXSUycRflkXViAGrAG2AYjYZuXe1iL/u66lwNaBBls92QIOETZ5kyzbv9s+t9aZnLI7YwJuGwQtNSApWJdGzrBjLxKWL7cUYYK+tWeR9939kAEuALXE5tSebeVzRtiBNoX5IPUbMIIdY8+4Y+8X7lg3dyzbe6AqLClthnoK9dpfLM3P7eBZ8qOBoLFkIBERJlSd8HX/fWS/d0ZZoKYobXsmLPo5s6Z9QYQdQCTaSyki2G21ZTZfZNbd9S07p3SkyG9Xd/ZWiY9prMuK02lF5YoGxqk12VMFAG8Sp88redLsIBvzEh77NMSrnKPxkgSLj1g6ArSL+SAlzhWBrn1n4ZOBm4h+BcCPAFQAGzP/40T0OwH8lwB+AcCvAPjDzPybl+Kx/Q3Mk6BTba7mof/l66wDuGc2R3kI80c38ZgY926/anvGvUU2VN7AXH2pu+1ZAlUf3Z3I/GN1xLICtjFYY9myXDz2Kg/WFRN3o5hjCGDLfKExv3TeBHS3Fiw/kR7vNCWpxLaiEcqcZZ8V00gUpBvrxld5UyqOPb1FnXCtwsud2Wka9DYpZl4Qy7LfendZFrfdljSJZQLdFuWY/3EBO6tFISycVtTOWPcIPoadvAd8Ed/JOJDMGVapvm9NqxFnHq8cgrZZf0jAIAkFMIs0kL5kGyzZF35EnyM0BXsXyKTtmeoZRDJvUAiNJB4xizQdW8Unggu3XTv4zzSepCGOwD2O7AzgjNBct03NjYoFVAjLsmJZT3g4Pcj8xbKCyoKtVqzbinJ+wbZt4BcGtYatxifiumNqy4uhA/98ffZwLt2NoH01A/vwuRj3P8nM/1/6+xcB/PfM/KeI6Bf173/z8G0Fx7xpvvOSpF6F8b93Vt9Hlz0ygixaPPnQpxF/z0B8t/pxdy1t/mTgloHL8qagEkDAKV0Db3SMyVXFZLcU4A61OAtpZ9wIG3MzAYF++9ksJL3L6UljmYQkQRIYW7F9vlsLlm2/7lrSXvzYoo6NyTTdb6OaxmFtS6K++wb/vKing9q+tR6JizDzpaAoyBhwl9RPqgJpUXW+NfFOKan8bB1nYI8WKKOMHm1ZOBUSCuM2gNTHGOBkTqm1+l4yEk+wNKtuE7C2j41pJoBONkZvACAujlDAjW7f9xnpBkOfh11WLcUYJtv+JrI4SRdRpmMP/iPTznWXx9lIzKIqSUQf2x7xuicPs5fdBca6CoBREZt8lXkS08q2WgFUlBYfhTZsiaQDaLNw6eomIf3uiS4ee3YCxFbvdo4+Lq+nPTxNw5cylfwhAL9fz/9TAP8jLgA3Q/b6AMJ3twOTDojjOAPc7t5Qf70KM8nHkGaeiJztrb1n32oi0Y6XN4/qNh1yWhV5NlemyKANuShvUbZt4C3LZ1Q9RHQGZ3mqfjLIWazv2ofEcnO9hJyMjZOULUNXf4KNXaf9UszlMZmS7LkQTNBrvcDgtKVsbbH9qRZcfYu1DtKHmo3prXVxFdrU9aWEi1th2eCqQNweC9tGWrrPd2uoRFiUPETS5KAMSH1Y/wygLgH6ywIGsJQFzFXbKrWxraytwiLt6C1g5gJtZxkXDa0qeLPOJWj/6L4qpNqm5sCsLYqIxnwTiMI0HvlLXPzI+4C58Be28QcwV9hHKwoE5I1s5XG5M5N0xGRPiFxcUZg85dugUUcZvKksKMuK0+kBZVmxcsNyOgnjPr9geVlwPp+x1QaiTcZWDTPkLtiugLNbN4H21x8+B3AzgP+OxKfnTzPz9wF8l5l/Te//LQDfHV8iou8B+B4A/K6f+Rk8Pz+jlILT6YRlWdBaw7IsYs9aV1eJ9d0cz/TccmbgZMzOAcvb43KnGgF61glHxm3AXXVjqVor6hbbumbmGXFZVQZg22Bzlb/T4WUAgcwThBIAh9rPZKAtHyKwDmh7fzSdNDUm7eTPjr5assV3J+2rOk2vIy/t9koOdkgE24jVbL1kcTIDLBNaQIN+4qYTymJykWjczmrgSYTaqvoRU+zNncwm2ed4LQuWUsCnhtYWERJEWJlRlvy1l8U6lZIAAho7+IpQz/urMzb9DNzL+exgs22xD7sz7W1DrRvO21kXjLQwLRDJBlgqcH0OgZs2gbWRgmLRrwqVNHeSZuFtIUt6ZcfqOjOHCYNlUaVD5g3MDEMkwq6kd+yD0J2ZBMEwbfLTvZo43Dh71t1PMBdYvLKhl3l1rcuKulQRkADAhFoYC4CVVzetrMsKboxSVhe4TT2hgvymykj107Fv78vH4bpZ19JJzHvy/rVJSQufA7h/HzP/KhH9AwD+EhH9n0OGmGgvzhTgvw8Av/C7f56fn58dmE39ymBpkn32VZpRyncqWQZmBHDLtTlwXwLxUcWbPi/dE771anIj3LbNGWoAXKhrnX12WCmopZUfN/VKsX0qPDoABC42vknB29fHSLkVYQ0IOuGRlBX/jJh5gxjbNjZuqqfbytkz0g1eFCU27PtuK/0H2Jbek77X8rCRNjK8qsl3W/tJrWVg4sbSzS6+wOzjbVmwlKXLs31XcUkfZCiLmgBKc8EHzsBtPvrN7fl1q9hqxXnbUDcB8fMmE9PCGBXE1W573ja/ZhoFUcGyAHoBnNvMhWuYvMAcGhagmpf+XDPT8+nXWnrNYvzWqikAfk5mNkmmKLLVlftl8j5Kqf8WqywLsLYUIC3Jz1yYQ1FPFwHuU2vYasWyLlhUyypg373SBc+yYFHiV2tDKRXzrWbTJRpu38imj7T+MYjwgnaj/TOjILsG4J8M3Mz8q3r820T05wH8HgC/TkQ/y8y/RkQ/C+BvX4qj1oof/OAHKKXg4eEBy7Lg4eFB/DT1PLNx+8kewlGEsbAdqALqDaD3hmfy+aWJyPGdlFqYHpRZbduGum04n894eXnBtlW8vDzDlsAbgy7ZHlsWGbxlUfXXGIja+FW9bay2QMCBO8/C518j4bvVymfgiwDapLFKXUKGk02FisuzDTqTOOipiNI60kEMuJefCqKIO4sZMGSbAG5Y65Z2VzShmU1RZg+f7KgIAxbqwMX6yrIWrIv0qceHE9Z1xcPpAbU1nNbVWfN2ath04K/b1g0q6R/VgXvzyeeGl5cztm3D04cPOJ/POJ833XCMdZWjtp2XT7QwEEBpnxBY/pMGsCiIl8Iq6LFbml5UU6BlAWhRbSy+E5mZnpDa4ukU1WzXNcxOFm+YqeDWnDLU8e6HJBD0bxuHzTdkExZtca6nFUspWNZF3TCByhW1VTw9P+OrDx+wPpzw4eUZzIQPz8/gTer4fD4nV0xJp5QFy9K8/cWk0yZj99sXPgm4ieinABRm/pGe/zMA/h0A/w2AfwnAn9Ljf30pntYafvzjH2NZxDa1LAteXl60I614eXnBsiw4nU4O5gbitVZvmGyfBNCBNhBqkX9EAL30G4Fgdn7U6MY2bVBWNYuct4rzefNBfD5vHs9Coo5GDnXyFZbvSDvuC2A2JmXQlFz/woXKjwCaCiwH7s7GHPnvmLYy/4VEZV1sMAJpkhJwTxOJxeMgMBaybWGRgGPCyEg+zeCrQak6AJiJgMGA76+iySZBa/Vk5Fi0FrleliqgtqlHQimo24bTumI7ic/96XQSVrdtOJ22jiQY8GSfftuHxswjrVUH7g9ffYVt27Bt1U0lwuxpJwRcc04gFxVjWgvlC3Ge+kZrUi9VV5ky6yIaamit7KII00eIUSriemnBxhNB3DG5jWq+aCFWP2UG4P7hhchvI5lXaIVBtTrIi1AN4Jb5iQWL7vtz2jactpMLX9vF0UxWNu5k7/s0qlJ+vE611ATqxt9x+DSwt3mAPB/wKeFTGfd3Afx5zcgK4D9n5r9IRL8M4M8S0b8M4P8B8IcvRWKMm4h27HpdVz9/eHhw8DZGfjqd/P7RBlVmMnDRTnNV5BJo52f2QQehMqtNV02+nM84v7zg+fkZLy8vqMoOJBDKWnzxh6uZTmS53zgIKhyaseYA7wq4DdAYdWUFcjCaCodm8Tbb25o9XuuX1qlt/4mFCpZScCJhdDkznPy0AajbHXwQM9TWTDI8hIGxxkMBWIBMjHERAdEEdImqrGok8vwTEB46+acmFzf3WBuCgRc42zUB/6Ck4OF0cpLw9PTk/WkEbotv1MKqAve2bapVbXh6elJtq2p+yPu0MFrtgyUA1U0Uy5K+eWreRwnQC7mJJ5eXCWhEqI01roaypfmRzLatjTTN2hYs66JCkrsNp2zXQJnwRbRnsTHUmy6dpSdNYDRt5nrMfWrN2vRSQIu4aladixBBuDl5MxZt9V9rxdZiP3xpf6vHon0qPgChFEnBu7eVkLING+5EWblM4+ZCGO33GbwjjeN3L0X/ScDNzH8DwD88uf7/A/inbo1nO5/xG7/xGyJ11zU8BLTj2CB6fHx04H737h3Wde2unU6nUBvdqyCdL2ZD63dAA/aVeHRvx5j8F0xsO2/YtjOenp7x8vyC56cPqspJU1gHff/uPZZlxVpW2ISpA3OLlV8xkcjOJmpj9dMmbPrsWSfEKmvnZQVrVUQ4dRoDlK7zGXuiIqvhSsHDsoKXRQaRTk6hwUF7Uxsut/CiMPe7hShUamOUMJV72KFOzUEmZGXVpPiPy1BTQKvq2cDFbaa+ZN9YvdZfrZvanGWycDufYbb9dZFJynVd8TiY5zJZcMatLJE9bmHSBhi1VvFk2DY8Pz87yz6dTliXk/fXUgoeHx90CTelDZxSPTg9jv1oTNDWGhpTNWbZNWLqq67dxCpcO5QSwL2eVqzLIkcff8UnfGUsEtZVhPhSyAWQkSsbp+PYBRJzT/0vulwIWflilE5etoLSUhs3zzlKWVBogXyFSDxvRNsRL5QtaUVBUuJ9m3KL6VL5K+quN7314O2dDN9kuIuVk2YqyaCbN3k3CTsC9+l0wuPjow84Y+td5/GjsRlbsNFvrp/NLJcmJWc/c/ezAW3MYDubffusk5LAutpE2YJ1FbVvXVZfaFFR0+SsqeYmGBh1C9tgA+nqR+mkL5sAVWVR4Y2lGsXKJqKkMCMV3IF7KQzmBY0KWimhtYAgXzuhECbqCmgxLQp0nG2hFJOu8gEEYLEl0rbdKIDOLYvMS0H3vwADRecSmGSTKxb3vtGdq26b1mMw4ueXF/32Z8Ni/aQseHl4wToxxZWyeHvNgLs1xqaeIQbctVa8vLzA2TIDOAGtPWg/k3YXRpk+DkDkgOKOPKP2kExDMtG9dzW1pe3xqs6AEHyOQiZg4Tv7rZsA92mTsi9m4y5S7wbS67pgXQS4Tyc1ayQPMOvXszCOr5mJMjxvCqgSaInFS1sVDUZcTrOJTz16Nunz57PYxJtqW71gI9dqbSj45mavCD3zfi2IZwHx8eEugHurFb/1W781VR2sM9hgGhn3w8NDB9zZhbAkNrAsi2xQo5Mfxrrtvh1nKl0+AtgNYAOGbdvwcn7B09MTXs7P+OqrD3h5fsbT05MAjGsP4oN6WiO/yBM2tWE718TmYmvYpv6sVVfTNUCYdmt4Pp/VTKOTZlCfk+L6eGK4+h3GssA6tJBexlLMBMHyTlmwrCec1lUmUlkmmGqtqI0hPstRP1VpYimke1oIUJi5xGyarfPN1nMb986QyBk4mH2ys2duZpwPVfRMsry7NANYAdRNJ7HMnCMT4icsRedN1kXY55oYt+2jkk0lNjm5JZ/s5EliffDh4REAOaN/fHzEu/fv3RRg7ZE1N3O7NHYtk6ba7pU1nYbz2bYPjq2Ga01mMLa5CNFIHMBVmJrwWlcZHyctu48HA/ZVFj2ti5wvS8FpXfyeaSfv3r3bzUXZuBonMfMWElKf1bUY3/eFjaBIvb+cX/D88oLf/u2v8OH5A56fX/DyopPA5w3nTcyT1T11bEFf9CUzQfkVNSeGpd/MKwHKwrTJ+5eZRkOD+PoZ+F0AN1TlHJmsBVfpbEewZcHT09PhhOW6rlhPq7KbdWDf5DuMZTOMgX5W8ayDSRb3DKFn2QHczy/POL+84OXlRSclK+zTVAIGkieo9G+1+aDfzluo3XruKqQChtmxm05MGuM2IWKmEmfc9gV3hAkoBpKxvtifeSniMleW4maDh4dHPK4nX9jSzDe9Mbay4Qx0+5LE+KDhKOec6rQ125fZVGI5DxtjDCSzUY52U/86PIkWsCwtaVPZJFPcdBBxhHAwrwyzNZeyONjJ6l55XiYDyX8iCGVBzuK710m9PTw+4vHdOzw8yvnp4cG9JiKkHe3MLOJtKsu2DcBtUc62bfqMrcYMv3ypN1szYKYkaxcRpFXrpVbpD5uCd1kWPHDD0ha1gcvkbi2EbZNnz4uYU9Zlxfl0xrqKr/S6rjLxq+OpteYM3omR2h98rKsA9DmC52ectzNetrO6TAqIm6vlb3/4ygnSWU0kWes1IVbStKP1Isr9kKHjwmZKzOY9mnOMoWeAzu6F+u5gBsqmqdeEbuL+INwFcDOAs9ofXV3qQIA65p0l+egamIHbzBGd+WUA7sfHx52tPLtC5TBqBHmSyoH75RnPT88C4M8vfl3ilZlzOZeqb8xgXagh74u6fdZOLMxqc2YVHR5ixgCwKVBXG8jKUlht3L6sjlmBOsArm5UIYpNe1Ne5lIKH0wMeT4949/gOj2b3LYsuKhJhe345A4DuzdJg31Q0bAq8Dl5DELXe1n82XVYtaqwNpK72EeCdJ90oBp8NFJI8FANiKn5eivpnmyZQFv+JQF21/5zclGJtT0XdOEkXLVFFSXu9iPLSVJM7CcN+9w7v3r/H++98B+/ev3cAF2aXTHJiy1IzSZjfTHCfN9FuZAm43JNr5pIY7LxT5dm8box1W51Ft9goJh0fHk5q7mAXQLTJc2eCTFBSfJzBTEzLKn1iXVdspxMe9ZzbfiFd2CmCANmk7tPTE374ox+p+99XeH551v5sXlMNLzp38XR+ljF23nzuJ+ozdgVk7z8m+KMTMhgF5KshwsvEiAOhH/ZyXXZGDOeBmdNCFhK3gvfRnNsY7gK4gZi4yGx2NFHMZqvztQ7A3QQiA5eSLXGxPX2T3fzdu3edp8rMvXA0o+T8Ges+n1/w1dNXOJ/PMknVBEQIYjcOVY2wbRVgyMINZ+xnhPml+eo765TwzqiuckTdHiGdbd66YNM3inwsWdRI3TjKeUhJdt+iICYAdHp4wOPDI949ProrVlNBwY2xLC8AZJK5lopWt6gz+6UO7KsybdIsPzgE50wddZIBIROY8F3urF08rdQv1nV1FsjKnEuRlZQPWXir59LDw0m8apZFFQby9hbQ3HzCM3s1NGa0WpUEnPA7fvrvw7t37/AdA25Ny+y2xvJ2dl8ti28b6wu5GrbK6mq6+SRcrQZsufI03urr5KEKRPBFNbdxZTCJrdit4QYiCeu2KnretqET/MtScFbvHBtPdrRrVSeWsx3cJnjP5zOenp7w4cMH/PCHP8SPv/oKP/jhD/Hh6YPO29jENQC1fW8sdbDVivD9Z7dvL7Qgy7C+g4XdG14f2ctEAXrofAzDqvBQEVPh1xvuArgJsWot245Gm3Jm4LaEdXRDKqVgUxsj6ey4eZdYpZdF9vRdlgXbtnmnMmacJzlnknQ2QRmeBS/4oF4k5+1Fza+E02plEOy13QK56Yq7LYDaOmBvn8sb00ucrrh1BJVU1+5y7MBDDhSJJeR39aj+H91kr7NRVYsXIrycTjL4zueYteEQMB5jYt/RZukZN3XEgHLTQQJv6pAe6YLVRpTNwMdW063rKkvEmd2zZx2E90nnTKwPmGnI6o8VKM/ncxx1odVm2mKtbip59+4Rj48PWE8PWJaYR3FvCs9zsMNY/Tj0O/sZabBf49QFQp33vpZjSySmuMkIDlCZGIU2Zhlg3eYATiKs38uX59n7RpiWYgzNXOHyPFGQnzNenp/x/CzzRNu2YWPfLhNlXcQtkmS7g8BYA/jaAAAgAElEQVSHYWwWM3/knqgVk+zcAGJXVb09drN9S+R9uMe73D3aW8CDwY910cUxwZ0c7gO4S8G7d+92bla5UQ0cgSjUaA+3Cuh8RxPVMwz0DqkTKqfTCe/fv98x7tGTwNIctYF+pn/D8/MTtiq2uXVZcFrDBLNtDYUqwCTlqrnj9is0oV96kQEfeVA8i8kV/WpJoaqbDJF/QAGA7xQHFlZFhcBVvVK2irLqsngzXCTGWojcRnk6nfCggq21hrauIiRJ9ss46/NnA6JmZokAbIJMiiXdJVRTinObXHMrorc5fGvRziQAwLZKlRWNIfzy5LOtMDTm+3A64Tvf+Q5OpxO+81M/5aBtLoKLqvcGOs64kwdJBpym5+aX//79e5zWEx4fHmVyd9FFIxZXbWnnOnQ4YF99ocLiysqATQJHXtTMYqtvOcBdthZQIapfupc5HdOurG00YW7qALDi3bv3OJ1W9R6xLQJUw9jOOL88o7Xqc1MA8Pz87OPnfD7j4eEBtVY8Pj7i8fERAHZeJ90Ebzq+qMb64cMHPOvKY9t/5/T4KKbO02q9RUC7se7nolsmNMaIieFDMgJjIi32NapknhvFolgeeXh3aMB09VZTiRHTa+EugLuUgvfv3+9MD3l/jwzqI2AeAbjN0meWIgxMPA6WxAisQ1kamRGMaefzMS+1Ces21oETo5QlbJC1oZYKoqKTe809AQD18mAARb07GGlCMlYptsaoULWQNlAltLZ41ykN6JYVEMneJplRkdi1O5MyJwDhxL3JFl6ojRwiENZlBf9d6t4e5LbvWw96xlxrv+f8/uFCvDcYLn7kogQbi3S2QrCIiMEmmMKPKF4L01kYLWKRJogighC4gmiaGBtRJJ0gVhaSykZQSDAh3lgEC685715rDosxnvEx19rvOb/7v5HXddhn73fttdeaH2M+4xljjjnmbgpqbrtHC2w5eArzFiyr6/hAAZhxi64cC39E8yWS4azTR8m1qVhr0i/FyiC3bTNfs4eT/uIXv8Db2xt+8YtfRHjply9f2vxJtQJX4CZok32/P59eLsGbM+1t32NHHx6peNICkSHMs1W+L5f5QhL2IwggoVycodieYogVlKGNhxMCY9IiiL03gR7B9fb2CJ+3zUmc2ERwCKDngUMVgMfxw6JdWOjdx1NVmPu2hyK1/pfI4W4MHg33oi9J3pxxb9OUkuW9MctQxOZv0lqhtVbbki6Qe2CkPOaCp94Bafldv8NyZf9cWb+65fganKv19er4VMAN9FC7GrFRAfwOPFcQraw8QqXIAIdg+PX0Y29F0IBs2GrC1WfX9+abV9/d3ZWByMDjUSYUfYJJJC0JfhdRDxAPe5NkEgvrP8+JTRWnqk/ynTjPLVJfDlQB8AE+CnD7SkiuXBO7EBDkhrt+VHcHf6PDYga3YYmb9m3H3E7Mc4OOzXCDgFzqx7atYYEidA/AWLeWAK3ox7mwp8rZbUCQ5EfO65LHmm1LV8+XL1/w5e0NX79+xU/ue/59lXE7cK9honfATdAmiI9v3wJ0991CDakAUAAhJ1azHlKrpmWazIHHfpOLSAymJBSzxSlry0SgtNCqWynkwBW8b51T93M09v2Gx2M34J6Hb1E2cW67bwTi7TLVwvDc3fJ05fV8WCTSPgaO/WFjajsjPw+V9D1Kpf//JBEQ8RzxrP0w8K7bsLl53cWY6SIqi67XaGwf9hKWw8Wiy73X6+KO5U72uzZh+QPM+tXxKYB73zb82q/9GgBcBkgF7GebuEswv2Pm8dszJ3DGeSYjLbGlPCow8+Az67OfZUKqKgyrQGY5Y0TLNiw0UeATkvSPBahwkcMWk3/7vmN4dsCMFvBneVzyMS0b3ba9x1L68RzYxmnbOGldgCMm4GNAZGBsuy+u2GOhBVkQAM8KCAddjXzbc5w5SaoaQL55hIHuOzAthvyEYjK/iFq4Gv2pNjmYibRG0r/o/3O7KmrFTH95sPccgFyoVJX5eapPUgrGICi9WZjely8xMU22zVdl3Ct4c16kgjsVKyOkTFmZuyP6gO07bFGYYYzLQdQTAVbcSIA+e3P7WN2PwxJXTSggFo/fjCePUqEytwnRWUx99h3b0xJO7dvu7fEVX79+wdubrUjWeeK5bXjuO4YA7+8boBrjAbRU3Uo85cTx/o4n5WN/h0Axt83cP/R/K2WC8eS2uw0jmlSBk+xZBG9vX2yO6rF721o7AwO716+6FcMq+QBsL16P11femELtW39fzNi4+ZXx/24A/FMAtxTGfWeW3gE3s4ExGoPfr2C+nVvGwg7fcUQ1tsNao0cubL0AR1UaLZJgZieJCHQDNm4E7EzPgLFGqfiKQYivQLNQtDcPuXs8HuHKOEuoE8PtxnZgnCeGRzKI2I4fqgBO8VWVXHThDGtwYsrjlCUBKXMqkwl6KSt4l80hCNz0RUsAsIPpkNw0Vi6RsYBKmLdcYi2uXMIkPQHmLKmWCcgSi19yZVEEqjqhbf1h17Pv12yT66u6StYoI4L1nJmBrssRgjGy2vB2MqtqAKNcU+ZksvwJ2lWezOMxbOPekX5uVeepQ0uMpZglg94mxDJVlAnLkbHo5RVumX2HzjNcZE+PkDFgn92KWMYP3YRz5irbWq8gAVsJz9x37OeJbTsCuC2boYd6DlqUM2U2+sAFeMFaacBZphI1f12xVC/A+/FxBe36u3vQvgPvj+D8UwD3tm34lV/5FdSQPh6VQROkaxrHCuZtouh4XkD2YLjWtMTz9XmVUVV3Tc1FUZ9fF8uYC8Y6ZoyBHRQOD7PbMvyQeUA2T+jPiTObGH3g65evERvLZP7nYYAdfv/zxPO0lWLHYf5ymqbDI2XkOMHdxxvjJljHBO7wnXXsIOceSDcKfRDzOHGKZdYTwEHcU5OCjyHAqbtTLBvccFrM+0ccuYivVPRJwM2WyisU4xzeB0+I+GSuMkOgxjNZ8pXN0DXFvty2LdmdjJh0vbxGvgLci4In861ussPTv3JCmyx5G+ZOmOfpy/6Z7ta3l3ETfuoMFxVZcloNmazKoqKsPwfzikOh7t8V/z3mhG4W+7e5vz+7k+lUTXFsqAQi49m3LS3AUKrnDujE+fYGEXMlbmM0tyHHgYjk4rLtDBk9tidQ0jGj/CZCN32V9NvbGxRwl6BCRWJV9ODs6nro5dY/eMgiQtIkq35Zcwq+evYVvO/4dlqO7ZffKfinAO4xBD/94icbxOFTzNjc02fej2eC5h3jrsDN696f725unhHpwQRMZAorm2o+6yWChEeY6WM0f3K4QWDF571t4c3DMxxarPBj8xwRNNMf9m47WD/gNp4rJw8b9DC0cTyxbTuO3VKg7mY/Y2wW6TGOUleyODpQw8WQPvVkGpJZAYWZ/RKkz0Nw0DehGnHMk7lBVAP4VcSWzJf2ETB7nfjKuy2Ae4yBsQ8vZ+4oM4b5TMcgeJPFVsM0LZ7I/1H6E7D8Jee+4zy3ZLLlRaKkRHd3ew0u4NlyMQ7lgYANOMk4TjzfnyGzAsGcu0Gju6PGbm6NsQngy7PnyYRi3c1T83KE7AEBtEaoFRPDwFttsnGqtfGc4pOP3jeeg7vdj3I8tmCzBDFaeSKA6Ix22rYNqg98+eIT0y/mmGg9c1yaiyfj/EcJ082xwrh73xBYfa4JptC22LDBJy+hOM/DN+aekeUw+pGtVll0bVPN72lZ2LvGtQHXSjdT9kS18FyAbkDdIPu27curBVh8QLk/BXCLCL68vWEUv3BlwNxl5Hj0TGwrcDP8iFnaznni7fmWrhL3dzOfxwrGNPund3p1mVTzKpnqlpn3uPKhsBqeEJ/F50pOMokvu+Ut+fLVVibmpNiOx/6IgTzGsAT/wwR/nKcL+YHhvmwZA3O662HbgDEySyACk5pASTDAUjsHbUadMDkU66gyMY8j3CTzPKFn7kVJ4IYrAIhG7DQ5B4F7uJ+XAG7AveV2UkABReaMqGDLoEehVkpLp22sjCyv58Go4PJSLnEdWG2Q0UVC5ac1LtnnWIaHfo6Jfc8ws3BJOVDLUs5wZayg7T5kEQ3WblEQGyw3uy8i0bRoBOo7LuWmBZwbSNC+7n7DY87pe1jmJCLZ8dvjDecwRdgsVUZnlXtUlyMtlppeIp+fynx/7BYBtu8mWy7rJDVcDs95rOmkrKZE7lYZjwRlUoqY3ykAq5CQOyoLc8HItXOA2z7rz1wBOeUp+rd89+r4FMA9xsBPv/hqk2Wx1Pi68OFwP1m6MK6+5xqJUt/PeQZwR/rTEiM+Y+LPlpifMwXMzMEN+7nH0vJ5Ks7dXRc6FyboE5QqGLBl05xw+enrT/j69atFNTzePMKBk0BvNvHiJqo6EGz7Zjvp7Aeee7qADq/Htu84jhP7/sDzeOJ5+r6Hc2amNJqaWNnACHEFEMD/4E4xjzc8dtt8gOyb0qmqLZTQ9ggcwLDViTLcJWAULZ7C/SAtYVHNLTMwHlvZMlEg5wk4Y7T5r2SkZIXu4S2gLcFwxxi2AQCfDdsYIlw2PB9AVq4Rz6JHf3i4l1wFhSW1e5rYdIFxhyEUmRDkJC6tglNHyN2UUnY+f1iIH5WhQGDJEAX7Zm6RMQAVy32jUt2M3Od0M9fJ1ADvMYCNy9wftvPN2+OBL29vePNIGO4Yj1OjTxRwH7inbfAFWBxD6psa2AIl92cXNhmBAvOETMGGTHK2bZZa9u3LG57ngS/vX/Dt/YkJwT6PmLxl0q8JeDjtgfN4ekbIA+oTpaDiLuw5a1GJjKQgVKZLa1NpOSTFcf4ckociYbGZbLkyv+etr+6RnPzGd49PAdxA2V5qy0khYaOrsTYZgjlsok6GxXMyORN9mGvIXoB5AW5GZMyTzCCXE895Yt8z4xvzchzDwHyeE8d2hlkcCz4O36LK/6bQiBh4D/cdPny2nCBtM/hf8HiYj9uy0tnAUFXLSey5rrkkN1jKsIT55nO1a8Y2sJ0nxjaShSjjwN2poL3tyTbUhWmLvB0b3nZL/m9unWThChPR4WGBOhXTJ1tFEfdKl8YW42Iw38XOpPmeZncbbfl6THKOAmDBeF3AfUwqytgL0M3QRQE6qyxuoohnXwB9+HftW6HvX6CYHurmpr3n6XgwpBRnAPkmvpDJI4ciI+L0DRDGwDly44o5uHLX7jQ9H7VgRA4OKlLxRlWvU9LFYbK9SYC2bZln1svuls+b5+N+PHa8bVb+TWyTj6E5BhFtO4BN3JXE7tL0y7tFeHrUU2h2asZ19AsJw8Cme6Ss2HbL6Lmd1hbcZFgA366Uk7dJuphiQt0tVCVDiusDdK65LLMaAaZRzswOyHeTOQnwjl9TwaIuDsv7Jacv4076e3v0B8enAO7h+X3rLH5b/QjrpG0OzM2Ae5vmGpiP6Tmqeyx3ZcDT2TNzVVeWnvHguVrz+f4014RnLLNET89YCMDcIfUe7+9PcCUZw8HEudsYG/Zh7o+vX77i69ef8JMnG+K+h29vuRlEjXSJqIhxRN7q87RERjTJxc3Ofd/xPB7mImKoonJyi1EFhWkUP10qGi7O8E0sth37GI11A8hFE9uGCUa/nLYBLMRdPDlpCzCNqm+kILbrTa5irf3tUz++4UJuMuCf0wsF0Sx+cU45aDtLxg4R2xT4sW+RknQLEK8vaa9VCYj3qg14A+3HvuPL4w1fv3wBVPHty1ds44ljnDYRvW1x3cNXaxqbto2Oz3l6XLRijtMWr6hibjsGJk6Zua8yBHBX3ub+4Q3UhjnpHHM2qlB9BKghQN8Y9+Z9ayt8d9+L08pL8IYmmIgv4BG3RPZta0BDEjO2HbGTvQPp8P6jBldBZLqySX2boH48LD/O7jsGPU/fyiwWF1F4M9JJz9PY9jxihyQrr7s9pPi7FbmNIShvHs0Wlc10APxhuEsUAFNTKeGY43UCapuAFOc48kPK1B1of+QeqcenAG4AEQ5GM3rzCRKmGwUA3TQWo5yTqxEn5uarr5bJpj7BOCNFZHW51IU8PG8+8gTh8KmfvsPNURg3gZur5nyrsvOceHu84cG8zmO3V8zU2wYKXJxh7KAn2gLcVy7pU9Rg82SQvjJTZ5ia9ONHvmP3BTfQho9hriMWALIFoyKgbc4Cd4K2wIBDLJJhQDBFg53OMXGezIOc8fAcQI4v0ddSzVOJ4RhzDOGHljQv46VFATVL2AbdNgawbca4xWSK29/ZzjQbdrfyNn6O0M0ywCiBfJgzUFHEhPqXtzf89PUrBMC3n37Cvm14Pg9AJSKHqluFSphts7sPlytpmSf9PJlEirIM6LC+zPl0gfjKzFGIj08LGxjRvTWZJVCCcVMp79uGN98g4W2vLsvqdVBA1NwsntaVbh9FMu5t28xifaYVTDmOLJ61rDIgu1hmxccD+/PZokeaW4Fguvr/Q9bInu9gMGd7tH2rgK8x7XfrAnY3V1RPhCuF5mBxlVCe8v4/BtJ3x6cAbpp7TDPJulFDp1/JhIYxr0Ms1GzKCEBHMMsat+qrJN19sJ09f2/43pzBmnDNSFZ1npaikqkjCdw1XnznqjkfcExYte97hJUxYuNuMqIqmQ/bilEsowiGIGKmxzTzeDtHbm7L5eS6CJ4DN01GgAMkBz5Z9ibOItgTqp461vnxiJ40RqMKVZ8oC9BNV0kFA8Rd894KLoG+m0SsLCX7vc4MpUxZyJuBY0mU1cL/Cvte+6nIKAchJ6vJwBh7zEU5b49HNLZFY5a4cD5j0PS28m5jQOlyeZzuZpoQmZDpW2Kom+2eVCqUHgTDgXvzfCjmo64Uk69JkTG3pIhvkCHOustGCsLsm96e0W+Kbc9Q1grcOidOtwDFNcv0OSZzrXBZ/dIeefPYwKG2U8iIple5ubaqYne5yAgRylUnBSlzgMgqY3r5v32rN+GAOTyiDM3FXeR3/TtF/Pqsu+NTADcAxGSCloEobvaOPohUFds5MUfmH1bVWIkI1DbMiZMnt5mKsKWeeZAg/O1bbkeVE55cfNKBO687PafwN/zO7/xOxKxaMqOetGp10wCIidCaC3wF9TXMiozVfKGKqSdU96hvgqCLX9H2iXPJxCHFynG/b+zuzolIpNUzp8J2ETd/ormwJuaW8wbsAykDCK6Aa0/N09wBiEifklIgwuK0WbysDhU0LSvGlVPpEAgeu2cCfMuVeQ+P8nmUTTpqfo0qnoz+WCeVuBEHJ+Le39/DsjqO09pxyx1mdi5VBHxXIuCx9/1Sj3Nif+6xEcdzZM5tJdukchnmCxYvey6xlzJuPDGA98lA5o3Zty1XvxbrhMAd288VN9e2MaRzC1cWyLhnxna/71ucI5gmcJtfnRFA3PGGSjU2TRYJOTXpzf7fxoButsWceZHcPQguBqpQ2D/lVP1WLDub9BZIw1xeS/95jMvyLwRl5eVlMsZgrstPRqz8+PFpgLuajalRmxWd/lWIsSj16ToSrZK/oQL3VMXQNOVkMqkTgV/BsDtbBSkRdWITniUT20yA78vtT9/pZoswJ1UNMOCxunAI5vV8dQfwN/W3ldH2Nsy/c1FNEaq0dwtokxkDTk3DXUJfsbkFiPQIaU6WwzKjlNvyaXiwGrqBSctIox8o1FHiCsSlj6oiQmnH6ibjjQi828a0rluwbb5iwc2Wi23CdC99YOVNhl/bWiQzKHKegjnSWaecs/HfoFgjmtaBDk94Jhb/Tbc0wyEt6Zaz7OEJo7bRGHetV/RJabM6nkQkwXpIxEhzY4UEbksZQItp+KRxRn/FyASgEVzAOSZVnygUTn5n4imCs1CpLG21yk1tdxmCoVYOVfP7h6iFRadhYQbbDsZMdh72VDyx4siFBK3gHISEf2q5U5S4kU/WgX+v4/2j4/MAN3KxRzVPKzPI2fzMczDADVLLvSRZGOBa2EPC5pgYMcgLGAIBwsmMqw88B+KacpbXVtcKwwjv9rIEOoDz+grmHx3ZrwJU8KaJJnynpkdoxpz8S0AwoU5Qr8AdD5wzLL+U6BQ+Mmr7zJAoQrbGbZRR5c6qUb+v/9ysTwAvLhMtzId9uFxTJ7cZdvh4ZD7x9LPuL5e9Z2gelsHu4Z5ijcHIlX3bMB240w2HAJSVAae85j1U1ULkRLDvmenQdvLReKYB95Z+7X1rwE3mTRCOX7F9QNdkmYx1sOa5cAPFKmNOSta+TtIFWKiiQi3pmNjCnTk3xPZpQFgDw8tLeT/9ne6ZKtcNtF2sa9TQGAObqs8D1Z8m6anntH3P/InSvul0/Qra6XIhMWIZ9fKbouZRjwrgbV4r6n1/fArgDq2PBI0thgzCPA6hF0FsQOUrh1cl5V5ATJ1gOlKIMW/xAVjBm2Y9Jwm5b2FfwWbXxw4wXKkVLhTLw/x8PsNkXkH7zrcNlKQ4US5twnbTaoiIZCoq/79aLxC+a5icySvWdgva0cVLXWlxPuBMQGXdmU+ln0/XhQm5u2+4jdaNX3GyJnr/4mKsyeRLM7dQm5MLRMTN+c2TG+2xyMeiSvYI3+Ok4VZYOCfNQt5Iv2KRlcTJyqA5mfvw+RCEsi+gUZWzsK/LEqlVZzcrhoBJd8aei2c2bhxSrYeMMCEpWt/D5YYEwnZexMNA0zUnUU4N2WiMVAuj3zboEKimIt12T3Q2xBbWeLtIWbRTLZ14FTlhQ40hUNmwTVs5vKm53ESl5DlP7ltvs95xZcdpQfAe6hLKPrsubYtolWDnlcGnxRZYXwAb7VlrefrxKYAbQIRYVcExhiABJI1Ahr0OExRZqqn2Aylac4hY3owb4OZBMBmiOMk6xgiw4qVz9hVfTB+675aA59iOZG7kWAWM18HMY11ifwfe1jYWjsQlzBQrDqoK2mHKhgJJztfdLWQH1b/XXTv0n99ulbZcR1CK3zjLXoGb/tGqfD5SWnHvmcqiukgyOiknwHLD2iWZVABbvlZXFU2N1mfBnOHyR4aazzz9WXcTzno3KCXlb71GxPqKTJerT2XUOaDuZmRb0C9fgTnzoncwb+OvukvIxuEJpcCx42l7GyOurqRcnh7A7esB6Gphn9oKzW55U2xz4jGaKixLrieYUM95Pm2ynsSvWaYcJVfScNWaa/8k4MZYCb913kGrAm6KgvBdRle0FXHBr1TcSUgcnwe4aSa5+PmiVusUJIiI8rqsmAn10uySWwspLDe0YGA4mFP7Erg5GMys1Zho40QmF/5oTMTN0JYMRRQZOM8Z0QWW6tKKo4V9hcbVDkJklJXNV/M8qyYYHrpHX3bib0ZxQIyRJJBTCY5iwNWhoOWaNNcYA3yeZ0l87wz4SFdSZdyZE/vKuMlUNIA7HpVMbunbOKgMZreGCAyjgAPdIQ/uPxq5UdIPvHsoXI0q6REZ6P3m7a+AJdFCssOIfd8fmKe1ByepY6LW71MZNCBtAwUy2doGxlDtNKMwLOqiKhpcDlUNAlNZNMEuwD50ewF0B9aMsWf3pC+bBCj7LBlzTobb91QwW4ka4TxETUMwmNTLy2CWzIY5JnQbnEO3Nve0Ctu+QU9gm5YyQcTAmmMoG2eAvhRBGTd1Z+s6LFpj9tvA3Yzsl3Y4QMXpruX7TdsFH8F1Hp8CuFOzuubHsiz5ln2lGWugLe1+TMW/rqojZacvmOA9ZCSIinrEyoR4RkFbFTXblmAA4nrMGSvjAghEMo/CedrSXM/uN+eJqZuF74FKgYDNpfr9adlGgjk4GEvkAwhgiDqKoC16SB80L0rgFs/pPGmpeAMRuGuEB/ODnwuQq6IBt+pag8JstPgJpfQhQYKg5tdCss+jLAVMAWDfDNTo115dBwzNJDNO9rpMRrJvlxefxXkQTjzzPvlMrgKuiYnSnSDw1aBAmPUjwI7tMsu9KasSrhLrH3+bBtCzgoI6WLqQ26bVm/uFxe8vQReTEbrvWLlpwQx5yIAAJxUzgUfKuOrA1xVrnfwNBRkLv9Sto5qAbPPVqG6NcW0RwRuw1BLqPm6vB1dYDwzM2BGKgQPFoinEJtxBZQxBmdrB8puLWp55eNuqznBvq/a5qmY5SjaMpKg3HE+i8jGAfwrgBiguZEzlvAsmBy9FK0wV0jQ2EJkMUMSwN0MCQgFvOLNUmMaeXDILm+0eOZU2NdmDxUlrMKFuhg8oyEh90Y/7ZufpfvOhFlpLBsnVmc9c+cjSAmXSLcpXfePMSZxRHgAit0MNrzKQRoB5PEFM7UnuaOAD9Gw78XDl5PSFIefZGWUFqbXdaQq2w9t9eDyvDWr7QkdaOFnXdI/kJFmmTiDbThcJ+6WDRwXs9f7A/UbVq4UWbr2iBLoyKJVs7WEyqKIYvjw9bO5ooKUvI2RzLatJe101GN/FywB7QiBKq8t/x76OtAXDt5HLojC/e0QYudIlY486NWuCz0gZWCdAAU6WznRrFSVI8J7uZjtDqooiVU+DsQ1Mr9vAsDj6iECDy7XmOKFISrc2YsyIKVY28fBwTBkS3cnvhQxf/NnK5fKl8ujts7ZVhbE70s/j0wB3rFdS+uRKwYmsUiG4M+wQDQI9XRFIAhCTdPxMFsFGkwyTG+4uMbNQgI2dugCUDGe/BmzMpc3VlgZqZ+TTPp5PHPuG52FCqWMEMK0x3jXOm9qfyZU46Gs7kLlCikACy5JxA8ZR9i1MMOCDzLqI9lQFuLRYqWQcxHWGsN364y1uE+nHo0/Q32ETPuEjLkvfuXN4jSCpgMUqVrb75e2RbpIKoCWK4eMokpS51Y3FHCEVnGqsd5a7TxLafAjj6hlnXgFCwMiGqTOWd4vAd8nREHLLR17bQMPqVKGSnZ4L3RJXUcbMNeK5bsbwpFalTdUn78WWgA9PDau+BnMIi6KQAsYkiCtz7L2k7VlCtA+ipREZQob98KRX55z4+nzHeA48t+FESQPAFaZwxklpUuhpDkEVgU634FV9c22lTePFS9fV8BwsF396jHeX84mwGGOouPKw64rCL+2wyk2Vpe7v/gi2Pw1wF8YHwOlXfkZOJsjymdeIm43RTLG4NwQAACAASURBVBxk8QSBeGQFUS3BO3+yCh8beMWkcAk4A5ky+4RYAQW7Pl0mybxzSfiaa+UCgl63ZH0LcLPu6wYDzhgMJEakxWQmOtun0CY5VclqR3uuUANiUZKl9UyvShE+tp3bPYNXkW1PMLaXqTOFCzoK84Facqwhw8PLUmnV52zFZ7370v9gdgTl8Jcu7Lsybmdv7LP1FfWvVHR5bxOBtS7INiCTZhoBVc+d7eUUldJ+Gj+lu4TmtOZX5f7DLUFX2iCndhPfyx5hggU8mcjLLB3vIzJHMTDkMKr9H39FGxVC1CSmglIRKpKRSPdrC5U2zy2z7zs46eczJtiASOHKJ1jWQUsFITrg/CT90DcL06gYafGjMu4otvpvDWeCUVf2Xxl4lZ/aPqjMvltOV9cKXh6fBLgrdHvHVvOPYBCM8oZ5N9lIaWbzc5FIInkHbZ5SZQPaDdIkLqWU3BmeOU+4gnPbzojj3fe9LcapqzGfnotB3e3yKiqjHmm+1/qtvRuVtvqOUl2d5h5Q+PJlH2Ij42YDZFocN1uai0bE2yozsG0b2THZA0Aq0pvaZh80Nm3trg6ucgx5psUyps8b1JV8Nhoj8f7DdxDafSVdAQ8+I+O3R3ejyGq/IACOrBs+CGVk2lad0y21BO+qMJLN96RhAELRm7gz78zwxSSA7sA5zW1nj1d3USHkLe5ZlCtkYjrjlml+czJulm/buk+/8BmY/z7LPzkXILDNNUgZkjAj3Xd+I1qqIHAT8J1AOY+nvx9A+KOZ8IqMW1XxPJ7Yjg37eRA7MVVx+DyLvH+DHIJjnhYSCPXoMfEnDDuHLXJ444Z1h1VQLRHY2FFjJ9beIy0xOMtuVhqZ96xjWJY2vyJzH/evkftTALcJTG0kJHaj+xVjgugFC28AzruLR62ImzpJBfJN+2/Zgcnq2NgZ+qdTAxiZHMuiF2whxpsLHZm17RqizSVi9+xa1wYJB3T3E0dhNd/u25PXyX3/V9lQAihVU7VUSjs05qnOgis79VtHoco+gCwP6Pe3lZXs+4h22Bib7v0VzNDK9zgfMMY0w58bwO1tTldJBVOCDNOr1myA4aPGTVMVZh33I1j79wRv+H0yhI4pWrM+3f5OgKBraHjCK/j9ZSRQz6ne3hZKGWC+yEECT60T3TTu456lX1k0SfI01YCfETtcCzF9cMYqZq2M3aBwxrml3cqwU3WfOZVhERTZbKf5t7c3fP36xVi2p4g9puXjVgDHtM1RDlquInieB445MRQYJH9i8wgEe/HsfTm2cu1DjcJKWbBxpDqaCwQkXNNZ/Mx7UjZ1ZOfEXFKzwIpyCytKWZ2Xx6cAbh4VY0wgNHAqQJu0GCkchO9VTwUguvQG8xO5gHYd5PU+9V5GWFwgFZ6lTbNDkP5NLuyY+8T5OINZ81nhO6UNJxLC+2qyLBRYVVTLkQyonIv3KzTJ5bN0AbtpB5utZ5k4gUXraLl7lIdfsE81+mQUHzzZr/1IY0KM4XTnfgDYG3A/tj2Xs/tiGyrJmJyDr/hbJiOjjh+NEhT56CebpdRkhfcO91ldTM3rcOnz4eF3CmBsCkyCCuPenSnGcmEB0zRouW/cE10WYsKsGfCLx1ozTpvkYQIeXTJiT1B2oOQvG9jpImsKmDIOppsRza08wnBOmy8i+dk9LbMMm4E554n354ZxHHieB04908KZvsZhGPMmwRiuMGx7twm6kCiqLXw26uP9q66UgGDbVDwgC9esHdv7e8AdVkeMocS0V8fvGrhF5B8D8JfLqX8EwJ8F8PsB/GsA/k8//++o6l/50fs2IojSqW6mgABWrqu/KwVsjELF2IsCEdKXTPvKGntjc4GQXTqcCVpipC68Alj+BQj0J40UomTXQwSiljGNqxGxbWZ+OoBNmbFKL8CH7HvTUuYEygtgF+Gwucfq77XQqxh4sejE/csYkdmtgndlWWyjK8uufyfQ9KRSzEmB2CShWRrR1VyMZErwPC1X9XkcON6eAZaM+2UIWfS55zBBrQMWnzbreKMoU5TyO9XeL3cpCmg57GrKBEBsuEGFVQWmgrYCmeZXLPwsJ8uBURhfDSBRfTkSSh1SSca+nEL3gF1XFQ6ZjpbyagrDRejUtYQI+gIlsm9B3IhK7NRlpaTYhOy+7/j69SumKr68PfB423OfWA/5e54n/p+/+3fx7f0dp9sC+/vTEtApQtlUzDDg1QhztHLnrvORariAJsGdQA2oM+niRkO6Tjg5WeWltm1ts9KDTbZuLynH7xq4VfV/AfBH7AGyAfibAP4rAH8KwH+oqv/+z7phZQVkGKCci8+YI1mnyCKiFcGEdCYGcVnFE+ag14MVKijkBdJyPRUilYimBs2rcuUcgNy5XHKTW2iGEuavygRasEMuTLh2KKqCaQKWVSeFiEFJgAjg5slRgNtBmyF5hR1wcLFPls6KJsSlbV3QgzECTECV7gE+u4InFZPvTh6WjUa4WGS68+x2nGwMkKm9EwDZldErP2O2KRkRuUNlYqX1qSAIwjMnqS1Xuvu454y6tv7xe9PNAlFsML8wI3hskjjnQyrA3BkEpUa97gHcXsOSOrUCdypT/nYEoAfos3FZFIK2cARnT1AOu+Wh9ZIoK8H7yxeLEpJtRAQTXTbjOGLj723rubvz5XHsYdlYYw1R50YKk8fsg1olyoA9mKSDUsFzJJaZoyeiDstK2BH3poyusr6M878XjHs5/iiA/01V//r3TM67I9ivH21lqbjRFZNZDt4u1CpE1NLgOSodm7whfbAMZHzuyqRCjqj1ysAFtA2QbGgEkHOwikik+iTjZkbByrDWz3HsxjCZMa2CycUdsXxqQlgnJwWR24JLke2ZnDwbIewoIBp5KnjPy3Pt5rdtg9kAXGJwmpxz04wVRPkbm7SzxSnbnNgZOvk4A7jD9IzfpOuigndsV1YHdkX5ejHPlfembAujzHYvbTYGNrUYZFXF3E8Ah63gLcqQD7Ad2e27bXOwEfEJP6+X0LetFxmof3dMqF8ku24RJULZXVxIfq7WjdEyQQSSDeU7SVUDvzT/JxhgmI3bJyktbPOhtm/pnBNv51u6IURwqmJ7f/f9ZGdMOsc2eEPMlx0Kzg5b8Gg5bWydRQltjOvShZOnfJqTeCO8j7sLoe6HsdqIbK3tg0tRVtn2WMf2/7c+7n8ewF8qf/9pEfkXAfxPAP5NVf076w9E5DcB/CYA/P2/+qvtO3ZidZFEt7uWDJN6SW0aDc5BRIYAwFd0eGMPNz9nad9UDnG/MEvTl1vN5FAAvnBh+LIuAjjvwWu5BFrEtmha8z9XZULr4t6/yvJKCkVr4HzF986y28q7BtRb3jNAyE1sslTJ7xFPbyLe3CSqNjiCOTvzFkEw7VE2y4APzgBdgYE322Lb3OJYc6RwWf4RPlFdBw5Cl2f9swWjXYMLtN8WoF7ArTU5GXPpYyMfVv/zPIFyTeuy4axMNwdutpUxPS0Tk2kgFsUjqyy0mhUZQAC4PVdCYSR4l2Xupe9dReezWAKBl/MebVIH5tgWtXEsUXaP/xgDu9hcxTnNx22x18auj+m7UKnaxhFjtL6oSjmsWG8Ti5YfmAJkaOBcStn/kvJ/nlFwMQ/DE20y3lSSsv9a+6C0fZGbAuAfjvly/NLALSJvAP5ZAP+2n/oLAP4crN5/DsB/AOBfWX+nqr8F4LcA4A//od+4lDImPwje8UDAZ0fCpZKA66a8yFV86jnvzODUkiAJ3hJd+8XsffFrxR5+xU8XvsrC2CGF4eftG2BX4WMIoQCx6ONSnQKYFZRaO7EdOagaSCcV7wxbQJqeA2D93F0998ANcNeWmOiClUOGBuurrK4x3ELIpKBRRgRVX++0yIsG5Bp9gzqISz3bYK+10Cv8rAON/9rfpa0IzLYB7oZx2rxCsikfyUW8hf0B88XbLke0uNw9wMiQ3MHOq5huiwCIWgsCR2N8VllhTHuJb1+BO8pXmHGWeXlfWq/wSZf/rHEayxpjRUSwWcR4ECGFRhifHIe1bRk3+eylwtH/iOCH4BXe/rzukt++ll2yPTXBp7ZCtDhvCVdRLFsH7ms7AQne3zt+Lxj3HwPwV1X1t/3Bv80vROQ/AfDf/twbXqEqRzJ9e1MzlGy1ceXmHt9vivWRFbATBFTRcmRYEXxXDwVmDRcq4MBze2HhdbFJLNRBZmkLEGr16GBhaAYXjjJEGnAXP0CAVnX6V8C+glpkjxvJ1LurIQW3NF0O0xgUVo6xpfBW05HtEuOtjMYED/ojE7QtmZcthra4essHQ7XG52SYXk/b+nNk4+LmYvuz87zIwzQTHtsDAvEdyk1ZzbA+yED7YTlLrBPteRn+Z/KVOonPbXJRmGe5IM9FdznhaKA9LoBYesde0cHVLHnBtleXjnTyYm4T9rUE+49Y/SJa3CGHsrtt71nWy3NX7X8tWiMby3tFlSu62JXRB1pkoPyC4JzzuOm2uQI32TY3zfhYKn8vgPtPorhJROTXVfVv+Z//HID/+UdusgLtlYIHZTMAbTvFUlPDcewG+uNaFz9VfjDGrOnrSuaW3yeAezG8g0YwJ/v1cB9svRYLCEZbxeqsAlCsjkcYmOvghkWtwN1aTSNkq8TP8KnOCMqICOBeXx0QiLYxOy6CyGnCcmkSmcpKpKiVW5HUpd+k1qeXZZWOminQ8qf4HqMhFzfJpF6VYzlIDsiELu6R8rn6aTlwbYcWhie6ST57O2ixKqztsnwDYr5TsPl9MZiibRgQcvkKuP2BDQ+4ynZZ8RtEQvIezRqV9qFXBvfjLwBN6D/uciUVtH0BVrrnyHIVYTG1flie52SH1p7hRaidHCVhDS4rFleqJFVHaeiu6Af/oLYePutWcWkB7Ttcpq4RJ6M3foM4fingFpHfB+CfAvCvl9P/noj8EasS/try3Ud3uwfv0mAKhD9sOjMTDihcus9/pgGAFLi4b1HEswE5fGBwIwBdrveG9UUy0Tt+2Twzc10TARFIySYXPnzABnWMhcqK4r8yIAFUwGxKKd8DuFXbt907KSjSVR/anis3E1cWMpguA40O8raSMmkmKc6QFOLuz7NGrutUOinRdq75uAnY3KfyVOhIIKMroLHlooC+d1xcJbcAyTLl7+p2ZDmfkgqVoE13Ryg+WiIT4G47qr50m5sIVTd54TXAC1CTek3KChnuVqMyYreedc1AUaYvNHAo6YLtlyaWfjKeF6s0c0IcpZxsoJBcJZAWFybJFjT84zE2UUDXb83VjbWeoYQZzVZbsljhLUDh0iBcqFRBu37OPgrlrYiIlI+YxS8F3Kr6fwP4teXcv/DL3LM/4Pqxgl0Kj3dsMVOqHy1AuzQyO66mHu2TXbVD/E5kzdV+43ODmaS7ZJ4zcimQKVT3SH/ObM8aDcCvIFE5Y2MDHbJhUR3I8y5glUDFfSIEpdSNyqkANyKUEP1g8xPAKXwh9Tnw7lhSjK4bFdxanAxnZp7w3I0oUwbUKBkR20Qhwam4imox2tmCOpShO6aEBIlliMcy7k036G4k4zhsQuzUE3S/MTlRUxCQsMoiP4lKWub+99pO4v+xV+twserwm5I2lgpt2MrV0ZCWI8v6bu2dorZ6A3FlLJlnXEYZsLcx+O4KxMF7i9+IT07CMimu3aDaUgtzQ/Bznh7PrajGDnnYdCDg8vfaWpzQVO04GsgSOxtdJxKVbcw6xoTwVYm2v3V5/+D4PCsnXwzYu1NFAoqwB2LEe4B8jKUO3CtYsyMDyEPVShkMlc10QM3kPxL7U8rMXMZwEBl0es2MEAgm6vcdlZFwEMbz/dk3wE1h4ky3BkhX87E0V5OSSo98sEnW/ULyhU3r7V2sGigiCiLvXRlN6Vy/rIKyFSOVdCeQXrfID+7Kd5aOjWeuaVuz3QyEJPRF6Pf6MJEIzQumj6sZmy4pLe1Q+i/6vmxKPRF9Y/UvuWCq0gOZL+LJoXCrLox2Kq61FWgvlpWGghCR2IlKyvdXotSPDJ67nmvNcFMOKTJNMTNFwu/yt30yWTLPOFKeOI7rxgxcpq8gcGv0d84jsZKaA0pTUUl5Bvx30dcVu1hhyorkqSbEgnrHn318HuDm8Z1aFMx2zYYA79CWt+BdQBvux152D5/FzE1ZTdYTW1u1mOsijgqf7TfzGDKA88T0WfAcie5iGMsdlIAlZeVav6Zu4ruOoWDvMFZSBbKCdhXqYOaaygFlIAcICGKVKNudz2KMPdOKGhbeCTTyXLNVtX8HDbkOACq9wl3dmbv8PE7MwyYkQ01InXAztm0rQzd4hq3abWYpKWIjlHyahOzUeqx+XKHigkW4yJBwdxgQj8idUaOOAgBOjTKjRIxYH2R51fsolbUVOBfUlKpJQGcRlgV8i8yxHvEgKoX404F+EbxwKZQbr6BbHlie6cVxTrDRZSPuHirqkekvVqWprAPTIjvTPs8Th0ehxEppyax9U139hxsl+zNzd9vLl9TYpHG02Qr4pT2i0I5BXkdF75u1We6U4qvj0wC3zirIfo4fmgAWNuINvs7AqlDMikbTbGICdHKkRV+ElszZaprX4omJyKLiBy6Po7CuOWEMa9schATiO2/XjHysTBC7wg7LqCnAii7UrLdmfZvV0M5Zkh2uQgvRCzPfpczL0ZCzV5cdEFuQoZxjTopavnpJP6yvJDAy/15/HxPHvpnD6toy9phbZN3tM9l2AGLVow0vRQPK4q+7tmClQhWpm+bM3KR9YjPkxjVGMnR4KCiJgpQUquLt7rJWmCAkLbRRylblK0X1Hh3y0obqqajjIuYHvyqu2lFSbtVgtqGXAbIxbN//E+lbb+4ajh9Iz56gScYyNHT6FoAnTjgD97p1AlMwx0lDGW4B4CxH312o5Ktvir2OF4lALQswyH6+DAqXkzbgPzg+D3AXE7dPEixCQXQrwt7oQfmzDcgG4uzzV9qyt25OaC3Lw8mCIkC0KIyp8JxSsQt9nxjrcbItvre837HuNGVToa0pjOgTZN1DYNXzLdScwclT870Ad7iMWiFqOy/AHW3R7yvlZ6XF00xW1ltTMTF8bGHoF/dINI0hVw37u4uVr88HcAXs8u3iRl5/ejk4p7E2FvvayokiPxptGQ3hVSVYsSB0fYj7ullnKROxVYRrVe9kaq3GXTNUfqH1RMfq/iw+z2Xhoyakj51uyHCdlPapDP6uoJwUtlhvf01bpHOqJtuOV7pEi8aNLlC4Z1A1ctdLrcciMOm/rsCNVHx3SczvGiW8By++9+NTADc1ZeuMwhBWUHt1j2YWajZUU9A3knmNDshBlyBdB30f/KFHKlMdalFc/lsWIsOtGLttn3u5FsArz2rx4/2qxpAHUigJzeEiATxXcRHe9mSvB5gOM10qtAzuj4UK1Taun1vbZXkF1mbstR5tggDq7mbI+1Rgrrvc1IVOF9YLXP7+0YP92PuHC2a81h7WuVoG66gMpeplqRtwiJC8SMoZm6VZYD8A2uXJt1Ex96Wz/7n0HgquBK3XNPfIiujBJnktcc2jSJBpdgnitbyryK29Ff7qadvoWd57yyb4ErivVSy6kzM3TpqLUgylVB/uP2b7N388/8bqHVhq5djywQCL41MAN4Al4TgPZ1/fAe/6nYFVYeW8ZvlZcMDb8ZrAfbfo5PYXYszbOsm63PyVmnG4qCFp4n5XL3cUVd0cTkFvzyxSvCruNpMNuQjnAPcR1Ej+3ywRPtsrJJKCbn6+8n1j1H6H0BQVcLPACT7WP3UAcPrNBnS5l9O8Xk6EwokSFEAm8MX2YZ6EqvXfj4C1lJZc3CUr6NFS0FpuqOXuBknDytKyTBkn3d0/EiSkFImfblGS7bxe/xq879rh5bBY/rCfKp8a/WpX9D7LYrPvCWgVFAs4puGxPLbXL9VBabvpKy39PYC7yHQ7yrNEI77q+vy7ZpHsceBVm6dMUFZqGzbRkGy7V8fnAe5Vy3i9KNQvB1lh1m015Ue/4VFBcGHbnZnddckHt+VgHubXGu0ZmZ950N8dWFhcGrMoqobbRYkVKyPu09gTwVk6WJfND+pz7TdR2LwH90sE23W1XgpQFwDK7zqKdGYmdb2mJx+agE7bsJbKpYy2yv9ZVgEgW85BkGlH4qEA2PF9ubgc1o+pmCsrFvTbLdaAt3u0CRn08loPMsgA7ZtxXId/ldLv18bfb0Cb/dAuJOCELADh644r9L4irExcZ3dn1EiUo5anouDLChQLk7/XDLGd6sybjBuIfpiv7r0SouIaoTvH/yjWUaqt7xW7qpiXndque318DuCmqwQFQEsdK3jHgKCa8ndVjRzSOhVXwF8aQxCLeeJUfL5u5FmKmgVbb8guZIdqDoIOsOY+2TbuaA6vg6UxVQjmSOBL5ZETmO2eKADgQq38v45uKkPNsLOMyPEyUNdHtdVbJBc9cXMD+zY/V94eZS9tK1LbwR4Sy+mFoDEBHU5WudLE70aFEQPWyzkkJjVjl/dtw9jcRbIty/sJGlROP2CaErxXV0tXvHbLnriM7ZrtI8i4aZ2+01HEPrDdigJc5gvW+Km8tSaorBSwWQzedmUspSS1GudvFpaYjgRNsFWgMsW0PjqdrGSoKQogrLF7n6YDvyRoR39EOFCyCiYes5BAyo036fXu9gj/wpJR8aRkH7J9o8DwCCItPbP0S/kjmgSJN90jqFXkXx6fA7jLETPsC9H4ELzzx/c3TRRFF8470O4A28t2V+D473K/q2namXyuRuTYVKcD18mcFrxftFq7juOx5oMooC0cwBzVBbTTDVJ+W5+pvRlDMVwGpi7vqVjQ3mkeJ3jbVmbD3Qs5ENsT4uGLVeQ3jolILrQZmVt8LYygDp70Ma+tvDLJq59con+6OC4CI9YuZO1DJCe+Kkay/byxGTLYe12jLHEd+xSl2/0/rhcIN0qIQFkk0wpQxtaC+V7jepNS6VrhXv+mxP0epQXBeaqqFPhDk2VpN1v7vylRpNtkln1B09d9X7b6SZG4U7GmNke0Rx1XpeoKjb6NSyA3zRY/8POC17PinxC4ASxaavlqBe9yjnsB1lVoKdje+wFa9/f9vTgKjjRmZgM8Ba7G3sbBBOwO4JexL8tnvZ6/lMfftfwmB3XDwmAjTTh70cJYtua8xuYIC6SdoXYXyRXQpd3An1F82Re9KWKZ7UrfMc3nXbpP3noF+9dHb4VLXRaw+BH5YdtYIqnMRa5jgOkVJJrAlQmMPSLqkldkx/GP3pdRC3UQ8n8iEpapP6kx3yoTFbRr6OKPHyQEXVl7U7RuUGhYhAWF+zOl96OMEWGEvEcNDZyeUVFZ/wKqANulj5Mm6yIWg1+wxHRwgi0LFgSsVn1mmWNBTsX4H+Ce6/E5gfvmaBOQ9Bu+qqWW69ZGZFtfALFOgN7duvKY18cr0F4/1wH/6j6qZHIdPFialIYs4jqJB/4lQEz63eiwWKFeGAvBoIMIYsUan9aNgTL8+VkkY98vNWV5yWZKtMuL19oWW8n/Eru234T/RfmpPLGwttYBpQ5VubwA7doR9V5ky/WW/MOiiSTSCRAu7OcJxga0Gn5vpuTtzE/XTl/KRfcYAO3WK9tCizzFuYvIU5Fq/C3lSSvCpusk20uKLNBSIQc3sUvmLe0ppR3reIr30o/eVhGJJKn8V+BOpm/bEvJ5tTmjFpU0BvGhqxHRT3Ed2bO/ST0VKTwr+cmVzh8dnwS4+8BZi1zZcJv0AcGmDMwh0JnRG21PwJBtF+RFGQB0W1CoK8PRm4F6U5Ng1q9BO0PIVtGooBTVLN8Xwe+nUWt2iauupQ2TGe2aGoqePlQOF43ET9W/13x9fEZRWunPru8VYJz9lEyPnJALE7e8v4rKqH/X7HbrrkJd6aFTvbuj/TZruYK9LBSKGSLv75nPrysot21Ero16TwK/bURBOWddmHwqQbQqZi9tSEAAcemXJClZF5N9/0XlK/FegCvap/w+hEBR/mqKkmlb6026Z87qwn0sKRNk4uxjMu66mrkSDU5UsofYRBUqCdwi3JPSdunh/aZqRCVR5qO36zkF4CuQJxOmTwNzgWBMdmzpoOy56Fu21kfQ/UmA+/6obunOnBN0s8LeodFeM4QkNPiijf1mC4ADTJ2ZgzVZDn/TPrrg37HqDrbXuN+7g4MpwfsK6KUqixDc8YSPjn59ehhNGGdhPaurZOOgLyPTawzWOwZu1TV18COZEQBzvXhWRu5ik0mj+rU8qsksY/RNWe2C/Oiv7/WDlHJnm3/0m1Tuze1W2FS9jwpB2xdq6RY7MvWGqkdB0KrwQmA0L0M5fznUx5S0a70GoIsr3Ccrx8jqXsCbwN36vlgigsx2WAt7qeniP2DaCXi1Q+REUOcl12rSdTH9PvRxd+hORRFMPxiztlj8YPooTet9QT89y8ULCv25tFm2wIuuenF8EuC+DkYy6esET2pfXvfilvmTxiGRHfpBeZaHogpffS+qFysbW699jRMry7qCdyvNeq7+fUHyO9XeB0W9RZerwqjL4CX42U5DS4RDYVwBVPFfAkuwntohykgAe69MuwJ3bwsJBnbxXUv3XYZZzc8v+2ll02iWzi2LL0r2DrTr9VKxcAhURzDuGO8aUoH1kMs7wyNf0DherDefPzouFlI57w1bVWJ3W9TvU6nx+/ua9YJ38Ea6HoIQuYKQVpCluIzk6C20BJRGk1TcqZ9vVaiUhlzcT6lj3d2pJVrrBusQp38MvT8JcPcjK6JXIauATVOGLIWDYgzITHPKvqLP2ztort2GuC7YQhvYxRS7sDkKYneFdHZW3SwVTqrapn+T4K0X8P4OWf+Bg4J2r71WHTDKZ5FivglBqu+deKfyriNU45V+SN8jck7o6UuVX+wbud7JnnFlw6sfF6iAjbYop3+PePHBPwLutY+by8OrMER8b9L8YiDLNyPTIbxN7J7pHeSDmGgsAesOi6vaaiosPi4KvLIFRSnn/ZEKMXcDSla9/pTzzRUyYgAAIABJREFUC7L04ystkvIBADpt67bJZOTRJzflo2jLejcEIN+xXiuJAUS4pdg2bIsbNhV9jQ7etFaiLFoie9qzO6FphXpxfArgZoPenX91ffu7sMZcdVivLzPJWjpQ8wqgaFeRi7zWcDwCO9DfQ3DbwL/T1de/M72r3ly3sj+TBCtr1usO/ONeF+V3fU6YxYBZ4dEIZuZxsijZSXDrchdtb+3ZUS76HqfnUS6pWc8z82wXF8kKzgEqBZQbMxf6dO+jhcjM12Xw6d5KROysGzf3E9RcFdoGemeYAV7CdlOoWNSDeIqyaQJqE2qawB2s7Qa42UOVS15L2RlslLFdU07L9R7rrIa0/6XVr4r/tSwrKC7PofKKgtY5g2o5oX3OE9X60iaWH3PagG+TIQfqYOPtXaMsGtpirSAuv1qPxSuUnz8o5acA7h89vuceCSAzelh+k2CuUB8Y5X4xzjhgM/y+m8VoA7u5Syi8C9vu8dettDd/VTAtjC0KUD9oaPF2l3auzspruUTLuYzjFUKxlAU8foVhpKb41TaG1vnFOHdRxsr2d+AuPmzuGsRz3I6s+gzri+WooF37qvkaaxOWAX3nLqm/6eeKaroog4+hoDwd9P9mPSZUBzA8mkYEMhlB0rrSGXe+qgWkmIFPNxw0meZar1a663sTuRdkpVs7HcDtzAJaUZYFpW7AO6/SUITxnNAuBGgyful1EGn1J/O1u3ZigHK9/1FkXhPM4/pk0WrpQBecVgADuQDqbtJR2zCuff7q+P8VcP/IkRYfQVnjZHgCCdqLkuT1llZzQmSL8+YSYFKoUc674Aa1KDTlbgR9d5B/jxPcfXcF/PtrdbnWDsJvW8JdBolZ6M7pBLYtWCEyoojJH8AnF/1va+8cqFOTYZ++Y43tYuPbxJ1nJJKqE3UEujuGXMGbUUS1j/j7WuE7AO9RKLed1/2Y632xKAzlQO39ICjgFrRWImQtd70J9e2dUN7r7wAATCDW5wXuLNm1Tb7n56/tEUqzgmVI/32b1XvUqLB2Z0FdF1Yxvj7+UjbbNafIBAAZyK3qVG0zEwfRPjr6XJmouXiij1mMAt7VVdI9KASeaYvoxFZTQgTiq6FHCePMMpS6tpMfH58CuKt2Bmq5f5TJvD6yQdPs+gi4KVwrA0sXyFXAgQW4oYgZflmf8bpOjYW8ZOodCJKN+LsCq3h6MZDfONNuWMb6ZBWCgUAzhajG4s7yPHijTmczxU/r7U53lUWLGLic7svm5r4G3Jlnm1tKpQvqnhlH1BByUNR+b37uwOU737a0vm4t7vVtbGzpl1d9+wrOwmDTqwLI3/K8L9snyyx3Vf9eJUPf2AZreVdffjLX1+dagVe5lwTtq/864L4PghW8SRIEyEgauW9ODq9SBpYrwXv5WwTh6CuWdyV37L36Yts2S5/tyXtqL9dHcqDUDuXe/OIetF9jxacA7lfH6yb4+Df10NJR9rd3xs3kZBnrF/cJQXudeMwJkiK0rRAfMeBaznrVR+CenuU7gL6y7rsyrAyQsu/LscnmilBWwY6wQFIjb7A5faNeAi9KDDbUM7Vp2R+SL/stJ+S0dgCyD7g7zBgDG60hgh96s9sYUdDSqt9WUz72WnwB2msbXsHQ7p0gfGWUtZ17fyRIdZcPEAmtgl3zmrT88m7q/7vLytsVJU68deeFVWf5m2wHq0cqjPobXH+TP3mhrkL8XqHyqpZe3yoYNuvEIoxMm7yp4hyCwZXIy+OTXJiCnr5djSAdpnNOW0DmYYHZ/4KYm+LAKAqCZUpJmaXVSpO8sIo+wr5PCdzBmvj5BRvB3Xflzz7IGFGSkSWrhuTOI3dM7C696+rXK08uiqK/1+MjM/bVVzTL+tfaBLHfW4vk9AnQCzsSKTuu8L37BpNRO1irAe7poH1yt/WaUlPVJxonztOuJfOevF/x61rZSvvDt41SSoQP0mVncDKv2CpKyr3ib3H8uWFqrV+z/bL5OnhXdTHr8vHWP3fK1UHkwq7yfq9EvvfNAIGCPm6OlzEEfirEXNs9uIu6IDaELt819twemu0WvUQAjfcE30pmKrNlG9y5ZhhNVi2quwaJdo4BTdAVCEa4SsbYrCxTAZ1RPvbnnDPKNTy+njlkpsuX+nUYlqKALQ9F7gA1WXFJ3KnELvCG5W+1udTvI+T+FMC9csAKh13jX5nVvYRLXFgZt4Ials914SmMp1uG/d6XAR4/6BwjfXR9EuYK1OvgLd98pG5x16creJMJaP7gBRskYEfjao0dyOUD7CmCNrOvTW4TxW2jjsOY9UwAN2DnDtzJuOkSsXsWxdj6JPs+ZJ8DfekTlSsDDLgPVkbwvunTFUC8vVZF/GHfRPtUVs6C8x5VOdQu0eXv7KMOrgmy9T4DgskVi1xOLnIZN2ZtjEtb2dvdeEiwzs1SJS7owG1uhBy6ahZEtGJVet0FybJJ7PZDC9N9xlWcvaE6eGe5aFEJfd0yC5Fju9udplL0Z2xRFgA9J3QMSzlS3CZNvXO/VVS3nPg5by/1pCWlb9d+r8dHsvYpgPvnHE1M70D75lQddBXHLj8VYx9jpEuk7lOYLpPbx5TnJdBlNEdnuyzP949QB7xNe077WtHAQktlhc8u5wpO23ikYEmfjOGkVwDteTogTxznYe/HYRu1nieO48BU37jV/ddn+c2pM8Ga5RNO/GbeEebRthWRvi/hPnKJM/vmNqSPzdeBwe4nyG3oEPderSg2TmXcK+seg42/LMC4Va0FXLAw9Hbv8hsq4ZlgLDJbW8EBrk6McpI973VHQqz+60Quv69tmG3CCewK2gnyjXQh2waVNdPNgLKKsjzOiKoBnEAuC0hre9mm32m5xSOjjjlmr3jREVSBkjwzI1GYWVDEQBwi0CGlnBpWAll2jUoJ+ZgE8ATvUDq4SsxH6PBpgLv54qq2XzTx9xh3A7Ny8pXxSnZx9/ooggHlLT1kqHQ7B105X8H7h3D7ttQ3ZwjcDZy9ZHE+GmNthIbpccsosw0K+qFncYvQX32eJw7fdf04HMznGRORx3GYy0TPth9mDP3CgDM1q21nJb7xRPuu5CJZk0ndWUrt3f4AzfHqlimFujCjFbStLYARBFRQAbiOzgywzNWR2U13wK3luYjFOBJsuvpZpWzYrAEydSB8z3q8a69ygh9METb27WOoPG7BYVz56VIuKY9wgdVWDg0ykcK7gLeWaJocDMtRBZ9KjgDrj7mUOa/1QoHjeFXSdOncu0VhnVhBuyjx8rEX98XxaYCbxwWY/WiDjtfeMG6R1/W9w6t6fwOBvtHsqrXbQG8lzpEYPmBPjn/xO6vey9RSj17K124Vv2Xee3GJVK3ekw0S2J1lM4wJXSjVXSG5g/YZoH0WsD6OA8d54N2Be84Tx8q4S0UTiDMxVN0rctwkjBpSQH2M+PsOgPgMrKBeWLjIHejndGbuP7CCa2XX4vlGajQSEbcrbwEQ+Ydml4v1/gC8HQncPDIsVbz+GFVB3Sirm/ZZk3Ddtl3+BTJuKaBt3yzAH59W8CuETGv75/V0jVR3zeUgQLcJbnfXuZxFNJO7UNrYKf0S9SxFpeXAaqbdXCa6w7rJkpM4rY8y2REHbX8ByJWwyzxSa7/749MAd9XFCYXVj4wYgHdsLWG0Mw9dOy0O65XK2vjaYmuxTEaUlmFlMwTD2lkcZc4CXGqUnbqC+NoILjT29dV0+AjwU0h4vle+M+88N0U8cU9vS0A9Y50tjCF4H/75PE88jxPzPPEswP0k4z6P8Gsf87TW0Uz+te07BOJbjQ1sY8fj7ZH7RG57RH0Y03PTurBvie+LUuVg4uDi+ushsRY7wAdX2atNG/0Gj6JRMtq6VN2urueq1VM7Sp1RNoBn3/oDg78pc0orzjPlmQM/t74T2+WHxKNYjGyX6O8bIG9zSaUtEpyTcbPdpPq50X9Oxiu0R4uvg57u3JWeE8so4+bMvmQzCsK/PKNdSChSNmPeRU93nbAsE+CL7CUGysxBJ4ynV3hCAqScuN+ezLv0VcpLPSP5q/K4NsehaPeow/MjovbpgBsg0zEQ0ToYb03hyqTyRmycy67b/nbnIqkb+V6Ztv+0Tfxo1TIhsBe2FdofS3mWnrmA9X3PverPPikZJ1GF4nIDgj3geTNYhmKKzgklm2lM+8B5HLa3XwHuk/7u4io5HbgVXOiD7AsRbMOZ9r5h27hX5B79QQV969oaXQZWBhigLtn/fOd2VsQI6cOoKH9dBl4/qsukdEh/rx1QGB7bmtfyKlN6FaT82S7bJxcbiWCoya5uG5Sg7W0i28KIK5C391WZoGzqkoqus3m2ebYX2/86Cet07GLxwElsUHF/S4YrVYa9DzKUlCkT8mVKYIL7pULU60IgL2OVfzfmL4gdEDTPlmp0vCltdnXL+riatLzQj3JS9fr13fFpgJsH9xNMxr0g50hRu/g0XYDmXH3JCakhfAHS3RzPjXxNuDYKGYDhJRpS4jHFBVQUouquABMYMmwF45mtTA1gUeTFNNWVaF8aqb0h/Noc0/WcXxgyptfbh1leBgUB4py+knFOnD4R+XweDsonns+nnTuOAPSnX8cFNhxkwf6KZfPYdjweD3z58oZ93/H48tV2r9k2bGMzWRiFwZajMuz0lXZ2FwPMw59l2P20ZEG66DFkGyi42jNDHw0H+uTiGMB5IoCU3VlH4uQTvCOkPNVO9cHPdjtPtj1j4BPoCZ7hNto2bO5y2n0XoB2PiK4I/I02LSh0kTs/X5SM+A24rTPP1k9h1S1yauUdBbQFsnHCjmqT2s9AU2S4MsuxHNFL88Q8D8zzwDntXeeZLz0DwAcmVNQ3SrAJcpHTS+csXLNXmDdGvUxhP0Tk01jA+w5uqYTY52ub/+6PTwPcWkDY6shJl6LpUb4LSUqgZ7tQMFrYT3ua5Gtlb4VpM9m7YQLTUjKfRwdFH2pAaPxlwoRmNvi+MrdkIx+ZSLUyFWT8QyF5K9tbGqHdIweFVUFzk9WZ+UTOw0xSiyDpE5HncTQXyvS8I7PUlSBLUz4Bhq/ddmYncMdmytLrVhhrZeAmDhc47N+lOFm5pLcBSvv1ScPidqOQeTk4NukGWMezrLe/6eAMdaOWTf8slX0Nv9RZV0nSPWLtObctIoC2zZTf5otxYj6A8xroaWhDGUGjPhBp2yn2EbnUo9S1n6zkqowzXsOxXtlM3VsPYnN7cNddm285iyvvRF1nEMDsECwetlcZt4Ur6sKZTHHQtUUZzn0jq186ZSjJ1FJ/LVXh6VrVZWx+DwI+BXBbDoyitSUMo2Ik0dt0A9qFkQuubOTVQcGJSUlZXqMCt5eUo7DFKPnARpppMdDINpFg2iIPaBq7Mrr1fd83Wsfhcs+0zDX+iPasv6uKjYpFbQn67eSPA/JxPNuEZJuodOBW9bSsfu8ET9vooIP2jse+Y3sY+94e7uce2beRPXCpawDInStk5kghE6ZSrg1p43DNKVLdW8m+i7pEZau0ppJLSc9aoFQ4RQZCsfBHUq71d4J39E/2w1lWm9JXnC6nHXNObNtmfVomfaMtHMTZP4aVpXGE0JzgWcdfXPlDIpsjut4pvtXatkCZFS5vxQopMncU2SNwY31V9Ax/d57Tu37V4WRwQjCSlYvP1dSylXEVtaiKqFx3aZlFTj7CLB6fArjrUbs3ISfjKCnUYY4imzp+7+Z4TN8DOYFYpW1pxdXXfQsG8bAyoACL78S0fNJlkqQCIpDgfam1+78+muVvv9D+WdvJKkXahGcF7QqETPDUFseU5elk0s/nMwZMMO66jJ05SNw94o0LGQbYZNZvj0e+3t6w7/ZujHtvu9S0FZjhKiDwudkuRWpUATez+0Rc5Yk5cRQ7mKD0pwNlPKe035VrXnoIjdrX319ACpexyj9jyyzx/Sj99zonjucRCbr4K0bZbNuGx9sbtm2LNt22DY9998ngEjW1bUlgqlvSiY8M3xFqUM1ds3BmRTpQXeuqpoh9zYDoyDYPy2b5DRK0SQjO48Dz+Z6v4z1ksfu7K1maC8L62GwKuSLKei591FXNV+M2+Vwx/2vzXA5pX1fM++j4IeAWkf8UwD8D4G+r6j/u534VwF8G8BsA/hqAP6Gqf0dshPxHAP5pAL8D4F9W1b/68QOwCMDadD6o/GRtUuD6d9qu8gIIrw2zXkd3y+WXBTFFq7BVtwgH/WpufwDc+qJfXxwrcPd71wnKDtzrj6J8vlS9gfUL4CbTqd/V11rnsGxQXCRr6N/Y3D3irzHS/xnV8HaKLb7SBZIm/tKuZOO8epUzLbvOZOuVQZmsG3EP+OeE79thJnCXBDtXMrJnPUK2O8MdIrH8mj79qCuV5OlZFr1M27a5taPYNhvi+5zQbfMl4KPUXSy4UPqzrFEQdjwVBlsnLeGb1MENvDXfvf3rpGVGYVQidAXvZhEymuScOUnujPsy5rTfqysHPrdEi1TkiTbwc7Xctet0ea8CUO+n9Vz/XH+TZ14jwo8y7v8MwH8M4C+Wc38GwH+nqn9eRP6M//1vAfhjAP6wv/4JAH/B33/28X298/q6YFjOvJPp+PcgOCNcIZy4yrFdBcf/E5hpGmY7l22neyQBrJv39+O19/bPB28pn/2OqlneeLZefrwOhtjj8Szm+JnunrZKkt/7wpoG3gW0c7zmBBonzh7OvOtr2zbsDAVkelMAQ5lDwp7xUShbuKmq++0iIQl0U0vuEQJrq4MGlmq530eymSCbfRR90e3DUsb8rSkcW2pd52vYT/T7sz+O44x+51qE59NcTsfz6e274cuXLw7se6xVIPuulmZGVo2YiB2lzacrvHRrLqDdgKcDcLgbwc28s0eS/drnGpMdC72OE8fTJsafzyee70+bMD8On6w8nYTMNi5D3qcaJpCBX7qiAHV0up1TJGG4J0/8mh8GLET4YrJfZGP9/qPjh4BbVf8HEfmN5fQfB/BP+uf/HMB/DwPuPw7gL6pJ2v8oIr9fRH5dVf/WjzwLwIUV3THfly6FQp/SzcEZ4QLc4XMtgoreZDPCLPw3KO9Fk98BdwpNYQvAx+D9w4eE9l6BHygMUQlitR4pYQrE/o7Vp32euaFBdXswedTKqFvJFvra2hloi2b4OXyuAYflf2ehMagFvkQ9J3EJulSQAoH6gpiaaEpQ/M6B00pSuXSK4q5ncn7F/woRS5kjYzU2G6iE2Pn7pt1a+F4xt1eGSL91VV5dcSagnufEtg1YQq8d52nDnb+npWOTln2h05x0GSrGUCdAp4+VrIfO65wBZbAy55QVwZyKTOiGuHa1AilrE8x5k+F/nEs5D4akHjgPTozTYuygrXDQJokioSHRYbfy61IvloMWUaeAeUss56+Mm/Jync8q6g19p6Hr8cv4uP9gAeP/A8Af9M//AID/vVz3N/zcS+A29nsPzmu0wHruFYDXSRfgI9DG5dWuLyCVwE5Q5IKBnLy6+NiASCFL9s1b5Mf77bVeHzXe+uZ+Wgd6YY/RBsks6S+uk17Mj11fDMF65fZh22hp31WBEqBzIngEYFTAqgq0TUQDER2hWiewyZJjrSoEwwfai4PWk9Z7rNeUOpQysFwRFSF6kcnm2qBVoOoJjF7Let4nB7yqR4fAU4yO62pRpiSghQQA23YGcM/5wJwnRIBt26GqbuGYDFfg5opMGz8TIrtN38BAe6pAUJVQrU8y7Qra6TZLvFzZZfixy+dZLFpuujHrat3zzLUDZ1qCysgbB31ln89SniD3SX7suiINgbdk2tLkIJh4w2X/fRMqgne32wANjwzq5d85fk8mJ1VV5fUeXbeHiPwmgN8EgD/w9/3q3fcvwfrVue88z1gNzb6as7f6QANc0/erbl5VEQtN3QRTC2j7xqaN9SbYtcbSi5HxvdqAcFIBvE6exWYGZYJ05ojxyVCyc7cQjsJszgTsYHTa22Rtewszqz5PlEFRFUive2sjByAgs06bOX7lM9L+tmuGD4KpvqCo/VI9SRCgMorCZNgbYrxF4V5IdbjXpMgkrTbJCJYhW8gVmcF0i4m8ql4PEV+qIEn/SvvSClJV7NuGec6IfgIU53lEW57ngSFioZrPA/u+Q6cBtoH8w9n32V0mUlIKuCUwxsAGIDYjGHtYFen+yPLGeGhsO9uhuozitwH0SRDmnIVxc7XuEW6S9/d3vH97N3fJ+9NY91GiTEIZTIslqeG64UJFkdPYciFxAH1llWrFgjKhvbLsqpckQZvzdSLtgntBe3H8MsD923SBiMivA/jbfv5vAviHynX/oJ9rh6r+FoDfAoB/9B/+Q80ykKLVLgAtOThQ3gtVbpruAuo+MNJU70yngXAFbtXMsBe2VPrk1MEHDvLcQopmWPUn3zG7NQPa945YRltcC4U4uA9P22tOzqrflEmrW6RMeM2zgHth7lqFe7FwyjUcpJfXxM259F+HUepMvLaZ3HxKhhQqLQalZC+BA0qJumrDVKIyyz0r415lqoK2kIV39jyq/FHOeJ9ak+JeiZ+UnzLaYxujg+yW7DvsQe/raL+i5o7jsFvThw3baKAJz0jtZW6nCZ2WyEoxLQ+6b8cFdwZV5Whvs7T5nQK8Y6WFEMVYKfJJIJ9nc5UwLNXmZsi2e9Kp+FfuzTqHW9HLySJR196M2HZ8ly3HDf2j5Ckbt52Fmxh+/MxfBrj/GwD/EoA/7+//dTn/p0Xkv4BNSv5fP9u/XcC4CjSQ4VFAEfCO+jEwy5BDLKBx4LbcGFsRejsSrEsMdmGNPjSy0wujSOBeZreBDGELsOcD29vPOirbdthwgUsFAtUS79stiCz3LPXWxrjNt6dxXy2tqrhaQN0lg3jGPKdNLDIaZVsiUs4TAsRk5xizRVOUrvQ+vG7mTMaWSsVD+YqSDb0ujF3uir+RAhQmqb2H0h+PkKkAbKaglfRxxyBFArYi/dEAIrqDOiWqBTTmu+/m6ng8HlBVHL7KdA5Xd4pIdQqYe2VnG4vgPM+4sW4WSjjHwD4VOswVszmAy+ZKmVYArE4TqWS0lldyLKScL9KtvE4SHdnGZSzN2GAjQfucJ57PA8/3A+/v7/j2jYz7He/Pd48ycQBH8ZEH83aCoCUBHPWKrmVVB9VcxanQsGwrvigEXKiDunQfaeXX3lcy77jD3wPGLSJ/CTYR+QdE5G8A+HdhgP1fisi/CuCvA/gTfvlfgYUC/q+wcMA/9UMlWZjxOsnDc7g758fFDOe9AIC5h91Nkomk8vcBVJ5PuroEKvOSIpDxaWUKS7zxpGvCJzz1Us7v6fW4rNQ3mVSpabZDMO2MFmGcdi+vP78Ad/gIXdinU/p75st26RZSKzYHnkcFjHHgeD7TVcBttkQg8zRgLqAWngOhlZRLp9NC5ZDIukNzo4YqH0O2YMkhU+DfrAuZdKmnyFLvgO9CDPpuSd4Ai/WIyi6iHE1xFH1FoFzT2kZGxTFwugXJjVjYt1MnTnh44PEEVGMyXnX6Vl+2hJsLdmiNsCBjKIYMTHE3lteP0SXcai1lZAXtvFcwKyzP8euqVTcLgcq5lurjPiKq5vSEZ9c47sq4M5a7jpMoYyFD63icnuqC8oWw5Ry0XYOZQh6pCLyOgnSrhIVKscVyv++Y4D8aVfInX3z1R2+uVQD/xo/cdz1eTVDy/TqB010c5gtNllduYkadA/fWJmHs97OYVxYWl4zTHxCDuKiKWnOXtdkAcDX72irKVsyfB9xUI9o6uAyCBtwZn12Bu5qM6iwNIHCXcku26asyhpLV3mfVGqHymOeJ4xw4jiOy/x0FMGI+wnmJdyEQ4GXAXRfoVFeBPzDZfgz+bHOaq8aQS0SH32OEJkLI1cWffyOvpSdWLlJ+eyHw8Zv4v7hMyM7YLiJXEGekDd0zszw8ZFGA86BlM3B47pLjOGxFZVE0MpnHA9E+UyZEhr1rmaxz4ErZ7OPC6kM5yDaIr1s7FaBdyBAVcAXvec5IaEZLkaSDFphWtw0tgQbeK3C/kPM7Rn4H8pR7qV/YH3VMxNxN/7Gd+w4B/3QrJwEsg7EPkrtz/LsCdgNvH6RcRl2BuzLkk+lIPXHS9EUMbgjFoOAkVC9zASdPzMRJJPUdXxrDLcDCgdlvWD7Xvg0wSu4fVS0bIIc5XgX/TLdEKJVZJlDLM9Kts4D2DSJRPocM6Ohg2QaeK61v376ZcpyK842LJyw8bT+OAMs1VQDY/iUaJc/xdXV9kcUx/zXU7yEVDIf7kb0+kkoi9rbsnZ2fPziuA/PFdarBWvnK9pVmfawkRsSWus9tYt83KBSjtbvL4Kk45BluAtu4+YAp6y3IxTYGps64pwignowNAtg0JcoYQmOTtZnuWiT7hcqJ4FcSs5WyT+2Tk7HkPWLYn5jHiXmc6d+exRUCgCm+fDgbEQ4Z730UTDh+wAxFKQNU5lkj1oOgzJ+arBhRyHmgCt6pveheony9FpzPA9yS/h5Wzk4XKf4AyF8OEP6cgNsEnhZZ1eBmgkUyH+9l5i/RIbkpaDnUtfGs4XXho5sNhBrLpfZnfaLQ/eYJqkGmoZDoXwUCuKX+PlgFQqBpdhK4qUguzyNwe/u2ORR/Dk295sNz5jpkQNHrzWcfx2E5t9mXY0TkCvvL/JTFdAZKVsceEhcARubo4SWhGqkwWW4ZmOK+crV8zbbYhcA9PLrD0goOgfU975XilQOYRImWw5V4LuSSP6hKdi5WFNj6nSWWg7Is3g90Aaq3aQZ8eaTTBOYpOMcBkTJh6Qqx1AiQDadvuTVncQEN5iGvfZ8VtbEl5TPic20PBJgtDVms1DZfFDJbrMY6dxPEiA9R798caw2waz/e9BdbvxsI6dIgO64paW1xHscgf3FP0BLrCulku+D18SmAm6wulVTm7orjRn23SSvtrLuz8R5FwtSt8Oem7/XpqUrfA+D4exUbCECPOc4a2BFMfTLJey4lT7fBDAGrg7AxuptW4qV8n1qAOxBWgxmFkJD4BwnGAAAgAElEQVRRz7JcnW6gMmnayrA+m/dxwYRYlIG4P65wXPd/2q4sLYudA95xHOmmIqCrxpJ33ixXbZ6tNDJ6RBAKkO9l15xVAZqMsf9yIdAc28LaLXWv7SuowKaRbHsMtwTGCJA2dwuKouhtV0G7khN+pzCliiFQHag7xsc9CimIfi79xVW/YxNsOkxWt1ylGG4jd4EcBxxwpvWXcqLUlsTrmNh0i/rppk0uZQK296W1o5ahSMK4jsGoSlNWswF7FegVsFn/loObZIRkiQB+0xOiyWuB7uSIYuWpaz82YfIbRmVZcV5WVXstxA/c+0PItuNTADeP7DuPx/UBnfhcFl1U0LYTJmTu/6wqPrP9EbjJxjQY9vv7E893m5V+vr+DkxjB7p2N2ZgdvcSLOR57MgaAz8bEWcdcmZkdV03HK6uvAx3BuAN3A3xz0pXmGRTBdlk2Dg4A4Zu+E6HGpVQTvCG+12G1FlIMyQDpZiBAnf5cKlpbTn8aU/SFJgrEbvE1fQAbqd6X23eNIdj3h03Y7VtuAEzXlgO2QLCNPWKWT2f+lcFvLke2gGXDGMy0lxOpxsy5itOU1RABxpaDuShUcHyreL8kC7SUpoJzKuoqTLaoQjMBGJd0u9VEAB8i2ETMQb+N+I7xysp1BdNims8DwJx4QmJ+A3NibBt0S1CE34Oyzn6IcVB39Cnkke4BFjAmkjM3aheYYlEQeC9zMZSFZa4GxaKqh1l+OcRsncHCetFDW6ss83OdhO53B+hGeQm3bBopd4lzr370MXh/GuBuzDM0tg/w0I3JJuNCIDtdxAeHtpa5m9gkYEayGs5M+yosMqLhoV1KcyhA2u9hhYeWCbCYDFxcEyZfmb9klsHAimRHdrYY7IxsO0OyGxPPnwzesbCt+0RQFL5BMGWTvu6sYv9erww3FtY2z9+H8ojauZI8uVMOYs7hXExjbx3rW1TGLXg83iyB1b6XuQwJObCNMwZ0+KISX/I96WZhedUiKeiCMEurtiuByJ8PC5lTX+QFX9kZsf9sZ01xZecpEEv0Y8IKZVBLAlj0X5k4JxgNpM/eyM8M4jJp2lcAFN/Q6zxwCrCdA6dktAO7lRPFY9j3OHPyWERi85OOQs4wJO2C9jXdA9ZURYQ0z98hcTRbsvIsajCYBFmfNE1MSdhOWZIsKgG+1D+Au3ZIqwerWr+/YdptXPDneR1F5cOx58fnAe5SVFVPzaK2Y8Wd++PW5KiUz36AlKk+qcgl3IcnqXl//4b3b99issNuZ6vTsG2w8WgdQvMOQPiIa3KpNZtexEVjWRTDpfBIAUqyvbBuLW+NZUvsXNPaswq9g0QoE+2rKAN+74k+v70XKIL4i4NTOjX6h7+rfvZInCTOL1V944bSjstcQTxBknU/Hg8Dbr57zm9+z+yD+/7mbhIDeE6GErgZWrdvp30egn3PZEyxGcS2GejTXaTweGpkOlS2c+37JVf7ObOT07Kocp/9R3dXRk4Y255DsG8bTvahKs4TmFOAKS35l6pHuc9MC3A4unGF8bZZLmsRYIR/25WQ2ISoQMwaHa5ENR5eZMetudg9JuWmEbPaPpxMtB/H2Kj+/CBlfocVVuvQMcVmKRF4fkiZ3JeOQcH9lFYd4dueq/XeRTlBUCL5ClAj75P368cKXx8dnwe4F+3K3TBeaV2gNHRggV9/ByQuLCrSWDDTQh7H07LeeeY7doUWs7gJhDrAoLDowohmAfJzni0eNSbcZhcWcYshPrNuBTGD6Bf/NslNbQv6le36ONlYa9y3af/CBpAMke27cCp+cemX6out9bkTWN6bVo4tliBgc7uuM9qUjCueAUuCNEQwT1u+vZ+HxzdvOB97LFwhAIpszm4MuEZM5BFEpstgYe3OOrntGgfhGAMTGYJHV4S1oaSCXAC8Wj/ZoovMFyK7/iYnXOmXd9/9yDavy9brfcPaknRXnd52QLEGRTB8PMxzmlIqGRqZ1mG4q+gqHSZgllhq3ZSTTJjtgi6ftMLcGRGuL69nuB4koTsBtlguqEOI4Itk4tG+N2AqyHuXsdG4UgHuWBVZrRBhP2Y/3R1pwH4fuj8FcFfmASDYz11H8/ucjc17rJ9XkCCIaQHt4zicdVtCdprnHJCr4pDKJgpDWNk2Q5jO2ScDje3ONohZVqmUVwsDv7Bpnry2j4YbJ8vHz2wEzoQHi4m26q4Na2MCtmQbZmP2c5fCpMLjPe/6NPqFwO0gfZ5VwRa3yerf9GMMiYnP7blFmtjHfERGPFVg2xTb2Mtw9GZ3pS8AdAJTDIwJ3OoyObYB5UYEbFu1KBUB2spEsroqK5EbZnFd2WWZuAxAbIQcvbtYThwHBOltGwEuTEzFRTW8blUgK3DXsSXniUmL5DxtebwIhiesmp4dUNXTlxZ5FUnFYuDtmxv7/EHKqgb5uI4LBGiPzfbUjLkqGREpFuy7uEJACwB5L1v1qQ7aRNSClfxchiLw/1L3NqG2dc160FNjzrX2Oe/3XnITY8OfxERMGiaNgGBTL9ixERHBhumIRrwGFDuCclWIGNIQ/zoB4UpCCGhUCIiIoLEVGwaJ2PEHwaiNSDDBaG6+c85ea805ykbVU1VjzLn2Pt9309iZh3XW2nOtOef4qfHUUzVq1CBjdwXoY6bYBHEf+74oh1ouybm2elAB0xLJOaTnx4cAbuAIvEOM9RMgnq+tZnQFdwpE791CdUqOg8jp+3hg851dtDAvHnMkSbo7uLilsGu6YfYtk73XZecHVkWdTgoAnNe0GFPFMTikvyK5phviRABk/iNAu+4kg1GBOPUW1VFgC5JzjNKHXx/RRCI/9lmZFCP7iqLxcxmUaWmNDNXmW32Fn29jZaDlE4vMlLhcsIgv+Fmqkkp6S2O4AbG4ZVsycqU7gOi6YncXDKDoHltucdANDVP0TO++uW1xeQxynhPYACC9uAZAVtrD+mG7LlQiS67wIzjVMRQkKfoVIZcdHZtsI0MfxlILWWltH/qFYzbHSYIRCUBE+qDl1l/sf00QLx6gE1Lg7QgSIMpHIbcisR6Io6SMnJiPmGUvxLwqn7g2XRwa97Ejk70i8JuMW0sb1QVj7x3vce4PA9zAyD5nVjCz6/qb+rt6H/vs7/wNAATT2TN3hi8C4aIZTr6clDLvWRlLSdo++Lm1FxN/clU8OaLjqw9EJlqA8nli5dEO0+cQwmhLsoRi1oHCWWff/erCBgqRsfOubVSPrCkVE0KQj23Aa9L6oLBb9AwnibuH5nUwqmZWJFSMET3BUD7ZsEjDDkHvO2S3JdzSBGC0ULSXgzwMPLvYZg6ttVDWBEuCtggi+ZPPNoIhY4JMqWCWRO4glFEfVRG54oglnIh3+zrHijj7RBvbvjVjtQx7JCFpvvqxysvcZn03OOqSTLn3jjaxfcp7WqcVLqP7D3Ixiew0fpGuiFq2GGuaK3tHp0XihIgnwhofZGMLIdsV1M+QfgTuHB/1qBy/MA3EuKrPmI7qFop6P9dacXwY4D5zdZydq3+zAc9AMX9flgCrWta8fcf2uLub5J7+bV8xKQ5mxLIzTXlwkQxmvSmBrSgEMitM9SCo8TNV/swUptaavpkkDSiCPf4qfiJFJOvCpPhNWbbrpRGUMEsOGQ4sfwCfeLQoJPTEYaKS9ysKOSyu3rH0jt4WDw1cor0Ht0G538zk+rbZ4iQFoIK1K1pbsa5FvpqF/aGWP/rLo0saN+Q11r20hs13llnXJdKkqqonMTMl4QQ0J4Zj0nqLsmeLooByKrKhi71P6P6Bt2krABuuqV2ga0/F2RW9hOKpo0Uv2+2JjPtt0mJobbHl7yIhzzlx2qDKxVEjwJFx927huo0UtxKg8m7pV03iuq863nUveUkeloObu9303BeUz41EUNN4CxitjLv8Zh5vMr8fCA4s3a2aJcooG5IvQeVEwwg8kNMor9banB8fBrjtqMWlQFQtXn8j5bvCVAjewt+YIDTNSIq6YQCXzsakIcwkPPjN/O9eGnv2W8+7dHAl4EGxJBE9HE9NKZ3e6wneMv6rzxqFMupFIA0An5STzm1eV4nNbKiAzrFCxlXoq51cTjF4YWYvFUa4oWofaE090KJdySxDcZwo+dgoom3Yd2DfNx9Q6aMNF0W5D/N3E8AYcdK7xX7bPMaC3ZeM9764P9wWwaQfPJWppUQou7QP43lUPkM0AoEQVt+O7vdPoKjgb6GJsJDHBVhU0ZcesaR1YRRgE9p8lq2S1JBnEZskJnAv7sff9w0CX6jj/UsAy4Qw0fXetr6VF904Ia8JgB0WLbX7fNHmmwPf6wbBj4fPfXBn94oH2Zb1/yTBDHvVVCKSYl9FdGbcYP1IkpRyXkeKDHMmJGQco1HCQjY5sCoLf3Z8IOCeC1ldEoAtSjgD8Mk/yI6rHeHC0IB0k8y7vFBw+HgOaq7wq50EHSJTuk+YxQKJkyiTXFo+1jgWzxLNRqWMQYQCUGo7ebIfEkQUQTi/4QQK44RkNSEPYFxAe1KZRxEL9j4qwMpWSoNCQxGnQu6S8xQiAvFJY/Hc0Mn2kP2v9UV3QAm72z1qwmOXjUEL4Iwx2pkLpThvQkB1Rtn3FrvxGPM1tr6qRbDoskAZfcJSKE38knag3tsBIJtQDq/aF9yHM62cjgVLYKUt+oJN6KlC24K20H2gNhYq2x2Am+y9lc8eTdIzBt8jDdnlxra797NUiTLlaDLkxKqAdow/NR83WTfnjB4b95e82+YJHkyw7Vv8pu4rmdowB10xMhHpZ4fyTUvvMYw+wvHhPOtSMYdKLK2n/DyUrBBBP3EgHmfHhwHu2l7sc9OJzELm2eK0m8leWlgK2x7QURVAi/tangYTks1dGXtdkt0Eog1tWSFt8Vczn6pk7CbN9L0svd2nrcr4yl6SY4eo1zxV9eCyOERy8I/QaDynMRi1nKMvOs28BEwm5q+yPPy4PHUeAmmbjPwmDtqHSLC2hFAjc6wMpvoqaaIHUAxgbxaRMe1yvdbreW1Z2s+Sq4UYbtsNqjuAHdA9okXKDb0MVREma2No2rqYq+RyuWDvV0vypB2rb3p8GRb1eE0r2J6gRFgCbdqJprqY1JavKwBtaspMG6Q37NKAfUfrGgzY+qI5SWjYRKCbOXKYTK0DZtUoCsvuaIst5JHebYGUEJN2QFdAO5Zlh2AFeibmAmCWlpdd0CNyiskFua0YXSI2ruDuEeDhqVtfb6/4+vUbvn77ip9++Wv48vULvn77gtfbV9zvr+E+6X1D190VQnGhhEwemrvgznHuJYeEkwrJXDpxD8cdBUqiN8k3cfxqDVrG++xWHNj3O8eHAe7ZPIljYFCZLGYY8pqfj5eXiRCt2j1zTSvgk4FSBk2y7WCKLAcwlKlP74ObYqDxhyrbuxKs+S9BrTLxHOwY7xuAwN/hHLSRL/hvQgCDLdTCFqtnAvK3mLb1pQwWS74wsvFDi5iyNYBOXzcZy5kriaYvy2mMTqEqw2AkC1cHPRGB45CxQV1KkZIBpjsjQaCjR5nUw+DaYuXf1i3auaZbiM6J+2Trzcr18CohZBHlAduBXSUjpxSICURzISEtAACNk+/aLCabQFosHcpBrXvKeHcl0c3j0naoT95qZ36XZgAm5qoU7YAyooT9480RrDsXhsWrK7b94Skp7rg/brjdb7g/brjfb3hs91h3MTJuDATuIDISPVAMWxIrQeTWDkngb+YJ++kX/szTzWv8nlL3FzxcO5XpjePDAPfAuAEkPPjg8NlutAZO/id7q7xvbjUCmgsHJxDp29Zk3JZRTiAeL8oIgQQLmQQ6l7ifvSrzPp8kGd/bDNoF3hKsizIoGjrfaxPk9VXRSdhzowQf2EaAdr6fiGupVGHxZIxlleHInMf7RJkgUDFwbdICIDnBLOLxwlryyMhYP4ViJ5BoATqpi024N2P3+GzBLmduMW/nubb+574sWPtqlqAodLWd1dkRXG5vimi0MaKHgmnPYE3WvZzG/rI+qmpsTtViImHg3Ypi5tFX2yuyq+3ebk0uUdna53xVV4mFJwp2T1bVu2AX/9xciimw4hFBXm+7t5iPXeAs3wEbGqy7d8u5/dh3d4k88PXbF3z5+hVfvnzBl68/xddvX3G7vfquN1vMMY2l/75jwB4p/X5yhBwUuaqu2nxsHTwusxyJ8mR9iv/3PaT7QwA3B/pZiav5UCcEq4APs8Kn5o41KhPz1Ax5MSPtLBGSmQSHQYQxwbkiNx6tYG1733HvxjEMkGBZASxYact0pVPh2RDRBsFU4nO21Qj79e9iGpbfiyQIvHucKB8biwWQxRIdsS5c0ShtihH3+5EpDhpn0hRSdoqh0pLSEcyjHcNKzZog4AMaMeQkBRnn3qHOvrnrTtTFyxvKdCh6tkUXYG++QCUmTcuEdDV3ou3G+1XFNu9wc+bjns3r+TWvmKy7xPN9mNyd+/aJPByJiym9tE6MibehrL47vbcnCHhCVwlXy5Ld58K1x8O2J/v27Su+ff2Cr1+/4PX1FbfbzZPC2eSkKUbDRIHJjFQgLYNgRgdKUyyNcFkacNhPVWKefVDziJ82G8y9WwW7TGZSNpRtD0LS0+NDAPdhsPhRWQWQmr8C3Hf5hChoJVyvmoFkZTy4Ui78ihX5SHb92b0I8DDRWUG7lwUVfJXB2ApLPRTdy1/rmkKike9klDD2/BG0rfz547mN4w6lLMdok/FJ/qOxThPwZCY5SUuBzw22UgSbVpCOZT8zVKuSYgdVnDwyXU97IBK5mYECNmeuCmBwVwyDtluMdN+7b6xbU4sWUlHaUlEmuiZFXttsBu+5TyqAzveoY4Qvhivy+zqmZovoqbIgqOl4b3uJyWRZ2GQsB55JEva9A1/+G8Miu2aqZQPvW7we9zu2h7lQksiV9q3KthyHnf7Gb100JrCfSWAF7yitpkyXdsIkd4xgkSAZ9ftBa7x7fAzgfnJU4ZyPKnD1t8+ONJH34VW15CD0ZTntQQAKg67KYMh1XaIGan3mradmgDg8xz4cGJb9gfF9+ONZe0xK4ETvnQ3cA3hPVg6QGzkzy94z0EHt17ku5bNAYu6hJZWKoW4/YtrfolVLC5yZn9F3/nfd5quy3rkOsZlvaZPmA1Gm7/j88cP3Hc9koZbv7LfJgDl5OwJ3vU+1XuuK4/mZs9x1Nb+4TjIAIBYSgdvQAVBaS86uBWLYyHMx1U1CxIydFrd9vz9wu9/w7ds3fPv2Da/fvpn7xFP+AkBbGpZu8xO681nJmHspp5b/MZ3NzxMAz79WHRgy502AyrgTiCUmNDG8z2KhbiWwbd6Smw8D3Gesbz6euUTeuzYJXWrG2Td1mAyc2QYmP3Vh2wfGXd0jmNh1AYQzpnMG0MfyYgSvZ236pO0qaD8D7mfAMffBXL9n595SwuwgnccPDLwTiGgh1L5IGh46QMe6ndf9eK7WqdbhrMzsv6XMhRwYcm2jY62H558xW36ukTX1t3NZ+d3Zq07yVoW0LEsQmDOXyUH2tDS0TNbMYAUIYtdzAHRvka2nMi3yHCwcw67uXMxWyRbrzI03lm6RLwpn1pFQDcjJRgIBg3Bn1wYt8Or2eGOMDfI13YuMgSYj20rgLm4y77HfA7TfwcIPA9zA+6y5Ht9j4s8DIHUpjsKIkLs3yxHXYQTs2AuvuGGqqV4H+hkTfQuoZ9Ae6jv5SuMcpoExtMX8PlodAE4Vy/CME4A7syCeXf/ecabMek8gjTjrGIDnPsa5rrUtZuY9P3t2JVDmav9FIqvLxVLKOpAvdd4Cx2fXz89ICNnzfN04YT6We+6XmvOH5eZn+r3rudlK5LOHFzDK3GkfO0D6+Ir2QxmD8RpJSJKh3M398Xh4aGAC97ouNlnam21ose+2i9AukN4jlS16t1hzAqyl5SylOB9/Q7uXYcZhVbFjBHjKLvuEcoPYqYj9w98nnpEkvq3sPxRwz8fMLH5eEAih0ATbURDZ6OdgQ29UdKJq7HNXJyFnpl3LXBnOGWjzGFZjTvcb7nucZXle/+n6ykjPGJZIzeTmO6kI7Tw+39+ZByRYpmdtm2kwRoE/WDAYjMtoO0VhmBDfJFnBlY5kOx3dM/EVVqeDRVsK8Ry0+ZtnA5nlZF8SuOtrrn9NrnXW52+dn33XQLoJCbzzMctwZdI1bSvP8z5nZKiWYdEl+oHPmYkIDvUQHy89votnCFB3YFe/bu87tr5jY/ZOf+27ZY0U8XmoZbFc4GrbvknzDU8g2NsO7HtMUkO7J69Kup8YwIyMtdxHEjAeevLZWTRdIVJIW2uQRYb0Et4YcTndO+96O/FRgHsCkDOTm5/nc4dbnQARCBR24jmDPWWu1tGHQTy9n91zNlVnU7qWcX7VlXVnLIjlO4JfrMVEFb4RiJ4Dd2WW0X5igi7lGYOZzHrivF9mtj8y3mIhyPgM3lOhuYO8jW7yJpjbxOORA+DHFjnAt45/vnmcKJdZES/tqIwBuC83+/QMFM+OZ26l2i+za6Qydr7PVgIwsmsy7Hqusv1jUzyR7SFP9qDfnWW7AlYDVdJJ9r/WfyH7nuOnpEWOdMjiGyKrx/trZuzbe0db1DZEVs00CR0Q5vEb2pXj4gwT6Lpwv/wgWMnEo02AAO7W6tgXoGV2wEhF61dxvI7bM7x9fAzgfnI88+V9D+seBgg4gHrMXVcAntuJApgXIwSNpiIVwWHRzVTOGNzOTOr2WPWaOsH5HnBzsACF/TjQ0TowoUuGlgCe78+AY24/PnMADgdEDlr7nMAZzRc0ewTs45Nt6y3eoCoBhUJbcWspHKzzXtJ8P1Bp2AuIiUhZZHJk4oMysosAICJ9/MK4hspkabacfXXQXrj5sEhcEGxVR7fZW6Rj/q622dwHNXT0GdGp4Fyv6b0fQgSrLFZrryoS9gsZb1sa2rpECChbmu0tDswQyz0iSMJhyjet3t5tP9J92/B4MOWyM24PsVUAy7pAuq1EjBWXrjE6FNpc5gXYtdviWI6H2Gko8+JrxICfW4FQGTIKZpvXzxKWQLBskVjLIELXma8i5apfV2aqvmJVgb4D56t48vgQwE1gBXAQ3DO2fbj+BIBmZhNgccq2FfRhVU2YKnQym+o93mDwM8uuIVoVuJ8u4HmiEKAl57JUlv2ccY9tw3uN5ON08OMIbvF9+ZJmcm1DyWKMLHs6xNs4wXMsz9Cm2soGxfyebQpn/y3UgBWL2gq5Q4kmbIv/N4M3r0nrqpR/ajfxxqRC7F2N4QnMnC8TjOf1P9b3DMiftcuZon1mqQ7AMlmEs0+f955lNUhPtN+kkDg22J5KefA2KlqRTDuf4SDu7pEA7SK4FmTUbO5P1dqXY0x9aX9raN1y3qAo8EIrArTnDSxKSwYUsCohN5K/qew6N6/2dQxtCRC3cZIWt2q2R+9eF1GcDtxyfAjgrg32DLifXvkOaPPvAbzreYzn+MwzZpT3eBu0zwZEPVdBewbuujDoTBlUFtlkZFxmRiYAPet7VsuWhJ/XnZ8P1xbWQV8umdYA2uU+YQDWNpqemYPh2P/m2+ZCKQcBaeD0pGWxAwRqu5SI5pZzzOPt/7jggyrurF5SCs2+lnfAO/qzW1x3B/dqpO9ynBx8xrzfk/f6/TNlON+jAnJl3rOLZCYWQ73UfM+tN7TefDXw8Zn8X7MB01qg5qQFO9VNFZ41sexOVZa09549R3eE0gXSGgQKWRY095tnW/cgFixhWOEO3mTeUWjWRrxg4FihO+ioFM/i71vMaVW23aK+gCfvUpIMIxp03zw7Pghw/3zHGUDP5zmY/I8RxPUofNVXx3N+8Qi0etw+is8zV8YI3jW2uZazukgoqGFiA4f7xyATMxMPq/1G+99Bzj8gWbbqyB5qXSuotOlcAPUJi5tN+BlkKoubv39LWbDcoEkpLH9pc+TgAVNj+LkeuTXIehvgW+o+U/y1rLPLSkRic+MzNwPbQHsD1mVaRahD+5y1X22T+bsz4J6fP5Og6mqbSUX1cdeyMdc37xdheGLKbFnNzXK5LNOGEnwQAnfSnUflXn8myPwdxWWy7Xg8Ntx9dyrb4KRnGYZum9qvtpsnjoOvrsx/HAcc132STS+PMs3z2H7Vh30kaa24Rhukrf79AiaZCsWhagycWbcgRkL+RnCV/CzHM7Cunw/AzXdXYmeD9XicMyKyLpT7DldJcrezgXnGZAjU9b2y7bk+BJX6Pn8HkTp2ym/GgfMMuGv5s14n9XnrWn9+3EeHx30XcJ+1r/ogj9KrRZNQ8LN8mdfGrq2uh7eZLRvKlMIxR03tt1q2YLfw1KRdLL/OpICfHW+B91vt84x9z7+bn3MGPEAq31rHve+Q3cBw33fsrRkbXlw5zcJV+/fwgd8bC69ANROaaoX2Ep3y3iiuRSF/HfAA6dqqMmVlqO2UilCCFR/dTvPCs2VxwlZ83ID5y7WbX97IRNgRUe73IOpvOOAGnrtCnp0blp8fBPzYQtFBP2f5DuZSMaHO6lIFtTKmZ4BtDzH+QFDhcwMcCN4HlptsdRTO8fMRLEawFhxBpcXn5Fh0R9BdUa1Q/iJ8iG+B2onlKCqHAVfLas8UwCcuIXrY3ivdHsVldjZqFLFUG3CZ2nf0xt3iYQNRqwoBVJPN1td7AD7U84SNH4r3RNG/da95heVMAJhzO+QSZLuKdVnMbtku2BezPpZqSVR3yUC1Jc+dVsTdJfuGu2+cwNe2mb+70nZObvaJMfutyk0r0/YcQ3rmHpnb1b6bd4AfAXoE7Br2a+/cOajFk3pZRCZwv76YpW624Nv9/eGB+8zEfgZsZ98P7NVfYwcHL5wGSBGy+uvy/Rl4mXnWcqLkJPxvLucZWD8bfPGc8NVNMeZenSNgj4x79m+/ywQDsRBKTUiwZqJVryDTRloB043r3QfPc2W7cUQ/IgFWvSz+T9V25FbxGCJpQ/KhWKJsyBoAcwDxA+5kG9B6s7J0aAeUaRKiDZ60ZQHIs3M/K7vbOU8AACAASURBVCufFfd877fuURljnaCs964uF9nt87ZtWJaGbduwrsvku3c5gwDypD6+snKuR5CY4ueODb09ukSC9gLU+r1MMp5aRifnRrBmGUf3KaDD2Km/Hy07Y9itLRNwc3LS83HHPXrEtnPy1NYh5E70b0nBBwHu54ziTAB/XuCuE5EzS3/eSMfBlSbTkanm9++7Sd4qdz3O3BC1wKNykwAka9fx3va7HFzvHQqOL4aC1S9p5iKURfVnwq9VtolrjWePJfDGg1k3Vqe8hMuW+T38/gEYkmVjjmggNwzixhZuuZh7ie+TO2a2NLzuqj4ZiZZtTqXC63jNJAOHdj4B8fm7t8D9TFH/rMyb52fLsP62q6Ur3vcd++ZujH1Hbw16uYQDy36eynos7/y5jAefLOwVuMtr2zZnr6VcYrLAFM3xT6dzOp2jgha3DzTLM7b/EbT5XiNIyK5n4K4Tk5Qt9Ql0snlK/pgC+TkqfRDgPj9+vaDNdw3/cX7+/kLg2H4EbZHB3KRgNI/xnSNK5uOwgvMJ2zow+jcZmU5l/j6TfH52LQ+BN6U3zd0BVIL1ExSP4PJ2iUxYSaQCvJGhgmFhHM5hYC2qDdoc0rv/vnGyNftqAA1GnOg5kMYydtbhlMWxJuXf1HfP+nCW3e8B32fnnyn/Wg7K5sywKcP8/nK5ADAft0KhXbHtG5a9eYy1b9dG/3N0IIqme192uWfrtvvE5N2yAt7vd9zut4jnrmNP3E1hezckY8+J1czQaYBdrVsUjE7GXYVvHBMp1mNfsq2WAcTrdwYaqRDNjWe8uknzLThtn8/3LDbgO4BbRP4YgN8L4C+p6u/2c/8mgH8IwB3AnwfwT6rq/ycivw3A/wLgf/XL/6yq/oH3nlGe5Q30XFh/LuDmoNLzCcWzMiD0tqSpj1HLPxuIzzYOeDZYZ0b11nUDCJR/wz39P5EjAJFJ8vR7OowgqbDJlPkCggR33LFrZvF/uw3q06rImuIAIvga8BWSWXapIDHdP57fGqDd92g0yj0Dtz3LmedJu/G9yXPwOa2jM6dnfTjWdVyU9Za77L3v6m/OnkPgfqaw+ZkLdXrvaHuLcEoSIYLtIMf1PwmimdaYjAvFqCiZRmLfx4nJmmCqblisQOR6t/QjR0War+eW7th2B75xsBaSDcvw9xEL5OQFlFFxuHb8/Pz4Hsb9xwH8EQB/opz70wB+RVU3Efk3APwKgH/Jv/vzqvp7vuO+bx7PgPnZ32+dCy0cgfb1++cmqv/wRP2ZJl1ay3jhCqhkZoXVnJm/Z+WeV8OdMvBwR4ygPQxAHxDHQetuAowYfFYWEUHXvbBYcVMvl1EzxG7O61wB5IxxvnWQ2aQV02MwtcaUob0Qe9vnsYa2RZ3cnaLa0HUMAeS9+Tla7smgntt4vO74OwI9Q8fO4qTne9W2rMy3tuUsb8+Oue+t/Ua3yLNxU+WwMu7Nd5uxZs1Nt3eCd0x4aPRZuNhkbB+nUQG4e68+7Ttu3NX9frcVlA7caBmTvsCXXwnGXXT48t109piM5CbKtd4JqNkmLKfXQIrLwxL8PiFuVlFum2efo0kKlpyDuz1j+fUDt6r+GWfS9dx/Vf78swD+0ffu89YRzXYCHm+U6/D303NKre5LSn8Gd8nZr6yjMLLuZvv/AbnP4FnHHp5b2VwZVPmcJx0Y/rj8e7i3MkHTGK5GoSw4dX6wXBSqSqHfs+N43/K7qsBiub6MjycrqsR+ZI9V2dUkU6ZUqEjinN/dNpvolqCqMEa7X82+d2RkM4PnucPS5tLnw4Krdjx3Fl2UbXAM95xjrQfwe+PvetTrz/5+VgYAWNcVqoplWwwY99z5affc2RZ1guhQglZ4CSTBG60YscYI0qe97+nTfjzwuNvE5FZWUcrSHPgB8LlNfIPhujXhHoBdc+RzrotVF5a3lj2sLm50MlqDQBIMm5h2fOm1Yhn3DyovXtvTahnHbX58C7v/evi4fz+A/7j8/dtF5H8A8GsA/lVV/W/OLhKRXwbwywDwN/3G3wjg3A3y7PhZgXs2nQ73mBuJbT9iY63BE41bmOXMtuU4USN+Hs/uccbwZj9EAbn4YgK+8fupnuWZLGc5WXy6KINwvM/srpnr0OY2cUGOKjgroVnLzwSQ7LPCkF052fdy+nsAULGRZVugpetnVATTvYe6Pa/XyKzbqcI+k5MzNlz/nsF7Vuj1d3PZfpbjLebP5zJndygf5NjiYrTc9SdbrYI1wZB/jxY1cpn7kBHQMwTSTdK5iIr3E0vf6s+jDzt93OMS/dM0EkPTF3CV+G/sv3CdsiKSAK607gGu5gU3lZ7cZaFAglTWMQvECtMnx68LuEXkXwGwAfgP/NRfBPBbVfX/EZG/B8B/KiK/S1V/bb5WVX8VwK8CwG//Lb9VR/P1+wF8/t3hWk3tpqkSy++GPmLN4oSWM/wUA1DE00qWzGqqscyVE5QELADQsvSYLL35fbpTzbdAm8AWMcW13UB2ObZJWmcTi47PRxOfk3DNtzCO3V/8Gv5rXMYrOVAj8RTBrAmWZS31Hp08Y5+fRJ3U70OjTnVXA+OIN9bax7mkOXJSVNZdBtFR9o4yWJlzTee6rjZJt9bNFaRZ9kB3rVVZSMr33Gc9g/iz40xWnv1e5Ljisx6zRbCuq/m6vfwm5j0jS7YNu/vBq6VCF5EJjbtOQs68nJ1g131C8oHb7YbX1xteX1/xerv5xOTDgdsz/rXMCCitRXz+rpqbL2zbkCI2AN3HkP9XDMmRGUfebI55/4sWqHZ3z8TKbEFvdHeN49juMU4CA2OSur4bA0fPcfzs+LmBW0T+Cdik5T9A1FXVG4Cbf/7vReTPA/idAP7c99zzAMDKgfr91x2udUUWzBsYXgAi85cGJeD3ZBd2Rl3TRoRl0gl/PzLoyjIBeMKhzJ8g4dcCGhTMzNRKsnU+H1EWDKylgjYF8pnOEy9vimFhgfEjyTzGoKhWKpLwPZ7BMHk4PheTEHPk5kAn07a+GC8eMvyxhwLMvc70UfLv6Lf0lecGDD3uoc2BfAL9QUnU4gTLZtzuMi24KCvnnIWHa4WKzis2y/dbgDsbWtEjE4s/Z5PjM/he3S9CAVYMeaOH9QgObJ2AW3zK2VoyWpFFQAjeqghZJ+Pe937Mwb1t2Ld9YNEisOyAooD0sAbNxz0nbaObRAcCR4xI0Gb5SlvKND5ygAS7DncHI0S8ktGmUi3MY18Tm1I+Oe/yNvL9XMAtIv8ggH8RwN+vql/L+b8ZwF9R1V1E/k4AvwPA//7u/ZANWBv14P6QCiBAMq/8/MxfdD4EEdLPnbgNm1PwkuclcKSeboBYh0Wy/MqWJRfiJMVQSOuQTvaV7FZK2cdJSnZyR0ip4xYtLOXgKT4zszDGxjAhKsmhnCFDxONKAekKMO1ktACMd0sx4aiwUM9NDa0AU8FVgH+qWeqt869UisPnonxdVtqS8hNtAB0Gx6y6j4s2plW2w5PGqKFW2DYXoiQLL0AeQN9SjiUTULFZD6BdmncAmamJJep68mVpHwpNdR/we4FE+eBlaZIpbGk98caDqyTaS0tHE7wR8pQJ+sy91WEiagx5x+O+4X5z3/b9EbHb27Z7RAts15vmilYQat5SDJh/23aKZz7vGh6IYYxUearW5zyJHArILwnQNq0DUXPVNLVxvcf46icrioeuSbkb3Dq/TsYtIn8SwC8B+M0i8hcA/EFYFMkLgD/tFWPY398H4F8XkYe34x9Q1b/y3jPYGhEEr8mQh+NMaufvzz7zMgJy+TwwHAdbdVadj6Nf1G7b1XZi2RXYVdDR0OFJ3QGoNKivlELzXToKG5K2QJp6GJO6cLfQsdbHkZ16FDIfMHsMFmDnRMdeAKgHogd7DJ4sDt0OJt2FCx57CjEhsvG22LZQ0qyGXtbmoMMZfafFDj4wdlFyDtMNlEykAsDcxZLVHXg9CuglCzLQqt0+gjfbMIAFWtjP6OMmcNvAmfyhHOAFuBfPSW3gPQF3rJxrw1ZmIQtA7DLPRSJZBwwMsNDroa284AgWX8ZOjWtOdjjmeze26KAtAvW8I4ushsFF4aQCqmOjkAbJcRNjbaljq/RQuMTIuFFit+11fzzwuG94PHZsGycVLQNkcwVhrhO4SzhXXXaGFXaPfNkzymSGRHELA0g33+CuPMEcwwEFOpNvCUTF0/cCTN0aSt7rmp9D+sJK5uKmmj//2fE9USW/7+T0H33y2z8F4E+9d8+zIwZfYQU8f/ZbAKVyZZDq8XfT6RB+CliCxfy0wriVkzVZvO7JjRIjnLUXxk5lYM/MhSJozTu3nwrH7L7g4KqHwrSjlWXa1KGaheGDS5OYie9V3MfuAkXgDgETQGK9uLMn6ZZXoTXkmou63LnkS1F4rhBfiq7qg4S10TSYxFpIglpaWSOJPf9mW0RzSDLW2mrlJxW0rX0rcPM9gbu1kUX62Ix7clFFAPPivuw2budV2Xa4I6KMZYETnh9SHlxdDxW42WSDsiZgk8WVmOu+e0SIy4ZAgmD0ZkmxBiutWhmwfBpZj1pYZEPZxaMlISQfPp6AYMH7blkBt4dPTG45IcmoFQWMbRdzM3o2rM7uddVwkdCvnUo4yx1NGhbCc+COVuF/ajvVAwLpvD6boBeSlIy+tluSjO6pGKoL5dnxoVdOfvfxjnYajkGAgNor0SkThnNYqIPjrhomns0lODjHtWTb6SKJwQc1tq3q+9AtkH0Plmu3qIyUxcnFI+KAT5NtB4KF993DnvYctL0CN8iiCODJDJZmU5F07QiARTIlZZNMpnMYzI0CW8ueE1R9X4rfdGz6YeiX/gnzsvpbgxGNsbTjjY59G6046dTk6EANFUzWWl0JpcxRHrFdYCZgIzN1p1QKmJT3InT1z2N7EEACYcoP7Apu02XVcKvMU7ESoOu5vpekZl6fxcMpbdUf4l4o39eQR5MDxIKYeqgTGI2yYzxEfPMAxd4Vj33H/X7H6+1uE5K3m8VuO4jvhSmLE5PGDQc4Uen9tRHsd/dxKyb3SJEIAq27gYYwzzbViSWYgJXvVTlxfNY5HTo/RwU+3oeg/R7l/jDA/ZZ2qcczZlKvn+91uLeMizDIekZze5wgI6hzw9GDCS3JiGJPOd43WIeDsjMaaS127mC0id1uBCRVdQaUrIIz62KqOky3NIF3N7v2FFpNJk1A2QVHEKfPXQSL7BBOwtXvHTzp80yBJzB7Xbwt9l7dBIwwqH1aGKX3UQBzk+nZ+fwA9xPQrv5JYb8jz0WnsLd5LzfJIVpyoqRkxDvfunocr22ioM2ZHlMFCWDzEwSyYu05s+1VRmdlHwox26UifbhYvI/pI919yfecFjXcCPvuE7LWT6oNZPKyuKuuDgK2eWsQHWUhE6lFbyYBKsqGeov3pcwaw7bY7e3xyDDA4rNmv/auaK2jd28H9S3LUCcnj3MV41GIRkugZrRXYw5uyf6397DB41wqlFLBpv63AzfxxDEgyhBNUS2/ueGPx4cB7np8L4if/fYZgJ/dc9aYYbYgQ43it3xp+g5RfpO7nTsbnJk9JblJRGyY0GRYYGWqnLC0W/jEBxWAD7a+Mzol62M+vT0GZd/3wW3CcdQm8TF2PS4SIfsWMa/inO3wyLoTvEdmijKwS4tKbaYE1wG0J4ZnCoRKI1Z3DPem24vKtPot0Zij268bKG51D4kzK+9n0SIf7HgqREHfvRWbMT1LrsWdcAwNZbDKRsalqjFxV6OQcvBnvargpVJBAe1cHKMeFjcD97aPC2daa+jOnJsq2l7mWESjTXJBkfdJ7PBSXQsy6BawX73E1h5Wl64akSR332eSmydYOF+Z/PTbWB0BxGS9kyocl+CH2xD+yKq4vU6WdpW5T1pOIlMWQH82lbE9sdem5/+Up51V1gDuPnR7Yd1FQxYP1ZvQ/eGA+3tB+7kmHe/zvb8TydWEz645mDSTiRQafAKSYPPigMkY6WUxQDYkMXbmAJ6b8NohDiIi4rGe5l7Bbuype4woZ9O5a8i+7enrLIxbAE+FijDVCQ4BlCJYfL882wjXPmcCHUT9R3CtLDGZDYYWsffBUiFzDuabjNue2eJ9ZN4Ja16iE/cK48lr0ntPOlUHNBtDy0DysirSbUK/pAg8ysH7qDUD22Y74DDNa81xIiLTjuFlkAqyXl5Wu38b2oklmuWyukTItCtw81zdmBpATKqybbZtCzfXYFn67yB6iGOXJgh/wNkR7axBgBj2d3uYi+Tb62sklhq2LatEySdWeDtXqdZDvWwCXNwjUv+nQqd7ZFlCEVndCqOoQlDkRGPz0pF1187kmM9pWFfEEAyhgbx90u93jw8B3LMAzp95VCE6suXjuQqu7wG5HgYqAujeex7NLpaxwmDcM+lzsI2Dz1ZyiazMAz0E0DrdrLFuuRpaYQhqJjtZ97Zv0H0E7kYG6Awh06GyiK0A9+6g3dCaRZ/k6rXoGbvvMvoJK2hLkUrnP8Gw4zfRjpIs062S3s1V0/sJcJffR3lO3CvNwbQ1AdRzrMT1vLI0BJCDsMBDamJ2s7Wn7dWgYwRNtzr0kI2ixEbyHMAgvoijac9IFDUtwcVLWaajbM/segZsAju/q+WqeVJ6t2maKN6JBbR4GtO6InZQhLyGrStGUMJ6dfa/7Ru27ZHpW7lSslq4YQWxb/Jz7BY/vUpJoo0rcIfLLSzldJFMIoDwdUz3qz/QQXjeOGYIGu4j797lQwA38H0M+XtAu/79jCGfnaOwzuefXfNMsZAlArkU1sa1n7MfhommC9D2xeJASR+ANN1k7ESz2BSt7WhL9+XABswEb3XGTZ9h3/ahnrGPpBYQUgyTowncNjhjgEqJcS3tY+Ula6kulRy8CTRUUKXdClCzDCggwec3Mu66YrOCBD8Xt02TOcqjpZKRHIhZnrlnq8KpCo7lY+4PB73eD3UaFfv0Obt9sEBowtekZUvLekfJZJTNyqjJuJ9tA8b+YyRMvd7mL8akVNLMEmhw2VgWrMuK1fslIqgm8ItzZNxQ7LrjvtlON7fbDd9ur/h289WSj7vJNjdIoPBL7jIUW4BRrbL+8244URxJ5VcjfkoUkEQ5s+dVfG4LqXTcxPIyYfJxTFjkUpnUa8Rtid8VyH4HuT8UcNfGrjmCn/2+vp99N9/3PaVwBvRyHMVPDmfYg7DGf/53YYYc9G7+dyXY9zhPM75uNtu7+7rVYqib+hL73oubQoYBWHOQ14gR2mb2VU6QCeljE1ux2C34S9EhsM13eXkMahU0bWhdACzonRulOqMeWCLbFiOzBgGbv3fAbw1YFKotB2/kNp6YtrdVVTLBuGs8ct3stTD998A7QJXPWRp6F7TWc/ebMrl7vO944wSKIyNMy0KS0ZaJb16WBoDH91c/Ntk2Gey+Dxtdoyr8rKXLP3NqlH52pa7oEb8uiyuWlvVMoE61x/+5wnFXy+v92DbcHg/c7nfc7nfct3ssV2ca2YoGjTLb0wLS4n6ZXRfRXlR4zq5DFpYFwzwI27Tc28qeE4zZWVpMaidCpxv9Hhl8AnbaBOrlrf74s+PDADdwZMHv+aafgetb7pNn9z0D7Z8NuMu9MPYtATsO/5sMp7UFaukWXIGPkR31aM0tA49MGZhkYWYUXwozprrU3CkxwAoVUNjkS/jnLDGD3YMYVn4vEEDNtt53OJCZJdHiLmxrLju3/8wVYPeobDbuCzdfUUyYmRbNprmkq2ROaj+6qE7Yfu2uUkmOJQK3WWne3k0yt8WgnMf6PP1c2Hd1XVTQpszU30T12WfI7JfVPTJMWA7WFZnk2JwmNwVc6JYQDG3ZButKDrIekKbVbslJRANubk1m6VzNVbJ5WXM5PfuiqyK2ViplI9sGkBO9pUxhLUph3EWxz2w7QZvRYTxZLUjKR/18jhnz2ZF1Z+SZijy5Qx4fCrh5PHNHnDHyCq7PAPx7GPf83LdcIm+UHOyeyHtSTN9gSw4+jRMhUSeB9spAKzhZOeYtl5pYUiNVxeVywfZ4YL9cxoxuLlBLG5MhsSzaczsqW3HZwdWRTQx2JUeJvRPFWjLLmBBcEBNVUiYqsy4NAYaJV+C4CMxEErdWWhbRNz5YOb0f7NaBxQF28+iTcRMEtvNZhAxQc8WkqW3XHeJ9+fs67meZHPT2CMzj91P+kqHM5TjoLQk2m26DmhXPIbNnWN3iLJnvaHQjJOsE70V4LwqEOVq4vH+uj3pbcukMV2l2VTy2Dfftgdf7Ha93d5O8uqvkfsN9e2DztKzVFWL91qO/0/1WxnltIx+CEeZXLJdwkXgCtLxW41n1uXB5Sf7Nseztr0wIduyj4dD4jxS7lLdK//PjQwI3cA668/v3gOr3sPe3rsnOOL9+PE8/eYtBDuTgz59V36cz7zYK3QDbSt/aWAaa+FxSvSwLlnXFuu3he9yXPULZ6JaJKADe3uNeUYC8Mn5RNcbtZfGHT+w2FRPNZrKx6lqwOup4n3JfidM5XxAxtv4MgnYwHU2T2XaxAbjdqkKgvrqza5lpc/oYyb4KCFt/V3DF9LnmseA6ABnGH/uZfT2PwwPZmIE72B7HeQWvClJ+nsAzgRlmqXF5jiiVAmiVNZP1JYHJKs0bQzT64Qc5L0AoBfzVF7H1kz0l922I3Y5nlzpEtwe51cLma20nZdzynbvmHCOTookO96ojc1DCIIRXpl3JzfhbjL8oX2Z7CY5RR/PxYYEbIJua07CeM3GCa+2En40tj/d7z7Xy3YdRURROyS9s8ikgWiB7h7Ze7cqi7SvLtOtFzP+9LAsA4Hq9evif4np9Abfi6t0YShPxZEirTXJN9V267y7jfvRUHB3adziaeLVG5sm/64BelmJKFwCsbWrvilIxZ92p3EzhZOSMgWpHkMemw0iQwrSsEr5dGcqS4s5eGAc4gaj3qpgwvOdzcmVgg+QzkeWHqm/5BlTzPgs6Yl21JBTHfNLDS4tPt5onHAOHeuVrdd8uLbAM6SvtXPonJmaH/iUJWC1slEBYZcuhKFYawzY74IYJ9Gvf7jd7f9wNwAvb7hPMKdkuyzg8C2M/lPKmzJbJSFobZWzq+N/YX2TYtGNF3MWp8czAi2K1DE9QhNV4JNbvp0AAPhBwU8BiZngOon/CvHntDN7f87zW2mESlPedw6RqGd5m4CgD3d0UxRyiRuV90HzQQ9CkB8iaWets0v3LzEbIB4m7QdbSdv2Tlfvxww943O9YWsP22CJlKeOyY2Cf1B2ogkZXSgtgbcKwP4n43bqrDQfE6gmYWmtY18Vxxf3vdNHQpGdinbrsH8agaVGkjNRVooq2ZzrWWAg1xXiz7Ex92wuJGnyzrb47m6IbpEwM2vetnIMHVMhhogvxKIeWJ5nfkilb+1hmuzEypC5MeTwe5rfWHtktZUlAqnnCCc7X6xVSFPjlcsH1eg0gnonPPP44bsy6y6yIy7qE68HcJClHgLUdJxN3nzi9bxte7zeL3769mnuEk6hhSWCwPqK/UEAvQBr5QbgfJQLIGalF2R388sg605LlqtmqHGYL6ql7tvRqXFpO1bDLgxxQeZ9KiR0fArifueKf+ZvfY8AzqB+eN7Omct8K/nPjvnXfKthz7aqEMXBfAjQlNL66AClsSXt3X5760t7BYAtG1eJksmvFy8s1Ix9EAgAytWiySZB1Dm3EinVoFwss8TIwxecSgMxIA8TzWmtY1iWY8uV6cSwUZ4kdWtNtEsT3nq0lOQk2A7eoQvaOpoq9Udml0szNHFoyHFeGlvLFzX9lWyJMadR3ARE5gNn8wEv4zEVQfP0ljC/p92gxBvMucKSlfyXlnZOLD18Gfr/dfCJvw+12i2x4ajtdGHguxqYvlwuWdcVLlc3CwAnenPOoq1tHN2GVC5ep5iGai+Ujb0v6jge3QxGo3N6rh1Kir9smJL0uKGy0ukXqXQNw58jpYnUU9wgjXlrpp0FJlfqRBLx1DK6uEyx4Btwz+TvFkbj+eSE+BHCfHRWs930fzgFHgHymvZ6x78rw5+eShXN369kH9m7ZcWzyTKoKEMyr/xQixmotZZQn98nydTioiU/sqSL8c8X0ayK4LCvQFY/rA5fLBbfbLQY/VMtADMppbyduD3PR9EjzamzNmZyDM/M6UGB5/bqsWC72208vLzGQui/FjtjizTeB9efAW8qSGk0RM+DgZ/IkWiZeFbprYjGFeHNp+PJVFX1PZhMy4f5PMjLI5Apy8B5Mb6GvGPGbmbkSoFk3Ktd0RaTssV2ECg2Wq/qxbXjc7/j27RteX19xfzzw9evX2IfRZ5KxXC4GxpcLPn/+hAv/9v5d1xWX6xXXlxdcr1dcLhdcLpcBtAH4buriOy2l2WCKFKaUybTXlhOUTMw08pWoa+8dj93C/17vt5yQvN0MvHvuIcnnOUUt/VRyhueHtK5Cnsc0DCnbGMdeGQ0EzjijOTE/EIOW1lYsfqsKi0SBmKUoMeed1Rsid2o5cIJl9fiQwP3MNfK9E5LzvX495XjLX372XdXWWl6SFw1+VUe8ZH2Nscr0mXlGQH9eDRWqPlgz6QEsKxoELy8vASAAsG0bAETWNCYXstjt7i4dUy8LmVlrLmBWJoJa+kQNCKIdPBnQwOguxuiun18M4BvZ/w55PCCbL9hosARNvUcazNWVQlvWUErwMve9Q/riibSSdRnzy5WS1QSORPVd0becKKv9GWb0Mq66FJreUoA7gIEDusX3NLfDVWLI7eBlUsGBHLLTNRbv7PuOPeYGJCb0OJl3fzxsWThXx/oE4Url2XLhDF0bdI1U10kuapLIhUN5FLBuXkZXnBDkgqjWMLulBpIjntjL792diDF++7Gb62fzmG17jkC0Wc5tjvvUgcm2i44Ilo38LoF6yqUC8ToRW2Y3FU8WAAcyPatI5Feny4WWTPQ3I2g48e8WNPOmxPRMtNOI1e/RxA8H3AcG8oa75D0WXN0ds3vke577rHzVvMXPqgAAIABJREFUTDqUw4XgTUXD8sRAIBh3tO4bKjSm6WwmZGWrsxDSUi9T+isWaeg+ELdtC2B9PB5xbsOG3YGD+YtZlwhvk8X9pBR6B6xFzARflthbkWXY961YK+YeIaP7/MPnGOiPx91CFZcFj8cD2gTYbcUhOiKMj77Xdb0MIMzFJcu+Zyig94ftbTmCEfstU312A+6uw6CFCBYHbQ7MmpfFm32wAHJCNmUi5aMIBTDkjBn2QS2y1fcOud8h7utt+w7Ztij/tu+4P3xfxturAbkzbmkNFzWGvKxLAPjibhP6s6/XK15eXgbwrsCt6tkoe48dnaw+GXVjG0XU5e45x8HGyt1uEGC1qzHu+/awFZOPB+6ujDjRKq35Hqew/C/q8dnDWCrAXcYjahgnkh1XiyIMiALMxGr/whWG7ZbEKqEw7bq70eLuQmlL3k9zMpluSpseN7djMbRDQkToKpvI3snxYYD7LRCeJyz5+5kRn/mLwoz5juOM3b83IXnubkm3gQld5ko+VSDqnFoa1PfQ46ADJ0k5aBrNuRKeJzQrR3dHXcYcAL5taMsD97sAPskFmDlueSR8Gy0fRCjMkju8XK6XnPi6OONWQPYF+75BYMx3vV5wfXkxwPj8OXzVbbUYc1kaZFmApaFtFtEimj70l5dPwRSptJiStD22cJWwDYylX1D3gOSkKSf7+mYMyCZsjzK1lMlUY6qrh7vJwLjrknoyvmB+OBmYYTJruGu0mv+QyKMuAshjw/Z4WPu4jHVwI9yywUDIqCuQpWG9rAHOnz59wg8//IDPnz/j8+fP+PTpU4B43fAhFA5lmRaXC6g6+6Wi4s4/GTFEF4VQpMu7ustnD8Vzvz9wezzCX9/VtiHD0kLpqOQqSS7Ggde1IltarxgIDZXMyLozzJV2mhZ3RQXMCGHl/ZqE9Ud34dIWLBcjC9Ja9HfvnFTesQmw72Jjje3UPCWG+0oEpemHFjw/PgxwAyNb4TEzkvnce/d7b6Ky3vt7nn12//ocN4Kh7p9WyZ0+6t0Zd0sGHX9LhgNxJx1zkWilcDGYwftOCoFMUVWxXi6AmPnN65hsSPYNume72uavLbYlU5aj2cYQ4iFjsiyQZQlmC/VBhsJKl9Ve64qlsLsONX9st+XXS1lJ2SCxm8zV3T3VHbPvHdh2dAh0bxB3P3BQruvVwGtdwRzirFvrO/bFwBEilha3p9vIquh7Ra6LT75ezG3SGpbCrmOn+tqpcvwY3xci0ErSLx7NlVJvO7Z9NWW/lLhq0KSvxJNmv0QY3xwtUhl29WnXRVgkNzOpyHYdASzdBNUFQblmT6abEB6dkSllN08qxbSttocM3Ruc6NZWCJCklTKCto+iKSMlMPu16b6qGDOMyHzz78Ndz+ihlix7XdewOJd1zTBKAvcuJquqEZHVRcz1KOnuLAIS76L6Dmx/IOB+y5XxzOc9X/+e++Qtdj7f+3tdMjN4U261K7r04ZnMHne2EXqQnaRoCcjBZiafe2H1AKaBZMJ6uVygAJZ1BUSwbhvWywXSWoSTPbBBnfVIF6jskH0DxFLPWsiiCZyKb8fkYC7OSAFgaX5OjHG3ywXtcsFyuWK9XkPo0QRtX43xLAvgk8B2jxwUnz59Mkaz2v6HqsaU27YB9ztk22Jykibs5fqCZVkLo7QwRG6NtT0srK7d7rEAhKxdBOm7d6viSpBbGi6XNXyaFL9YnTiZ8uKDk/aeRbRkutGQLf++iWRGx25A1tbF9mxsDlyuvE0pWhmbrlBVLFdTjj/58Uf85Cc/wY8//ohf/MVfxOfPn/EbfsNvwKdPn/Dy8hJzH9XFdUaYCObdF2MRWLiXprlZ0mUE5o4phJgvbiP22Hfct5KTxGO2afWJ9/UKRReNxURGME6SwJWxmdEs84RkC2WT/TJy2u4sPgg9FJG2VdLV0rjq2OUi4tjXdBnx2PYd+7bh7li+iUD33V2U3FRjnGOhi4Xg/dbxoYD7TIB4fM/k5Bl4VzO4/u7Z8Yzhz9ecKZd0feRkSi032bTGP4A+NAR7S1MV08BKc5SCJQNYzP53ICemFMB6WUNjbLtNVt4va+we4sE7o5und2AXSNtt8ACQ1gEx9r5oBzSZIc1F2xCZL2aNc6a2LFAIlkvuI8i2Xkvc8dVdJW1Z0icsloq1ddueGQW4DcyuBtxUFL75be+KZe9oy8MWKalCdlMiZEZ0lZgL6IJlXXC5vtgE67LgclnBLIgRndJttyH0tIBiey9nWJSJWJvAyAklZ7b+2n2Siwyf/V/Ugd1/aVgXc4fQJ7per1gvK37yk58Mr0+fPuHz588D4xZ3WdXbCo7yTfeABb2PE7O563vOgcAVezDtkCUNK89CAD0vic+JEDjZhw2ubKWOneafy1oHV7ZCxo3CriVzrzP9wYAvhWA3MlxFjEoyb3M/cUPonNQNd2Fb0MLHnfe2cil6X9CXHaqeVli7tb1qhKVGcZQBCSXFxJPjYwB3MZHeA3BgBOP3/Nw/z/EW4372rAHwAU8aVhjCdF+/KDRv+kYJvMZsq7namu0sz0EUfO0t8Hb2uwrQNbv7sl8AAOv9Ekl8Mjsg3Sa+/ZXAohQ5aUSTUASrs4cmki4VQbhTBhAyRIe0FYvs6Lpa3VvWM2KLlxXXT5+CNcdqQdgk19K7rWORDixIRnS9esjbS7hnRCysre8dbVmwbxt2Vci2mYVAt5EP9jXus+Dy6QUXAvf1Ev3ASc5t33xi1UL4AE+RKpnhkYNw98x8NcET3xkNoaoBFIObxH9Ik3xZF1zFFtPI0nB9ecF6vRhg//hjMG/6uCPsb4ggmcFBADVQFHWfrpb4/FbAtayKPbgfBL7npE/+ukViPu5c4s4NHtRdZ7al34LFmTZajhm2m2obNoDgmKHyqMqEfX9wk4S1lC1QXZ3RNyIhk43WwCUXMsWipSlPi6o6ICt6X728HcvSzP/TbG2E7RTn8xduqYgqfK3Sm8eHAG5BZsqrwP0eCH8PUH+PEjhOLr7P7uv9+Z6/Lxp8Am8AGYrnHZerDjmEFdo0zWy1UDzurG73MiEu9l2p68SeChNZV+vy6+UKkYbPn21z2Mf2iLj1GmWybRvQBbKbi0Jaw/p44OJCrC7Yl8saDHFtSzBslQaFKZzYcUcEkAXrBZBlwdLNFdJEsKwrLu4Tv768mKujNUtHuu/YVbEr0HZj3OJujua5WS4vn7BeLhY1cbnE5CInIre7hZ9pa9g9X3kwcLH45HVZ8PJytVjol08G3OuK9WIThaKWJKn3Hf3uS7L7biF5IlguayT0uizei91SmBrg22omEckMoMrNnztkMUugugoYUkfQWL29aR18/uEHXF+u+PEXfgGff/gBP/nJT/ALv/AjrtcX/PDDD2HST4Lu0lokRpsv/gKairmCwnoTrEuGFhLEq4IhLtolZh2SADy2Dff7w/Jt+xJ35iSBt70sAvGcMmPelXF3H3WmTiM1V0RmwqvF07XS90w3iZYxwxHClsi2yNWVixOJ5ZIuuNVj35uvoGVB0kKwslkk0wJBR18XNHeDCH3+7qJpAHZP1KkdaKepYfP4EMDN4wywT0HX5AHACLzfzbxP2oT9WC97C7eHZx081nyMp58xup0TlVJWo7l5Fr43EoIJjLmqMjj5Sf0qcNMtIzGaRt/34hkF13UdrIu+d+xwn4nkXnuAp23qDamIFI/H5u6TDBXrSytKJ10hXbnpsQ+N1jI2FoBNLi42mUk3h4ea0R9sTN7ZfDdfqAH3irYaK6qvdV3RImfLniCxmeh3t2vVM1ER4GIhy3UNBbBclrBGGhS6e3nCreGTll72msyLiltkh7B5pUUDMclXtcxmAkGCg3VB0+YWxYrryxWffzB3SI0geXl5wcUtEEaBcHLvbPorvDouS5RfdmZu6lDcKFJeADd3yhFAxuxhcdxfcuOmDtEuZNxZhhgLMOZuGwT7mdZso23/cfihYwLRSAAtHwK3a0fQl+y0JhqA8iHwJGni/nwnKrZYyaKpxiXzbrX23NTEJtnHPDHq55UJz8i2nbh0yYnetyjphwFuLjzhzuetNQcN31+uNWOiNYXnQBWKu0LkgLoHIH8CylTGvLx+PtchEsA7lEERu3/H41Tz/rDBKoIxoVMpWzxb81wAssd8CChoUdG0AmDi1Pz84kmtoICuADPpLc3YamuLmbOPR+QCiR1I9g7dvcZtx7Lt2LYd0hZc9ovlDGEiKGkAOhbfabx1xd6NckvPZcfAgrZYRTM+dknQZrrNAHaxydCuaEvHAkn3BMH6esF6uWC9XnG5XjwiJYEbrUG2BWvfgaWh3wVYzJQFkBkWX65Y1wsWZ+42eBdr0d7RBZZgaN9tImlZbGOLJlgvF7NI1gWXZXUW5QtrNsFOCwsFpD3EL4DNXxkDnAnFVncBvHx6wXqxiJGf/PgjXj694Mdf+BGfPn/Gp8/m22aECePgeywC6uGakSJ0jkGWQ11bWQfhrhJfTm9WQU0EMo0jf3Uotm5L27kR8O3+wP2x4e4WlFkTDbIIgIaFzn82Eu/nbbV76Gj3DT6qRck0DGTK6duumSEr2fM7TGRRCuBeKhFwwI7J3TLuuX9sTQxm1onJTV83hONLTCZ2EXRlH7tF0AB9Jz3gxwBuycai5o3JHW88CtroR7LLY+aZJo+q3UsZ0iPBHGkqBfOYgDohr/rCKNAU0EL5Q3v4SyahUA0Al1SyLoh+u06mUsoVk18Z9zs4O8HxkqAfwudAZ+UgSHAFpvtendpcVvPbLs3cAPu+W2KqzYAE+wao+I7hPtHUc+f45Xa3lZhkPYvlBum7gntVChr2tUPQnCED9BVbcbk6kWan9ePuik2abx2l/lv3Z3dwlaJFYGSejhbuBteMwejR3c+4LmaT+qASDpRlgS7GjHRpwNL8b3GgMmGQ3nP3IVUsBFeuLHWgX7goQ6QkTktrrPsE3cNXQt5vto3X7fXVVkZ6FAw05wCaGEB9evmEy/WKT58+4wdn2D98+oyX6ws+XV5wXXMCLVwXys2NpEQ0pPDnuDJho8wGw2byLeE8Sx5deJVv6KCKrXdse/eIEgdwj5zZu7VCh/hiNI4bZ8JkyZLj2tyGOVGZE8LpHlldBlaG6U0uxHSV5LVk2bQiqASk2dqAxScnmVSNVlaMM5eJwd1biIhCB1eViOXfh6jN8zfHFAEWXcxl9gZ2fwzg9iPAWx28VdG0+wAXdBVk/POohXkuZmPN84+uFl8MpFBV5gtNIDfZDumL35CFYAbvkFoNBgzk6VQKfKYkWPsPWSZB/S0GwI7BXtg8QThURgj52KZ8npZfN2lYxJXban/vbTewbLsL3haTdtph4VmoifnNNHzcH5FXJRLTozkmOpOXZr5d6ejNf+vNZwJLlu6fwf6mYnNl5uxOuGek978IggVyGy0sBWia95c0YHem2ARYGqQ3iC7Z/2SSjX5mgn+6Q4wRlFh2tUFpwG0LjMJyaIF8aPuO3ppF5YQlZczx8XjgcbcVkXff5fzhO513D/dpYm4YgvHL9Yrr9QWfXl7w+eUTri9XfLq+4Hp9wfVyxWVZM2Mf5UxMUjs85Cyd7MkJipBWNwJjpTNzIoxspDjH/oxdPYVrT/De6CrxxFhdDeDVGs6lNGV5jKbKsWEWVH8C3C3cQlwcNudhCeD2gjMvjQAxectVw5bnPv35ca8aleP3C7emf469TZeGRX0H+WwpL5O/74AuvpJ60Zqa5fT4MMAtTSC9dBYBXDO5ULhQIpzKgZLvSDYnPXNmMH9GBVzmEMi990b2EIezXywygvhY+rOTYBFDSZgWAYMBe/dcOuIDSY6xqkx3Wl03tWxjGep7aBq44Wt+WWcraIZn2szFsewmsHvvWB4LtsX8kK0tWPqO5pOTe7dYaADQXfG4PyJRFCMe9sdm8eNe7n3vWJcLLLeSZHbBdUFTgclzWi2m4CRcSQyzCpO6NYgsaEsOErpXpC0Bsow7Z2sEMDUBlsU3S9awjOhDltaSdbvf0aYTi/przQF7TWMLOcHauFDJkyQpXVoOQDZpteP+atn+vvy1n+L19RXfvn7Fly9fLAvg/Y6+7xAAl3WN8nEBzQ+fP+N6veLT58/4yQ8/4PLygs+fP+N6ueL6cg3GCeEu6Bl+OYrtJLusD5VrGZONiaRcvyZVyegXE/Xuebdta7Lbw3Jt3zampaX7TCxkFAyFw2Btx7yMEGvNuqF7ic+3tsn5m9Ya1ssSzHkgNAW0MdfPMzu25mmJGaVSolWAjMB6GtgQreoBBe5isrPGwMUZtwsXAFukA1G0/nZQxQcB7lG7hiPfBXyetKwRHO9Ff8T1E1OuoJ0zwaNWrvfWIuAHf3b5XK3PUCfl/oOSAVNIYbhPunJmocjnkBjV9ohQJ1oGBBpJVqKwhUExYefnsZiJVsvI3BVtz3wUre9ujZSJp73j0R/ZR/79sq7hj922LViIbfybE7Lcrdt8nFa7apmkv0/j++zT9GGOu5lItFdd2swBResqXHMO3HWAJgiZ5adMDu3sDM7CVBcsi/VXZlWscpFmPZVx320uge6R19fXeN3vd4t2IdOm2S4Wv31xH/onn3x8uV5xuV7Nr76suRyboZACQC2CgbJTkSvAtzRzuFYwsl/wVZj4wLgdXG2OhDvdJNve99wAAuyDJmjIENMAbslVnTXnTBCcVlYP87pFIodKLulnmb2ULGhKk7tpyzU1X01h2dR1En07joUZN4ZnnFgSdBkqwy8hlsb5nUwdHwS484iOatxIN00M7qNYmSlwBO+zxhF4VISDwAzavA/fZ3CuGyucgXx9HyRZ8je9WgHoZlH4fep+iLPWnmEL/h1PdC9PpEKIh2Z7AMZcq+JQ1dykVwVYEKC+euz0spqv+7Hb1lL7vuPellh1aJEBmVcbALbHhsf9YmCsQN87ruvF0tIq0Gm+ewXJJLk6UF3AhxAFIYDni3knIgY4GC6VhwfERP+4X9Vo5GhGe1stE7Nioqcd6nMmmfKVPmdO3iFLBlMcDBX0ZfXdssNt+47tbmD95csX3F5v+LVf+zW8fvuG12/fcL/dsG+75y2xpF4X969eLgbU67ri86cMfWT447Uk9uK4CVnpZNEVvGYALzIjBMzKSDOfe2UcvB13uNl7x+a5SXIT4IdvApyuNrNcXLnUJeriS+uR45ljYwkylPcBGGeeOXqWdY1z4zFG6ti1Nh/DVZB1ArINCqvKU0bMhBXFiUm+QkGNuMTVqKrEOf8MxEriD8+4a+fMs7t0jfC9/u7MTOH7GXCDAIUzRj26KurOOM+efWD+9gHDYCjslL8LAHd7VEViOfxbnVXrmOZehfb8zdCOPvAo4hGx48g5gyj/9Wb5v3e1WO91X8yV0hr2bce2bLh7LO7WNwA+mbrv2MVcJo/7HU0E99ebRaZ0zZwl2459XbGtKy67LStfLiva0n158YLcCkv8/hw3Wb9Gtg2ybvu9qgcl+UDt2iOem8BvA6YqfYJ2ygllwayDAmRF6WobY+rVFwuB8rRt2B4WKXJ3P/bXL1/w5adfAsB5vvtkZOwjupg/e11WWwF5MXZNsL5cLJnXnK519g17BTFsaDh6DfI34Ji0NoGg3FMykQeSsXNrMlUti20s+9/dk0k9uOhGDLQX4fxCXX0rEWlF0BSJB0E9vUD3nRkoDmSvdG2MC7/S0lA1K5T2B4kDo3Zq+F5YiWL2Ky0ozkFVy313i0K1u2XRC6k5Y+Vpkc3tX5fPnx0fArjnY3aLnH3m32ds+c0jfne85hSMT8yeZ882IXr7+ZWVc/x0vGMZhYWeGt+E/f36nloJIhFGx/sR3FsRGHGG27ShNVM2TAi1y2aA1RVt36G+bBzCiTePCd927G3zTRzgCsFdYe4yWPcdih5L85sqFk3gaEhGS2wcwTtBm5xXufba8x+rcvXdiFSRqB9prYiDhig854wno2rm5e69YR5Xkg7jkBlhX3VLbBWb497vuN9u5hr5Zu6R2+2GzbclYz6xpXkO7XXF9foSYH29XD0lwMuQY7vuG1l0z1FGaNFQmVfS4S6SmfjAgRZ1DMZY1ABvSxXcY8PfDG/cY1uy4Lq+MjPavoB09EG8R/M6Z1FfIMRJVmQZi9KqPChaQfgf793CVVIZcWyAHFYe+/c4FzWwbf5dLFHmgX/PpTIU8Y3jQwI3cA7S8/fz32c+59Hve2Sn83HWoHTZsEMrox+uewO0B5D3YtDFsTQzkSqTr3V0yz4Vi91oAG+W8ez6+jme4b9lxkAh0PgRSfUdoRZY/LBCcb1cIyHS/WLJ/O/3WyTWgcL9dYBuOzbccfu6YFvueLzeipthifwP15cr2sWWua+Xi6Um9Vwly6oxiGxQlA1RRAy0kaGH1IjqEwg5uPzlfSDGxcN/WoGC7Q5V22Ktcfu2Bq6b4WDW3oHIoZHzE6KK5psjbJ5D+3G/46c//Sm+ff2GX/urfxVffvoF9/sdr9+++X0sm+PKqJGL5Rdh/uwX/3tdV7x4PpbVtyhri7kHwj9PEIEG+0PUlEJFQDqRXcerujqypjs4yDjoKtHYkux2f+D1fsfr/Ya7KyYVQBZBkwWtrf4QV87zfWMcVtSmRjJBIGutIKuS4Y6JAXoc/cWqsLotoNYTlPv5zytzznzb9WWuQy7nt3Fin3c/t5dztiis5LB5j3j68S5wi8gfA/B7AfwlVf3dfu5fA/BPA/jL/rN/WVX/C//uVwD8U7C50n9eVf/L7yrJ+bNHrV/Oz7+ZgXbwg5OxKt0F74P3mR99/m6+Zir8++WpbBg4gPfAzp8oBSqCuUz179lHaIKsw++etW+jgSm+BBrAIoouDb0tEAXWfUcT22VnX5bMKc0YWgXUV8ltJQnDvi1Ylg3buno0y4q9Ky7XHet+gaq4y8Qz1NFCcUaX7FgCiFvr0IhSieaLgdG5c3gvexumHwEQNXdI7x7rjAj9sdSj6mk3aQU4Y/UUtbQ0CCrotnhpu98jNvv26nHavn/k9njk1nCt4bIaMFtYX26AsHryrMvlEsm4uGBodo+QRRO4T+WTMh3tFAwn2jXuFwze6z5cV9pYfUKymxLfPIqkzoeo3781j7cXyZj7UbhLub2dvdzGsi1WivlVqEttLsutOygkctcXsu3dSlakXjM3Ft3N5a3haw8CsMmkC3jrxK4TtH1Ctmz8XF0qOdd2nHN76/gexv3HAfwRAH9iOv/vquq/VU+IyN8N4B8D8LsA/K0A/msR+Z2qun/Hc4bjGVuc2eSZTzhM1QHMfIWjVpEbr+H9zpg7/ezPfhe/DfZWwAAjeIs73NLARA6GqdwDeE8dO2BOqTPL+4x5198xOdRwjveWMukWt8j69N6xiCX9WZclBmjf96gb/eW2MbBix54bCIh41rUF9/vD8pRsGy4vG9b7BdvWnZE/MtJD8tkxUaaArrRkGtre0JeRqanCQYMTWjlgav0499DZLlzq2SR2U1cRZ/c8PKaYDHe3Qat9h/oCmsfrzSNGbvj25atPRL5GrDZgoL16LpLL5YJPL59G4F7X8G9zV5tINVraB0DsJkNLMDZcoOthIi8pSiWFg2Ba1l7FTePvCnZMJkV/9t03S7j7Zsf7zhSubid5rLW41Vnvb24QstDMMUKd4z1lURhA1Dd0DMfAxLRNT5hS5jsX+Ksrh94V0hzKOQR7cYG4DDJqJgF5H9h1Xf3aB+Am007wBhXsZP2eHe8Ct6r+GRH5be/9zo9/GMB/pKo3AP+HiPxvAP5eAP/td14P4G2grufPgHMG3QA5j+LQIpjPQL/ee4gE6bmMla6Jep1/ODcjK+CDwtWKOYbi0ZlYftfxnBYLkvefrj1j0tF+kCEnuE3ACFJcNNwnxyvNrDRKY6FS2juu64rN95Jk0qZYIOHWbbgrdvtu7z3MY1nuFjP+7Ybl6ruTv3yynB+xIbEMiZfo0/306bMlgvJJusVjxIFSSVBREtBcuSgnt6z2BsicrPKJXJ8s23lOMqKlBbvVWFG6b1u87t++mZvk2ytut1dLsvT1a4T7iYjFaIuEP/uHz5bN7/PLJ0/mdbH8z802dmC+ci5lb60BgyxmjnD1v8/ISgBy/YrWnSBStI5yVtqMBMT/7sVd8HjYDje3+w23x92Be8Ouu+tX6891sbj7AG5lJI4/RxHbl0WZmZCrs+/EFRNHgglc0+p+0bhc3Fqylb2KBW5RAlBsPqfD1dp0tWQdbfLRlBCti7pNWY24qsC97w/f9zQZN/uGgO2t+sS+zuPX4+P+50TkHwfw5wD8C6r6/wL42wD82fKbv+DnDoeI/DKAXwaA3/ybfhPPHQBnBu+3/N483mLFAd4n39XrnzHvZ99PdwATsVcWHdfCeM2sVg/30wSpajY+dZsgn3fm7gm3QmH6EgBdOZiUu+XNOQhsIWKjZwHqS9sXadh1QW/7wE6qTxCwaAtVAN3NeNhnkY5dbYeYtm6eZ7vkOw5Lxeq4uI8cKti3Cy5bh3bEDjbh80zdWMB7T8BNGHIl5pnmxOYfLCujYJEMVRPJiVNqUoaBhYvg8cDNgfv1W7pGIkZbNfJiVzC+ekx23diXrJobGbTppUC4q9k+w3v0Orv4CaeLtpoZuea9iwRxnqArwoVQk0k9CnhxtaQGeEpGf9CalZS1asEW4XZ3CcL6GeoYY0ihaJ5kTb2srDpdQB1KEtIV3DRbpcfj6NsncKsnKus+CRtWcE+3SfV7c1I69zvdC8smcLOCpyPv9Ph5gfvfA/CH/Bl/CMC/DeD3/yw3UNVfBfCrAPB3/R2/TStgP/Nr11doxLefMVyfNHVUDmcAXBluVRw1NJCM+6BAQshwqiS4dVGWpigDe2jcJ8G61AM5kA7lLvc7lK1IRLU6mu91ycGz73sMyHowLatUts5cHG2BLmswaRPyNAPThNzxEMuJsomgB1sxMN0AYFfIo2F/7LmS8VBPDd/u43bPCbtPnzJPBeUl96ACYUceyhz5AAAgAElEQVSx+3uJKUbG0zOGd6WfXuDAXWQRuTBEVKO+2+NuESKPB16/fLGFNrdbuJEotwTr1lq4Qi7rBZ8+fYqJSG6PdfENk2PXlRJnXBP4p/ttVEqlFwMAE6NJrd3ScrAK0Cry1zVVH9SYM10HsQnw9sDr3TYzvr2+2m43vnGCqrrrCZZSgFuOedGK6Nt7sS41lFL9rLGgh5+5w5BIxYdROYtYsq/WOOfhLLsV/zv7GqMFHu6w8GP3sDa2LRl3979jorJvAdbmMjqo09lIfHr8XMCtqv93PEfk3wfwn/uf/xeA31J++rf7ubePGFcnZv0E2GcM/Azkz9jrgUU8YdRnR/Vxz6B+uPbE1hksCQ6w+vyxYOPJ2WrgYJLz76vGnhl3/a2IJ8qX9N1CHYzKwKilU0UmHiL8u4Ab4yu5MchGtLCRtWPdFgc433Ow79id9Owsh7jvei9hVLwnHHo3A3bdOx6e2OnxeICbGNdIoGSRdnXHDpvG6hFlAiBBOlYqcjMEzp9JAfhsA0FuEPu437FvD+yPB+6vFpe9b48AFII181ovbRnY9fVyze88G+CyjKsBhxjlIisB1bSkQj7F8XlS+MOYcxcQY6ErwVBvLS3qQADxpe3dFxbRr31398h9y/jt3SeEhbJDK8yTgMW9a+QG5ZcJzuiCg733Ihe9+ItDYRUGTpmlvC5tQesW7780phxGECiRuCJu0bWbpRgMemTbZN+Hc5r16tN4rV1BWXrmTeDxcwG3iPwtqvoX/c9/BMD/6J//MwD/oYj8O7DJyd8B4L/7znvG++zXfgbU9DPXxTFP73/yicf3AngFoqe/LUzb/sxyhutiYuEMC5wB2B4y3b4qANG4ZLYuAqyHezijKr5sEUveZS4Q931LQ2c8NshwKNTwnal9+DXuLgIf9GwGybaIAWmCftlWA+51ix3Lt71j78CmbnaX5xoj6qgDmW0oItgfW0RXPO73AO5YsszkPsVd0rE52+5DnxKkucx5WZoxbQhs0UZh2pIx5hW4bRGN+7kfj/DXNmfHK0MgS4QI/dWRtL95HujCsofVfBGWN7LPSVhCHgjpYWkhXQAiZL0yrF7k+WgzgikyFhvISbo6IWm7uN994U36tw3sxUHSVlmCOTuQDBodR9AD+4kAmOGX/I7RHtmnehhXrJc2yr+iLwuWUHBWPrraErg15LnvPSysjN3OcNO6QIdAPpKoKM3UZ3+dGLeI/EkAvwTgN4vIXwDwBwH8koj8HmsV/J8A/hlv9P9JRP4TAP8zgA3AP6vfGVHyts94BO8a3UEmzM9ejgHgKlD53b6nSKdHbfz6rDxRmPBUlqgnmYOXqBXQPrg2To6oG0bwrs+sjOtpvcky4WFVYlxUqRibpVYNkqZZbrIxDvy6qo7+3wACPspXKa4+uctE+r1bzua9K7bd4oBt1xQOAne/8D1YixfM819YznBj4RtTvJaFFGYVBF+Hr/OLML7aQuEyEfNvV5Zty3wK4/ZzZHzbtln4o4cDUhGsnqP75foSsdmxowpzRzebKxCxUMhYgt8kX3Ic3eSYE0TFGY6Bg+vkYB1WK9CArCPB0WwU34BCTfa2fcO+7Xi9veL1dsPXb9/w9fUbXm+v+Ha7BevetVsiSBFPMKgQJxMQLgbyMdZxWLBC2bYSpDyiKBXV4s7o+yCzoOLyvu3NlClBd/cVxZzj4G/b0DQ+3rigpnsmxOqqnsdtWEaVXEp8ZQQqu5Rj6y0i+j1RJb/v5PQffeP3fxjAH37vvu8dM9vm5zO3CN8r+54BVaEljvuvz3FwlRT9EFA5lYWAq9D0datPWJ6x7unWPOqQ5KeBdfv9aOaON7ACSn50QfErKWhaTMveywDIMrOOfK++/7F0+dsalcMFDU1X9K5YCmvZ6B/vnOCxwVj9mXBACQrTzYTe1Qd+67k7T2M+bR/8okCAAN0ITghYL5HIPQ3JFYnpInEXhABwBsjJ3kXE0r6KTXLWhTMrJyE9WqTuBcmJu7rB7ZklOvc5O7P00pnA5DeHc2QdzmYL2JPRJ+nIc/u+D/7t+3b3DYE3A/V9t8gLqG2D13tENbE9EdaoNb466w7QLuCb/VRJRbEMK0svjNyqPBEkEXPP+TeyC9TzhoDjk+0e5k15Bs2d0s4E3ZwL4bgwgiTlgreA+63jw62cfOYqOQPsChSVeQMTM44+rksHfj7WfTZo4pzfdhhKM7gDUDe5A6QdYL+7ZGemXylPfW4UKxAc+YSiFBQIkVKIpX9133dNYTlbHAxpq/7kGWzmvsokTiMDcfJsrImMm7GyYZbuIwt34IgFECyjTxipg0L6bX2wNANwkUy7EXG8tNzgLhthpjpv01i5ER0QesPyXayW5xyIravW1RJErcwxElEjyyC3tV/YtzPzmi1KikQVi5mgJBHkXMT42/+/vbcLtbbrzoOuMdd+04NajWlCCf3LF0kL1YM0LdKDJogWbUJttEJNEGxRCAEFi4hEIlo8q1IPRLFEGtpKTYPEak6EqojtSapJmjSpScyPERO+Jppgvvd59t5rrX3P4cEY1/iZ973283x5833PfmHPh/2ste7fOccc8xrXHHPOMelfhppFp+GKkLrSnzOBqIPHq0UzvH94wMP5EW+dcZ8vF5wvFws2Nd3BMoCxAcC0vSWVFUL94ks0X7briXdjxfuiuavmwHiMj/SJDJTf9IHvMTXCMETAsiL/ASkD0VERgSlpbIeFSpaThXAe7tP3zYGt7czUQ+YH5EvS3nsrvRDg3gNznDlgGysQkL3xE+huE6BYZbLNA5m8S1i3kvYWk2p14x3BWJxhG9Gl++Ogp6X7Y8E0URvl/hpriMk3eiOQ/TexASq6TPgXrgbtAbiqDJp7avmLSHXl/R3krQHdKTdDhkfy0wTtAOmMh6Fzxvzx6d91uu+U0nHWM6hnA5Ch0VBGxrCCyrRNI7gwB9zJx+YcG3vOBsxgRdbYzDCYi8Y3rDjZ50d37nc/2cbKp5MNSnLeeFRCY8x7GR8dq9imRQFD9733ZKQiwXlVia7HDkozEcaMmPdI6Nd2f/blcsbD46O5Rx4fbEMIn/r4pDbN01YgCqbYrCXMaRtXgPjs+Z2+UK4Qi/ZdNL9Hfnmdt++4vzBul0G4jRQ20CjmwqHKcN44e5s268oXXiFJVqQA3AHx6JqJR6b39KUzE9Q9O4dg3Oxp8Z5b6UUAd+siPNM9fB/GXX1hTLULHLKr7y8W/8gNs36v6ZZfPkM3H7tK3EcSgE057EAb2bCWF2fZnkkrC+dbJD6jgPlckWBCR70dPqv2ODb3LdN48noy7HVWjjhLHSOBm/DKXG3FJdKmFWqZQcDVadNCzQ6479JXb4a/P1gz3SbwKHTAOEmAwxTbqUeNHkGgsXT/owPgrjKMAc270TeLGJK7AZ2G7++Zs1VSqAh51s9V7rseXFEJOjEqYVECdecXviiKv5exmzktDDAU9PLmPHGOQXgEwNhL8oJHZ9kXP3Z9umKyLofpmWyIWOqNfPD9BbjTvpS+sgNdanNpTv5Poe163XMN0P2iasYCw/RKINBNkdvp+Y4nYf6TCNoXb0vUY8lxH/rgLW8jbuq4Bu/5dbb94oEb6AB3xKrXudPrvWOMYGNAAguD0QPIlVaK9q7dACPeD7TXpOsP2Tc0kRycpBfxucHJI36cLqAE7yMAT4VO5vWcUyZ8a6o+pztbx5TjmTur66Ser5th1HxXeUzvopKhmgJTLsnG6FOcvis9WfdUDyPrDJBzZulGidZFfRo282XcMQSo+A4pVlbGM4FPXYMqTs64P/qI8Z0HA33HLjpQjXCkdx7wiQH5I0xpMY6clRBjCCiGcjzfcFc3GIBYOZhuj2LUF8ZdiQLhKFhoZeyTriGHQckgUgRsc43c4/HxER+/tV183j7c4/7x0YKPbU+xyEp9KznRkdufbf5Z6hkqPvPEZ+2wp0T9si/ZayZJ8rKMCAQ2IFMs9n1xb4WbrsRHUbfcM9UFwn0fxwDmgJw89kmYsnx/bLXoLpZaR5YX8eaqAexsI9Hz8zJxUdbLB27P3xF43vwr55kawItvViC5epBKqYUJ8z1N0O/RVbnJtNei3WDcSqurz3DmcmJl4xW843gxAPUROZCY1wZ/KaxP+H8p9lHv51ZZq9Gscq/npqptKzeGby+X+ZliLNhyNMo5BM0apS6nh9fcRDDmxGlOn92hvkItAYzPGATuUwL3OHGeCIFbwYFGIF0lX/JRMmV2yWM5OaekOrtO4D5FwwzpewMm0Iac2WDxbv2rtaCkjS7nOoCYFYlgy8lxkT2tdo09T5CxT2p+SYieNk79u4Q/m2zbBibtGhWUgXInDz46qdKBm6x5sEtQgNvi12sMSjTmWwxO0pI0is6Jm1yFVDfaZpY1P22T5wBfYetF5ItyjTYSBFMxJ9/ucC8J3ElMvfcpGWbhU8u415WRtesR1wCx2m/nElDYXFBfxmonsnJusez3aSxHg0P++OXCrNCjwUl247ECOxlSf9SecR+9k9cdgOzUGX7eUD26EqK7F0+wZzmDGNPmdlfXx7EPB/u6gMd8GSPmTdlKQ7WVa2oM1piSAuOUi11WI+oNgwCkqrjj6r05cXdKlj+rXvjt4ZopwM0yeoaDqTNWy2kUxi3ZWK38GWCK+TydRpuKGOpXjM5RT8XI3WiV/U6dVETvrT5/Vs2IHlcFpJKcge51jiQjHzOnLbi5Pj1ZyNbHR9w/PuDh4QH39/c2HfDxAefr1VwpPoMkVkuK2LxtbsSMDt5kzkMFJzW3GVl3zDH3naM0dKQUM6rbBwoLmleilt2NmGcSdVQ/CcT2PLXeB3Uy5OcgzvE1AEMtyv4YE5i+8ldgoD2yXtmDG6VXFm60TwNwA8dMt7oz6u/oasAsaSqlK3Bhc3GcXKMSkQMAPhRYscxrugmkK00u7wsW6M8+ciPcpuIL47/hqggm4dd7LDUA09kLM8nsSr3Nsi8+KDMGhvpGB6NsxluNK29uLEYDh4RL4T2/DBwlIjiNzQbxxh2Gf6/Mw3YhkVYFEnn0huoKr5qzBVKuRSTecKWwsXATicRzIYjZBMMXzsSekuH+ceAeacgE8JV+MzMKVqezhyMXU3Xt1G4P8xf1mexydQ0ysBTIuFneUKnKxNO/GsATM2o0QI054RTNp+3J/NnnR5uzff+Ah4d7PDw8WOxtn7u9TQ5KGuimDyxjemuEI8haNXy0ndxPGM5yLWKjjGSko9Qj09oTFhF7Rn2HoNUJA5fRCPI54u9lL3BSN8QWZVFJZDG0jLhJ4wFOL0QCN8tw4kD2yL0t7z5tjNt05cDXjQ7WtYFF0mLFxIXc7lm7Q37bAfPmSyqklde099bu6M7TzPJAy/s1jhUq1hgHlmcwB9oO6+58KM/S6OkqUWD3bmXIy/VevyTqwGNSC0a4OXILtEyHPZBq2ObM+etciShiQCeKcbLvGBo9kTGGuVEIAPGy/LByCbggSaAHjbjcJ/2YwHchKjoksPGHWIwTgIESFGkYDk8B454Ew52KmBIUYiUr7qyu6WEBgTUlC157mMni67OjJsIw7JO1MbpGJN7Ce4n7HCR+mtxH0jc7vpzTRUI3ydMTNjV/uD1AaGFd3+17bARdlHD4qGkdCAwjr1kcGoAwumC76MaP5auyRbSDbBttUJe9digUNstqhm4EFQGBInuu1PtCYHyrNOqWeJ57oDDBGCecRurZM7j9goAbCXC7fyKxVyRB+eRswJaLU/zpYzoNmxVwSkoRzDxWbO9ScKIF/DpcN12LK4591dHQaiMNZWEV1yFDPXj3s+T7PVLmzVaGCcrQaJ1Km28SZ3HDG4GamwEYtr9iY5160wDW2Q3Q0ssg23OZTBnWTLfp4VNzeTeXrlPZI4OlATCxJ8HBtFUOdqzXVg2eFXNbuHoRaHsg1kca4Kbu1jLnTA77rINjK7DSZZb+5O4ial37XktRkhqjYzf+QuQ90vlVsQq+E/7m3DABXJ+e8Hg543z11ZH393jz9g3evL3Hw6NPA7w+4Xy1udtcAdsYN9DjrIwsZ2ZAHNAVKhN0U1BXxsiY3gRByihsXwU+Gv1q6U3K0QMV7zBFCGUtNRq2WCAyLEb4SXI9RshYo1x7N98AZEaeR1mYReC+uzvhVAjCSsBqeiHALd6mHHxv/LOuPj8tjWg8JubJYwAgNSC+dcu0bm3hr67aS9BOVppAFnUvvaES5PqTeMqfEUymW3hoISLt3SV/Yf2XZ1NZySxaKfxbofEkNQp3MwIeryGNEQGWxWdAn7jZB4dkesPRrlzJfOLlNSMVLgMshc+VYfGa1di3urFQtS3ARGyqX5adbrS9LJiZnp8iC9Z7VE02dKl5997ADMa0GGxr7b4RsQc/ol/XqGIs2Ii8eCOnjhKQQsS14ScSxaeWd6++8tQVTXksqsxD/L1z9QnCZ25hVswFc3my4FHnywXn89libV8uEVDq6iskbYaPT+N0ndcpLmMrO7cHNfJatT/bRdmdDspFKwDm9LqeHbhFCObGcBO8VxClDNTUjiuqC3DnPH7xKYIwLNkm5hiYAzZOU/0kmuLPjlcaDMZwZ48uxlf4m1dLxsK5lV4IcFfQtgY8RGOKDgU/fGNXc/tzlV+yjsLFolFP7+JjErzB9uqJVjK5rjIubzTywpb8e5IYDjLeYsV2FX2G1WuoOs24gEHfed1ye3wpLc/f3dxHWOpagbp6Z7rRiNmkAgPIAcQiHd7D5cYCW5BCWgrxQZgJmTlgHAASdM3lVV0H1adLSbjSTuQ4xRiKIRorFaM7KQOQLctMP+E4LVPo2FB6nQQLFsuTSMozq7jX4mQvQbiakEawSFpnzmIJd4UGWEp8OhAXI8ZdzJlh7qjOPyNrri+lR8MBVA7EMipXGB2+M0qozVNhutBdA5V8KODzr20wcts2nK8XPFxsJ5+Hxwdn2Y/Bwq+Mv82VruqDpiQGZRqcaAmbWg1mqYHcM9KOSj3rF3PMYZT6P/kemTLUe4mAagfvOvAaMKMaIRM4MYKkgui0uTmZc0Jw8qBqbDsaj0ls4gv8CVI24pAl7yCRQdHN4/RigJsKzWl8Dks+MmxzQ3hZNs7mKY6GECFKxVwqGAM4sW5stsAsSpqJzyugjZy6Z4pf38i87x7Uz7U3iVtzNmIkKICB+ddUQZu/k6XsNP4oD5WUeSP22VZFipTJjOOzPpMb36jJdIjP2lHxSG0I1pKDrHtgyG6ouAhyVSOgmFtfPp+DlLWx55/e3SF36mYD6HNhsxfjeSIAEyCB2E6LK0V5vsNZGvMQuzM0jcHXHJQUxpuW/WeON6AEj1rYdgHrVn8o7LDmj4ayMtlqwaq90RzQ5Fxr39zN3BwOwOfN/Nb3Dw+490HIt2/fGmgz3ja3JiNgO2hvnheGHjDSY23QQExDHjv1VWDDzCXmUC+alVVYDwPFTzygmgN/UEnZFn2Idg2hJXPxaYvmJ64PoTaBQ1tcfypC5TJ7xuBB5LT+v5azWNjo+n4KgJvWzGSYA1ZVgUXFhc1PoENsB9n6N8TcJIPLqeeM2QdHid0mZq7zZLsCje2m3/pmAeuzqSw852yMDLcqyB60Sx7W7hTbJx9dfy+X5pMLaFf2VXILSMsXGRBgjUJVbWl0K+9iGBvr1p5RGOOm20WQwC/i82jFlxMXn6gxFYK6xb7I5cL7qY0pGOeTZHoEbnX92gE3855bgNVr6C5Jxj2TMdfnFcBm9zAjOJZzlVnXDDaILsNwAdadQRMohH5mrffl9eEbr/+UqyNtUdPV3SQ5Z9uWunO+dgXsHCAteqZZ1zuddmBPWVMfkUa+5rUQAnG33emkUM02zbnRgBEMOy6Rp9SN0m4J3A7ecFcPB+HFQy+ICOYmubqTdQtZIhqWcidHK+4UrwO2/dYOpYloTS8CuIFiCf2zbczr/1F/NQ6iFY6VoaoxE0DrSkvxeeA1tjOQ3U2UZ4bhq3lYGtiS/zb386B86/F8dmH1ugzyPW943y+VdkA5JgiU1oVs+HVzAd+fLPDE/M4jeg4kLO6BYOfJmDdNK9/JFh0Ak03HPDS5CCXZTQXrfRdz2+7aOfA77w0Dy4JW2PMiSn9Pryu7dptb3NM2GtD6TL+ewB1d+dGePcawLdk8XyvZWJl2JQ7NJVPlGK+vRjKzk8GlvI5nsu32p9bHfdqecHl6Clb95s0bvL2/x/3DA968fRtL3K/XJzw9ZdTGECgROXRsBW/3H4tgYCSBKcSJGzDb5yxttRvQ7ZTBvDK8wjDWjZNp00AY+luJbBsFEyw++IScThZJ0NcwcF3DjJ6exPqGOsMHpTxzqvVcty2iTqoCGL4qcwhOwjZxu/G/GOBmqgBYDr43gO34VWE55pnlCkuF+PQtNqQUdM9P5OFGfo++Z0aO70vra41kIBt2+GJv3n2Qn2rIpP1AtNzdDQuzW4lwubYO6iTVswZn+bX9HgneUHP7hD3kq5b44WRT/GF7QVYPcgFTAFNzMGequ9LUl5tP27tQUIE1mW55IxSzF7YUr5U1MsZQpwtw12vqZ1kNByAACopwn0S5pLqFirFa6ixkVXtGDmp5vt/DVYocPwgTc8C2p2+RMOnX9qBd54tv+nv27cjOZ5sGuLhHrL2ROhcLvoCQlmNZKxPc9ShF7r0XhvNt/mcCN+vLZpFtpT6oe+ZOGbHDDZtFbaLNaAPdleplm3Ma4I4BPD3ZRtk6AM1ol9HrcbkeuTzcDkCGYtvUY9YLV1e4QbhtXIAXBNzPM9b3pZ1dQZLBuKWFBp/jNCOCZ/rY+v3xnPK8o/OHWalf1gp0ZUgXiUY3Kpj3jZJTRw5hXdYfenxdZoPfDrNZAYaAHYwaPh6hyC3QFOEvZF/CR/VKVqqBpIJXxlgKrvl+EfH4ETZbaKiv5lSBzBENVEQwZrKgGpMi3qk9fkoAwVrukkubXVCAe1R90MAsu8/Pl17VWhUraFveF0Yo6Ay0gnYB4COMqHlv/Q2FL9TZu0kmbNHM3GZs+Hu5XnA+XwK0H8+POF8v4SZpTJvlAtyPneDdsleBsdRLFtSuIeOuG/Fy6iOgPjNDvE6z16Oactw2C8nLmUqt7YjVTe1xwesl4727Sk+bTDB4XBVjTuBUNqb2su30qk4SsNkVNjNL/f0+LXcqyc5+n9WaXgxwr6Pbh93AWpL1d1y4f7aBLtyHaTcLK6y8n1MLdWlcrUWiA/gxaO9afWEf+3ITqG0qo13GKY3HRPlddPw4NY5dypTkSPvVodTGaFJW1ijp3qGizsly9A14VTi7wBridHZUV12GoLTrAjHL8H4Zu6BDxUOP2nEbwDwVEBROH8u3BCOKgUXFrrFFfUkeYwNvDNnJAXfKiYBDHP31fNG1czqdbHeb5W/49mRZx72C1zaSc7ex0y2TO0IuTJyex4FDDkQqbMojgfGy2Xzsx/MZbx/u8fD4gDfuJnk8m+vkyXf5qXWd4z6uw1OdiGoLTxxsVGzOdh/B8rLGtl8Tual0n8EzVTzWtc888hWKNliZ9UVdWoXkNeaM3OZXU55SZJsGUo00lIHzGh+pyp/6UvXb2jt8AB8+y02AMTFwAlSwUQcP8ILpxQA3sAJHJpEVTN//mQIOrC2Myq1sHJfiX16BG5W970H7WfAGkKvnjjNewVs9XwF6md34yHNaAKmwhXwypJV4AW9U0N4VIIxbNXEBfmLFAhXPlReAMSBn2Vwl2dlM0OgoTJ8dkeDEPCZny1LMyTpknYhPIbSbZNTAP0u5C1utA1Lp8y8CKfGfjRmXepdu0FjH1UCm3vjMBwfo2FSizOdd9W813t3FQWLaWcySgzTQIWH+o2w1tiebHst8893Jc4WkrZK8XpcBSQblAjK+vBB8O8eI4bfmhoiTPRVWW3O8I3bTCIH4M0Q5mO1TOTU3Aa6JcrbXc8A4e0C8FzRMnlkby3G2PWzVLPWCA6zSaqy2r6wnLbNlpgxfKGxxe8wg7bLc0osB7pVNABUQu6vCFCLZYqRKqSrgNuZEGNLlOdoaOB+7DhQ9C9ZrPtZjz1RGBW8+/4hx3zp267W3snRAPtpVATYF6nOwECHjDDpPX676PHFjcjJsVxHuLsJlwwBiQrkuWqpLQ2WGqfvBdLXrCJAukjEspGcF2bXOdsy1GYsFDAur5njE8NgeMjhtteRERgPnccod2u/u7vLY3SnAG8X3/Rw72RmcA8Ui06wAlRCY32OBjPu1n+aT+7XNp/3w+IC3929x//CAtw8PeDyffRPgS4SSTY8zEqXE2piNRaTRDcYZ1crcODuj3hO4lxyTtVYXTwwKArkobMKiRYoAvlXeIpxo6+bWMnUcpxMg6Q7hQiQs+pFET8NYnU4J4rxmgHjFvLqbLlx17GkMDJ+MNIfYupObGvBCgLth76KwqXw2HYyNkta2RhFsgN8qqgC41C6ZDQms79XSflq+DkC73Ve/VDyJNfKVFe0bZp1REgr+3PX1FfGdvOboHjZxacw9n5Jlar2LjmGt3EGYuLIQzrykGCL/bYMwzlDDT0m2ogHO+SqNz2QslvM517qojL5MC43ZMHvgBrADbh7LvPEdi7RCF3ogLBniro/RYnLHhsALcHPpc8jzCK8LQ9V2uAI4QYiZhhsCsXUMZHpzYdzeVKZ6EKmnzWaSnG1HG5u7bVuRPXjUPy60SebseR9csYwIvESpDYyA2emA142ywmOnpm5KKbV43RKY1dt7qX4aoKQOWM4X2SCN2lCNiIWG21uBD5/iJ9NWf3JQ27DVMAkCs+E+blZ0JoZ3FLZUPozPjPpSsVg8ynVUU6Aui1vpRQA30BsL0BmSyzkqLVZBDdjmo0vD0gW0YyqbIKwj3AruwC2EjvYsAvcR495ZcztaHlgzY6cSy7NRyvosv4fA2J0ghDD1awooS7+337HevzhBpIBR7PrR/ajNuKA2CI02FoeE5aXM8+Su1yT8UXXhiAWnW0vbzYgReuEmAAcAOX0AACAASURBVFhmaiz1vWOvqmjZsbeV+7oOsGs8XF5jDI/4lqBtx06xazuZt22yMJqeZ3HSxCYhKC6SoicF/1yuyEVEAVRIlWS5CeZw9j0nnjafBni9lJkk9ne+XHChm2SbcX9U9EpYiv455IEat6s/gnRnK+W7u9i8p2XT8FNn13g7XHW9gnetw3BLiRE4mQPDQyqcTgxFjNLzDPUMYmULszmDRcvYlLbFdOzhE7RpPsWivrqrRMJdJeM5vv2CgJtpBXCgNzgZ7Kjq0vW2TeOaMgG+cMfhzZ9j/ikPQgfEBPjyxkLgkjUekaGDAlQN+rxT7fYGWX3HmxO8P99UNLoZJve5hhDU6MCRDFjW4mqC5MrVNLDwKsr9QbdotGk+CCKdF65y0fZZi6PBxHOedWXn1dfORzamfSimdL+MUb8vrpA7bld2F+DN3XBOd3e4u7vDyY/FhrTvmPbVxj88f9zYt8qH5YcY8yV41zozvMv52nSVbIz4tz3hcj3j8XLG2/u3eHP/Fh+/fYM3b9/g4Wxxt3M5u7+ShhLmw2fbKRgK+n8JTrZYqfTGSDlSfQqOO3tWNSaqExDugpRRx6OHWMYQqlGknmr56xbNjTDn/7t7D6rYxgh3XlM5d6VgzgjHgZH9XfYaqm3i98kdlEQxN998mT3WMXzq6e304oCb6SaAB4jm0uTabac1XVkwFYFKRZ3pPDSv90el+6Kyfxwx45L3W7/2ONO8KDUvrcHyQm7AgPJZQhUmiz4oU1HSCvPJynJecuz/WBhxcz+VeujHkGxvFL4xJ9SnP8F3j+e7aVD3O48XQC3MMM4eiFV4j0hMGxSWsZRVmN9y876fA7dnyVw5iBigwEHFFcQDzDkIuQ5G8t6uu620S6vvTLvKQ4Kdg7L3tpH1LQlYqrkk3dvY1Im5WTyS65PtanM+J9u++C7uHJDcaOBE6oY0RXYJ3lVFmJ+YvaWlDFElDLaUhMAbInQYeIPtW8tGCaBBlSJnAaeWpNScErgcOdOsyqf1Znifs3qs5aEMjYbn9M9K3mpRah3SAEc9WDA1dcE8x7lfHHAfATZ5hZDJOagNZNzt9A+nvw9ANN407u4DZre+3VuSm/1DHzawamPec1SmesmN4zyn/uyaL4au5RUVvI/eJfWBaz95nZ5DkJW664Y0Rirl2pZ3zbfxNoWxFqgG0QbMj0iOJxDr6o6RmyssWQuwLq6kLrcCcO17rfvihmif/VhlpXmssLiYDbIC8ijuD7pA3Md9d3K/9invKffRrVLLGo1V/ZgrbZUBG3iy1Z5nVjH9/ErQgzHUzffUZJd8egApbkP2eDnj4XzG23ub/vfWd7U5X2ze9obYHgIGsh4PRBDxR/Yy93YtXHLOGVSVXKX8rYbSPdGMlypOBSPWnjKB20Dcp1cO31QDPhc/ogGWHl3ZMamOe1Sdq+Af+WL7tO22+s410nWrNsV0myDeN6e4r9v99M8g94sD7qO0Mj8RA2xaWRsYsvmPUrr9vImWn7Bnx6QzaixykvXd71qEepzW64/Z8B6YuHhBlQylMFug5aUpRiLQ8xlbQNuCNPU4wNmL7T7uXgrmk3WjsXChXGEDyOxGKox+s57GgEyFubpYr76kXsp7S6Frk5otb8nixANgmZ2WMGTp1U944PLjuIYrH4cbtAPXyO7zZLuYpKskwZqg3ph2rTjNgjVIox4AweyO9DR7idTlDmzTXQvGtH0ON2eSbDYgeb5cIvLf/eMDHs6PsZvN1cO1Tmf1IEDFbBhpBqmDtwPUkqc4srQ16qCNHWSlhlFbmGplp3RjhTtLuH2cRM9jKmwMpOSH8tm2mZtQVyO5EojCnjOLmtMIS4rW0kjp54skPb0M4H6mDAQFfiedJgMlcNNtYkJiV1HLMXsPAxjF85/LVyOnB0vxnynGc1ceM/B1UEx2zLvDJb+Xo4Lls5ZOvIeR5Qm/ZHEHGEMY5THdtaJFc9P41Vc5YIJgmBukRg+nNHxZ3h158ftXOSlbqZBJHsvVWnPOsckgWYvxLIYw/PuRD5dTmWNdWXiARHGXrJ91h5M+IFbqh2yUYFTKcpMsVCYX1cuG0QdZCSj5bO/7KDKQ1MZAUr6rjbtHrttT+LWDwVNu7a9EZ5Qam8UyFwwTBbiLi6cP+JqALGLkXvfW2T+cVVPvX+spx7c8to6q9wL5nLJCU1d3Ens7CMOxQ3DKtZziu0TS6MT9Xf2irptsn0kvA7ixdnksrW4MsjrVvmKpKostkfWIgDB/aoyNCUJxqUyjNBjXMXvXF6fYh6kBizdqgOTT+eRa4wsg71NheAqkG4HKPTDklPfHtT73lBtQYFVav1YFXDg2lFOoBCLOtJ1lC0HeNxgQt6hC5k0j5dsU2aBU7oNISbSpYOGyOWY6BI1wMRHkKLqDkKo1mJUQeIt/ese4FxfKaZySdTOK4Uj2l8z43UZenruOeuCrNtnboO+ag8DBUmErJA28bFDy4isk3/iA5P2DsW26R6a7s9hDgwjEl3mbq8jKeMdjo0ZplKjjBLQSmTH2nEyDPcqGA9THUfSd7gW6e7p7tRj7agTGCbI8Y9ty1ed0F9K21RWa9U+DrWtUhvcPXWclQkf7xAdJV1XWYOaz6r64SyfCET+jE8ALAm7gGLyZDFTrNKK9dW0MoHb3Hcpo+SrrOvIVr/O438W0d+V4thD9oqNrpZxpuevUFkGh11quFqiAPhGeshQcyA6d9TpFcGY9SXQPnl2zxulMPkt+OuOOeNrMO3tPfh4220fnhIxiLGIacnI+zgqOxpAI3Twr6xfmuE55PALruiHtWPTskNEdsHJU1i61Vkte+dcYcU+LN7gbbQq+HLPtwhDsbxbg5oYZ9PdODyTFQcnL9YrLkw9E+s4+YdBOAx78GoPbynG5vvhiIqkbA0hRxcpMvUKFxr4aTScVXs7hA+UB3N54Y5DVl8RX1t0rvdQHSj0UXaEc2oBtiakdrFuzvgjGCt/ujnFQaj0Guw6qnX+1Lms7EjTduZVeFHDfSsaUskD2HYDa1MA288Mb0fTpOxlLF0EOxbvzfPrq56YAP1/Arum5Oxczkf+396XhOWLZO4MjeEeDDsgqrLrIrIB2xCVxa6fTNowLmUj6B9v7vSBmIG0HG6hFO7MGOmMlGUEaCpuj7ltBGdjbtC/WbUwdUw15iDc4oBwrn4dybyxwmYEg/Xu9Jj6LW2Tt6Y0YK+gytZkNKUuAMuyDjrVea33V84zwt6B4LrRhwedM0AZBLrego+tkU8W2zZxJUrYh4wySmKUzxGJpOHBLWQV68kHAO9+x/DQKYybSCktXMh8qJ842CxmDgTY32GCYXjIHKxMwyZAJ3Lo0oybL8lncJJPbrB0wbRqE7pbRyIO5MFNHmyGGRwGUzJhobTuFTjkBk6Uqb6UXA9y3QLL6dlXhi3AAbiKDUqmxxFpnhBtVBYbvGm4KKxACEfxBpRG95FTBffV5RwqinewifdbJOMEtsmyhL6IV7ZTcGFACIhluNhReLfxP8zpzdZqzSmU6+Axn774NmQyMbXoXekKE4XaX7cCC0djzR2WS6rDwTDUmMKCB8ql08ffsO7fHquw8AbsyxXw+xadAuHI1lbbpGxv6Ivbj3+u5Ut9BanyFqlnNMgDIfMzcIOHydPWNES6+Y7vFJmHoVBkDJ7GVj7a71MkYN+ekn+5ipehHZNwiTZM6cCMzEmAlHick/eQMIHYqRtVIB0IPKtjS7WE70FAXshJ0/XRA0dAbxv3ubqXq/46/Wdx3WmZ+oQP8dHIVYN024mi23ECd/5x8PpdeCHCz23IDvP0KIShIO1i6FsvgpMAih0kqEQcnufy9DQI+y5M/ScmyHLsfenRlvf/GtD+9ZZUltQKFZTbYLqAeKFPZu/hVmTNrMMPZg40j1H3x8slLQcVWoynRQ6a5QzTdXbYxA4/5b18dFQ2FS+LJeAC0qH6MN/2Ors4KxpV1r2w7wT3vHQt43/wrciAwywFBCDatDm6cBVMfsDDtNqOTdcg2AJNjyTQJZoAVA0ptPui4bRu2jYGjNmfnKEx7RPvTYaw7oxve2e7k44S7u9GA2/KX1l2XTz7f1ISsO0F6wOtH6KP2tu1gO2YCN9zIy+YbSrs+Eayb4Ueu3mx1VNugM/cccCTTLvXFS0tPKgaFtT6tdgXsT3YNpdSpHLX4nl4IcKM0Rt0pdyKIBGAz1vH0lXi2MM/9XWUTW3gX3UPp2uNKI1p9Xi8pRU/DtY+GCbhNxKS02ThGKw4CcvHNepe0+msLcvgzBdAZ25SBzGcSbA5yJYBgeg+IYG+7hiAYtWDbnGELN2TYCvM5BYuCv6bG0c4ubF9ltq/L9BfmND80xn3LRUKZRpn83KksrjmdBla3S4/VzXwh5NWy2CxkrcRd7WJn4Eve4gxH40uZMXPu9OrXPl+5lP0p3ANyssHqkyz7uI4TlFMex8BHH30UK0I/Oi3A7fXOwiWgkTQhlpRD6IoyPeRzgnEXfWU5q0vjtHXmbTpkApiFSdfzSd8pSGkitq/EB9MrDvjWuyYQM1QYPXCLUK+ArV3IZVDe+YhegdJIaOYjBrFvpHcCt4h8N4A/BuCXVfUf82PfC+D3+iVfCuD/U9WvFZGvAvATAH7Kz/2Aqn77u97B9PzgpKCHR7VrxxjYti2BSejj9tV5EcPZrH+K7oDlK/L4+2b6C5CqUrAtP99lTsbFe4dExyvbNpm0jDJy3wELZOOVdZuPKmg+4y7IoJHdZ07YKtkHcm0dw1RYyF68oU5sgWyq6kHvrZEkY3deVJh3Gvpjxl2ZjZBxj864uTy9s+YiM8k6MNDPeCO56Gb47uLd3y1+M0ErGFtkMH9k7yh/q3I2jN2lWPSjMGm+J15T24S/Z86c/sc/zqhQqNXH6YTTPPnMn2FrJgjewwYox525SD766CPc0VVySldJIlEBbs1SqAtUaKhifjsgcnLQTsA+jZG6SdXxdm6zyzZMjzWS+z5aFqbaxhBa9CtmyqCwcQFU1OaOU913pCDlW9tnsnqfy+1Hp7tJFGr9FkkW356nWb9BrnA7vQ/j/ksA/lMAfyUzr/8iv4vInwfwa+X6n1XVr32P575XClVmuDHLQfleFLxQzTYQdRByrTaB37BByNL1irzdeHQtyaGVkLWU+98rM9YGun66sGyAjDGXtHPUvoF2sPIKJK6e4aOp/YEVjSpgmpzZA4oGBfq/3QdIxCHzHhoB8ylaviQb5T4c606MTSeS4Z1OHbgpF97TgDuEoDvgPpqrzalnCfoSq/VaLptlLnITafpr4G0pNykrw8OBOmVwLPKcRhhA25KMf5svOIlQBc6ohbu/s1c6RoD3uPvIVoYSuMfA3enk63HEt3lRlClBwfib0aJ8h0TdVLDmjJ7TOKEBt5e1Gts+G8R6hDZfG9hk8wkLEqBtPW9z/4lHsxwyMLmXhQcqCx0ohCFrIYrXQHhCfdIUFwAWR1Eh+jQCVP/slj2f3gncqvo3nUnvkliJ/iSAf/Kdb/oCJ3FGQN8V/URZuc4uYfsFMUYBdTt9jJ8wI6spfp/rgbY7yLNJyt/hawKil29S2GDfrePd+aTPNpmbRlhOU8y5rnJc7lEPqqNQ6Mk0d8JC9aqqx7g2rc9R+1MykQbcZC3OcOYW17UiSc2DFdJcGnvGnb2yNHzNY1HwO+dvC06nO39mzl8eMciWtZESefdIyo5rSc5YyFJ2RVMOsiNBLYNJARtsFsn1yVwk56crzk+XcJNsfv+4u8OdgzPvN7YNCzU6rJ2d7u4wTid8dPeR+7gHPnI/tDHu3DS39pTSuGjT46gjQbpH4DNLCphXsqKqFgd91Kl75halu40zRiACma6jtq2pG7dk3tZ7nxbnBhM4WV3YGAvZuLubdJZ6WhpkacutJgsuVI5n6k5nCsMgPN8oP6mP++sB/JKq/nQ59hkR+TsAPgfg31XVv3V0o4h8G4BvA4Cv+LLfymOFOVuy9pj+sbRwe7ZcgZr30EKHN8GtduWLrIBwe/HHYdo3oHapZ6Ix6nJqkUKUxxhAYUoHNb/0M5b55s0pkkw72NbqCkFcY8867prFk27pkYMoZR7sFmj1KAJ7x8yGO2IDW4XSjpTGbhuxagPlBLD0N/IZVS/oomjMVxh+Fd4Nl7JE28C8iVyyDJWBkw0KB86EAFPcLSBZuN0AFV1eFQBCJ5sxLMwslMx1XdMoELynM0QC8AbF09zsj4x7br783YBZxsnmGYkzUuZB6OO2hpThap0ZuzELv+5E0s9aN7GCVkuvIGXLsoeLk5GdIKg7Ha0VNcQWFg3KQeGbcJvLjZtqiMfdFogfs91nAPh8cGS873kCBrK36J9z5ubeVSdWI11RppxY6rIyMW+L8Xc7fVLg/lYA31N+fxbA71LVXxGRPwDgvxWRf1RVP7feqKrfBeC7AOBrvuozWkH7sNsbXYseY6A8z7+tgiJL1GBgFq7RQlMOzS68vbu2h30+9OBzHY222yWVdZeIuAWK4779HVEyB79ghFH2whBDyfkeQQ461uW/+0QITGIQaAVAUlX9golpg41ABu4hcJauvgDACW5MNaZr4WTytzgmp9INZYOvgIwG0qoTg8uUR/rDPTMAkCytgHYMSBK4BQHcUTxZytCm/JGp071SZqWUbnsfnJRi0JMv9yEuoBvfJRV1CncDZSXZ2CmnSfapDtg6cZ0bzptNAXy8+h/jawM+ze8jQE/ePshWqXfYA7f/xcpRtjcOStOVNTV3SxKarJQFBAHWjLUdbj8SLS7WcZ2ktFQsy+353p6n2PTAcVJgAvPkPmwxTbeYJVx1rRhj5oYIEMzpQbRKmxKZ4UdnjmT3L9tPNlm6jcjyOVw5/O8ExcBU+zuieky/buAWkTsAfwLAH+AxVT0DOPv3HxKRnwXwewD84Due9uzZAITWDVkHp/JJzZI3ykuQTBAP4ZMxPoe3R7kKH2zJg2ajPCwZXyWR2w7Yitz1vTyBvk62H1VfWjtqr8GNQdiDwsMLWelFdKDUvGeMUzJpEIDTYBhjHlludlfiXd1Py8U1OlJunJUyJCOh1a41HxvHC9tWDMxpA5rWUAcYt46GN5hvZdcBvGirIkM+hQdXoBZBLLypGzOM8sz2V5twZCjhygAnrXWNy5KQlnrE32UPlaan4VICAnC3aX7dp/mEi+8feb7afO1HziR5esKTM274eghbJCXho2V7inY10MqKIieINB3rnKboyEpCqxr5TyPHGs+zKAgTEf8GC4nx/2JxnecnmHYzrMMMPwDBKaacRq3dOfTKtovFLSKxITaKWzZ6XaXee/vfG+oUrJdZ2a6XnvySPgnj/iMAflJVf4EHROQrAPyqqm4i8tUAvgbAz/16Hr4CYuUpz5XoGHQ1ZOT5jB2cu1tG49LDxwDdF70ywQW8W36et03LS7yI4X7o54oNi5fQ58vy5DmtWl3yeVDKctxcEmWVqj9i5YRt8O4AvPkpNEMixjd8YwXQgHkZZAnMvdMDZ+3Z65rmd3R3QWXLfH/6sDtwW2OTMOKWDa2qEvO4Y/CyATeSeTcgq7wLBWA6otFl116Y7Tj0sYJ3DvDxWFl/oO7XVo3ZI1uZ+nd9erKNf/27zSrxgUnAembDHjRKgC4aC7LbBtQs3y4VPQp97fpcXWC8J99qF+giG6s0H6Oqx9vdRe9ct2qerf273kWMF46t5ItOHs1Sh/vrY+9K11cCN7MRepRyqWsdarmjmZT38fWx0vsQgSy9z3TA7wHwTwD4chH5BQD/vqr+RQDfgu4mAYBvAPAfiMgV1jS/XVV/9V3vuJWSzeGwDA3TyLx39zxjtj5J0hufzJf2ZtrAuxmj1Xgkfu5cQSIZnlQGFDln1vxww+e1a8xrN3AgRxMk6Smj40HnCHo+QCJq7AqjNx7mWdP/N3UL7LbzDmwFvGM4fQzf7sm6pGww2R3tAu3grZF3BhKre45W4K5L2VeXSMQ2QrM1hJtogNXtMRaXCco1haLv5RTHKjtM8IeLJuq/AbMPLq7+/LjWq84Z46Yai2quT0/Ytg3n6yWWs7+5v4+gUpfrNSL/MWNj+OYEmgOcdeNevrj2dKf5vrDNLQyYOnVkz8o+69TAfT0DZLw0nhI9kVEY8xgZmIk78ECk6UlgQXVnlGqgbgZuDrpJ7flzmu7MbbN7OF0UNn98CxlkL48ul9ALrEmTSEXjpzx8MHWbeBozceBGep9ZJd964/ifPjj2fQC+713P/HxTZ5bxMr4TdcTdLtN27zrAQ8F1brecRLf/RzIkaw/ru2RSW+UcP+TWs2/XmaG6DbyMYGGMA9zGCqgQ1YiINlEQC9U1hcCVIJlgkoKrBsAfK3QBELn7uVbWWB24H4yuZdzJSgAOwkXcg2I8DET3wF0Zd2u88ZZjLWhd691fli2AvGRZXda1+VbAjgMkhFKlnc8wm0Ydr4BeOUO6n+acmNtmmyM4q75cr7h6DJLr5YLr0xXXp6sNTNJXK7tKKwSj/GP1xv6IttCEn5RZuLZmglKQK5ZhryrYKZansp4o29p0ejLyYYkHBRcCw6nsvQrgeiUgGRBg+OpgGCEKwuHuJPXQGnaulyNAW7BMBybo9DIyb9ODsc1i4G6lF7Ny8vlUrX3xaR+YpKgoPFfsTB1TCS159Baw5gvTqqMpZXlyVZSqlKqxo8/+sUszFjcjas+YDhg2mOHLf923F0AGggkV2dR/1SWd2hqRcGoYXRBl9kcAUcFw5k/ZtS0SbApaxaspiwCOOCcd38p1dGdAzde5ulIqwV2XsaeLo7CwxUhUN5I4TasxNMjAW9Eaba/SlUWb8v/mOdlT/jT+0NxjsuhEgLYQ4O2atirycsF1e2pbkD2eH+3ck7FtukksXM2or07DsYAhnFFXo0SmyX0TXZipX6VXVD9rkU0U4rNZfHbKQkbWno4sT7BZNElmIlgUA2axPNN3a+fAPqkJjfIU7xlmj5BtfQOA0wlzij1ntcU7VXCj5d87BNCwIQf6ZXPWj5vp0wHc1FQtbFG7IsT3CqIhcDvUeyjBLeNMlXeHbpQ789kdAMuLnkH6Y4a5FnflXsiyS5bCOlTTlW9CNKcrcQDFsFwwZFqciUq/Q1ydAUEk9ZRKV0DjZv4PrFy4eFgG9Gc2d9iu0Mvj2YAhHoSn3B+AmKBfQZsZFKdCUmr29kuLG8TlcsQGw+hJeZLXF1d9xuC3G9PWG6MBrzmhIUQF5vQ3xwtLCbgpwrZtuHq0v+vTFQ+PDxFI6vF8MRa+PQVoxypGVXMZ+LMIgLaJgoE882wAmwZ1+ua6glLWaBIJmLy+S5nFsTKPIovWg/T7Whx+eAEknxubIHBF6PSl7twQQi2+drV+aW7sc4gDt07rsalCYO3HgN39/yJgz2+vR1W3XRgLbijE8kJy5OsdRmnnR+nFA3cDZjb7As51Zkm9cv8g+zCiky6QOmgWLJWN4510Oy3mWiGyy/fCMO1AacFrdg/AO5/uV2jERlBI5qUocXQZqfjLO6u9ifdJP6DCt7l0Dns6K/LKwTmCdoJRk0c1sGWKo31Wt4qWE5HpdFkA8X1laXHOXxgG/EY9+JMbuyyi6VlYHxGMkZhdZN9ZRGC6KmL3poypXQxefXjJB+t5zoltbrGP5PXJov1drhfbgsyn/z3NLWtsiO8BiuABPTa1mYtcZIX0LU+Aqw9rzkRb5tCN7F6Osvxuxo3PLeCdF3svMiBBwyAx7goZ98q+syrKnOz2Pj8bIG4hG6DDe29W/jqB1jMROh4NjPlzQ03jxtLYBCuL5SNbaa830osHboCKWxv5wgILeN4CQiA6wDgQtZ8po9IF/H4dGW55j+8r2yaQ7m5/BrRZ2WKzMwYBm0CuE0MHtjltmt1QU26fxRFzZb3ELa1ZyT4vqqEY5XTOn6YrZi1DxtrIOpyZZ63vQFx7yOmlftFk8uVcuDSAYMs5q4OGW1H7XN0/sbfWeUWV25HxOnhSs9E0nH6FP4baqIqIkZHuKQJZSqS+nYC9+aKamO53ecT94wMulwve3t/b8esVj+dHm2kyt+zX29xIcw+4zAK44dMKS3k5njEYvVHp596KjP3aQgyqf3uptpSwCHTYqkmM3BGJ97f2I8idkopfvRqcAO1lZxtVbYPxEr0rDnaOJHaeD0xbUSoKzAi7Sj93cQeFQlRM8hAAJFbbDFmTROo0Iz+npL7cSC8GuHdstH5fyJzVv+6vp5pXAI/v2aTYCCuoVgDIduVAfosYt3cjQLVOGVwcKmuhDx+cMFkv7VDWegdkxA4M9unLldUXPsDjNrTnuVxaW3CfLg9Lvo/ynZAoI40mNzVIoCoDuyEMLQyymOP8L/IQ90YpCcBA5ptXpTgrAEiZb72H3tSJlBvimXxUf3/PZSUAWM7HPaFPGkwapcz0+yvfp93oheHxAtZ3MOpdjT1iEf8YW/sSLhIC9/XpydwpuiFcP+ZgdRC3d8V88QLgRchRrzEmQN0vsgII3L2tmu7WxEFl+xTlZuCIjbLHKKzYdSsFrCnj+jdnAGqA9rYlC1d1IqMQrPFqZvbQvKZFzKCoSEwjrS4tfheWlfLJBpDn2PaLgR6ub7b14g3M8fRigPtWOgTvhWk3X+nRvfV+JDDUZFOPNIgQbwn57h/Dl2R+/Dc/j65vrOEG4w7j8d7JwMYYeLpNbEmK73SOiTGBKW2xbvH5EuRyxWGbpqgKFetHR8NbG4pqy7jGXIBujKtrK4wter1U5l02aEdkkkHHauXwmtKo2mDWCq3sLhc2rGu9Ebwle2O8h/FuOgpJfORMm6K+YdnSXkWs8ZBHMfgOpiwW2TD1boKbImy4bgba58sFj5czHn3fyMdL7h95eboaQ9dplFnEvQ1SZIeolZWAcC57NMvZchvl4+NIsrNXpvsqq3Xkxm0whLCPU9RZKyQtrQ27Pk0H6nBfVvfI6jLxvNlAKN0XZW4/Qdw1RzyPQ6TNZIo27NjE8jX3AHLGLwAAIABJREFUYSWSjPNTwVnNiIuIMfvGePbpxQM3kFYrWV8qbwVtXifaAeIWChauFo0SQFeIwwzhCJF75ThzWi9rfrqFcUev4/m3H2YnDIv63FswVoPPcw4AMGcHd9BmNoASClYyL/b8InOg+C8TgGv560BPkysbb7fCu3IEtCZR3n++K0m5pRmhxWg2Q9NzkMw7zUnY2ir0clcz8OVAA++SzSNJzGCT5a/0HsR9ztvcsPmKyMfLGZenK94+PuDx4REPD/c+Z/uK+4eHXCXpERcnAAxj3TEw2uSdyqH+XgK6Te+3uf0k6iZSSskeFkTGewYJ3EXn41PA3sXwlY5DBHMYYDPwlMwJnE5plKMOsoegPlsmNv7dchPgbdsSzAtwawC3Qj2wFVaStasSy8N0GanAwt4q45mIt5n9TC6TBRp2ZS9X3LHyKQHuCmorgw5XAAt7wLa1gTbimOZD8l32Qr/ueNrf7phb1Ph5ZBH57mJk3geIo+yBAO+LUD1rq29MobbYRSUGTNkF9zcDSP+eZ8auq13So5chwbwzijSAGcMk82PPPjaoCx72FPnrxq4Zwnc8SwqFJ2Pa1+PynKo3cR+SeQOwOb8IBl6jT+bMULq1jspWvxy5yaRlKwcipw9C+ma/7haxBTcclHTQ5j6SoBvN5VBAufdqUh/C9eTbAE73x9YdtsJNUFuOgzZ94Z1k9eKnu9RA2gZnh9ks1VgEE/mRqrelF9feubpPyrmZ4y/cwnDCXRbFoFmmskjMKzGE32NqJgzUZ/TU/C1LU9kZsrDX6UK7lV4McB81oOo/rQNgh8DdAL8rCXsq4t8BhGDawEfmxm/TjBSG+qxuLHYN/xnQ7u6b7GpFt0tLQ3+n0LAHqwWMbIWiQsQGKG2KXOYvlDAUkGU3PzZnfgvzGxTx2MBKOQc5Ytw4sIiRe5Cvfz52q84W+Tzu2kFkNOKQzV62fF92cWGYSjbqZeN3zhZIY1ZzgIi8l71tPrCiBBpoc+Dwuj3h7Ksg3z7c4/Fyxsdv3+Lh4QEPjw+4v7/H9ekJj5cznjaLW2Kw7UbXn1+NSRie6mriylE9wXzQ9je44wANP+8FgryQfarWzXfJwItMkT0KhhmwwF1+rMRMp9uEe4X28TEOSip0Fnbt0wERLhMt7TSHq3X6bkycRULDQEPj+bV4V8aoTwyoVbbXm4yPAuRsQSi4E1T+zZBFsPqmC8fpZQD3ezW40i2HLoUvBQ9Qf9crE5z5exVUw5dSadHHWkCY7yVLXcF7ZYbx/NolW0FtRaPlZwJj7VloIMmcS/hUZXD5BIZgptWdEOXIBuZrMaP4IZgoVikDbCl0G0iiDArzX7hlK350PpZy17x2w5EXRe8lypOGcZ8K2kgVSGdHNIjVGDVvV6fXLUu6e7Z0w9vqP/VmVQeFERnO1baZImc8PD7i8XzG/cMDHs+PeHhMv/b1esU2udN7PoeAPUseY6/WwmaHCmyDCxjrVW7ULB5iwSxLXRBDA063RbonfGXg0naPgLuGzZWZG1XoyVc4ztmWorMMnLuds0o2m1WiGoOTCdwm4BhT8XAM6sZpjkJmlnZP4xKsUDmzRRCxsZR7fAowxXq+rNOlZ1DZgKwVv6SXAdy1Ua+nooIR4HkE2iuTXUt9Sw5LM1uO5V38Vln80QObOwcEp9vli3euXX5v6A2nC652H3S8wPWH92MxIEVu5dgOtJHGJ8s0vbunVb9attYfrbhRT/m7ygjO8OHstGIhetZavaDJoc4Y6oaxynSXwkJIbCK9L1gxBrtqonEq+nJkIzTz2wxU6THk3O3l/iIrukiu1ydcL1dfWHPGw/kRj+dHPDpony+XiFlCg91ioog/z1/BDQdW4FZkLy3CKgAxI4OujToAHKC1zKVWNd9ztOOZpaQcIiaMx8IWcBWs50ktMuW6MpZ1xL+NM0i2fHew/lnIlSI1hwZ+GOAOzb0fs01w9WPOPsr9cK2NiI7spcJWQarM0It06/h3X8npR/1Rt/HiZQA3CtAdMel6XYDHwTXNar3zhbtDhyBeGXwBssbyl2PvBG2el2SCsRrM2SHnA1lbr3Szz/aozxZRcP/eIG5StlE65aAumVIoURiNZD8IoPcuZsi3NDa/1qZt2a/hc1sg4lHOqmAr8NdeAv/jvJhaI6X4uyM9We6MEU/VaFh0IRGYqyeCbJF5LhmKT8qSFoHvkPK+OFm/sa37jzQsPXwAfbr8nfwgzZSqYpuKiy9nv398wP3DAz5++waf+/hzuH98xK+9+RhXnwp4uV49tOvMwS6CkKR+RmQMN0zUuWTc6Vsevuek+D6vK3gm49YGSitwh7uzADfivSmTHjPd2PjTOEUs8BpILBI3Bg7mvWF6FETuPVmXwCPyDDdc1h6307BZWK39ZfviGpy6gIcVN+fEFJvWtz2ZcXyKFZrVQqvnEVCfB596cju9GOAGOrjdYt9sCPF3yLQdyHYPsP9iXKzcu+fWK0vX9lHzQ4CDLgYoWO3z1nOXCgMksO/KQeZEBuTWunXdl7xzHjfZFzySIJn4/pbFQD4T/MbAyVinysypcvXSI9bNIpP1BHFJZldFEj8OzWy9lgjbzyvBe72tGSxmz54RXeR6OXtIZFsoU9QK+arZzPLkoFjL65KfOO9ymt79f/Ltx7gi8nw543y2z8vlguv1GmFbuaHCWgIauLUd1TxHvny6IPVMpAwUIusq5kD7CwjOnNnBcac5J/YRA7tsw7XsLHvOaa6TKdDhe5guwB2DhGyL4aZJoK6g3dh+oQtBIKZasKmA6tr5K1NND2DWVlvCyAyNWlMhB+0dCSXG6aq6Lb0Y4F4Zd/3+rmN+wj/f9aLnTmYDtEvXi/cNOP1Tqagtv+Upe3A0BkTF5zXilQ4UgPDvpbU7UAu43+DUESpWAYKxh3WDTVeCK5vAuq3lXcG0anlmDuzU8sfcZiG7tWdO32R1cGbFWjXNQPNczpEevhiCjDm65mg26/nk8kGVn7+QDbw2uNvcfukVUPbFYHKj2TQWlM8uSwlqBHf4zJs6DlGsFEGV/trrtuFyPePxYv7s+/t7+3t4i/vzIx4eH/Dk8bZtxeNSJIX39Hrck0oyMv8CjNIbNOoLkQHxY3VjZJEtSQajDjbgTuCsA5VHCGXPJgE2Ydlg5cDd2Gx/yGWzZhFfcYmCE7O7aaBlcHKpGzhYcns7W1MmPuWRhkvciJn+jLWSnTnpGID3dGiESoUSt2F8SMOwFVaTFXGQXgxwP5fUC5uV3UGyXAlAy7S3cv+SjvjaeqyBoMuRjR+Lwq0GpTFuvQHehR5X0CTTI8shk1GPJxHgTjlIqKsByQKuhL0xiswUUO6c48/he4YML3MybfPBzUCfyoppgJokVcsGTSCRSAkvNjcHp9gDyKlmRyJb20t/eqJeNXoJth4qgHUcz5TleXsjXEHZZCZgZ8Tu917PahTCT5oCCcIOZC+QvYm4xuTIlZGXywWPj2c8Pj7g/uE+3CWP5zMul4xFsunExrwvXX32dPKvtxdeZ3XPenF99MxyO7w5y16d9T1h9AvDXv3MwXp7OybQEbz5bBusTKZte16a4eDnQM/DDi9KcKmVSLGeaCwpJaHrD1zrYLsEyXJfvJP3rzIo+eFu9Nn7cOMGxVEAvTW9EOC+ncEEaP7OAmm/cP+0A2a33libFytn5WENIxbAWY3HLeDmrbteQlH2AEIRiz5GwG73oCUtOV/ZNiAe1WzkUSfz00s1OyeDQCK8pAK5bJhsQBXSJdIMUM/bsuQ9coW9HAHkxXuXT52d0s7JWkd6WP8tA4je/7vLoFmHq9ZVwO8GIrveK4h3WpD11mTgn3RhmW+bmyNcY3Xk+XIxF8k1Y2xvc/O/Es2PFoJGupQkCEWVWxVFMXZkmoDkLvbicav5fD7ZAbKyXc4m+XyAm4dFbHrdFFvxSdCuhMPGCXIWSDLbSliW3voz4Bi9QPTxiMgP/w5ql88+6lXEby+/1k915v2O9EKAGzuh7t0NtwXcHxQPDGHVQ+sk6dIrbYy7Vtju3UXjK3jfdPegNJbVwGgFKQ4IwbqkW+l6hp9MnIxzubVY/GwAjKccvQJYecWBeMyTh3e14FNjjNiwd8zS3STjBsqg5HTQRrCKymJrl9EA1oHsoNqW4IOeZyubPSdDWSlsBsHU6a6Ysnqx1NlRqgAebDtqFzGDIFnk6ttI/bOfWfEEXJrEkAWybhoj22UsC0EDB+wLNdXikFyutoPN/cM93r59i/uHB7x5+wb3Dw94eHjA+WzgzUU23CgYAKToRQdrfmo/pl3jU2cl2bb/rjM6qqyjVxexQdT92f69guki2wrcUoQYKxV9U+K7OYN5q7vnTsXXvcZJOXRVPpNUJyYkdnRPF5vlz/dNzgprDCWNE+eV0921w7m5JeNW9jj12ey9COAmEyW7WwuGAp8U1K4O8kkNtBt410j+RVM7eK+NCfmc+CvHKoIvyhGgrXv2nXnupYi5ClymDsSSdXYXoey6wthOafBRlubD82sGoFJ83AA2TvtwbTQQK7HgyLRnAa3CwthopzOfXY8Ce/DeMW6UJdTwAVQwINbBykYvZOYB5PbxwCbvxYCT6wp7JGSRhy2lmN2koZGHJmWpea26prtDvTiy1wWBd7HVwdv81sa0z8tApDNtXRo+XyZlhWAwbw2AvsXAbyWF2u7ogqYDJiJ/Lln1Nv1VPGaAuAdt5iCfaWMHRR6SW/VhDN+0wZBhyvTViigkorgvdNGHUv6oGvF2UYjJro2jGBV33ZRTJp2CD7WsYcwoj/jDfqXnTelbehHADc0BBPvZs82GKQw9iTKYhwUs/XnYfbKl9QbOz9iFvAC2qoEOJ9Mn4FTDsOSXVr68e1XQtf/Q23q6S3KgUAtoF4YT1p7gXbpYJV+MfMZg99AToMhA+nrCyXdgEpF8SuCNhiEgxKzbpB0xX13uyeetvR7b9KENgCFDVE3NxkhWiyKXMOjKt6W89aAe6qS1uG/ncqk/Sn1G+e2eWfLTfOiBGQnyHLztGS4zZ4LOJYi2xTa+0Ob+8QH3jw94fHy0GCWXizNtDfWrS21o0RsxllxMxHt4fQPvVnUKeOxtLdHzagqALjM3wiUSOtndB729ExxzZ5nsdEpsHQYFNgVwomwByEgXYypEy5t/6dgglJIDtSR4ByYUtm1BpiQGS+PZypCsaTjVV41iLouCClGlgW5AXg3GQXoZwA1AloqNfep5Hm4RHbzCEpYCagMunufpFbyJkzaYqQHeVFgCuCZ4q4d1jMaWiNsG4pYs8D3t4JJaI3EA42f4FmNqEbKVky3WFl/fB1O9cIFQ4ZHgS7mf9ORdwLqPXrLNCjWKYlDIerc+OyblvrDuFegVGHLyEljdi7iR8ZdyZgM3eBWX0ypzVviRy415mQTRzI7JsNrDkG3qQb2ejcvcq7ZTSgxOlsEsDjo2jCugHS8coZbGIFVtBonHIHnw1ZBv7+9tNsnDQ4K2h2qdOstMEUnB0PeAkpEAqCxbc5nEAFktu5GD9HcHnfFrE6SnL7KZpR0n4yz1sdRNSEBLVsmERb2MAsj0EKvqwdQYkGoYCUC676R1j1ZMqLKIxho6am3nFOyfNsGA2/38fGQ808ulGYNbdTo+VdxCAPxtnT1OLwe4FQADElEKFUwLWcmkHqwoXRI8nsIrz7dvBZThQkVs/CvVIGjO+WanzKa55ealpiB2S93QFLUDrJqVuihqlqd228j7fVHLiBboxxCA3pdYS9HPIikHYh1qyjMd9Ia7YXznE2MTw3bhQH3u8ry1Flx5BWjuhmY8anagIVM+rvO8akCrNJf7JM8t7f4mcGdHqRo2f4qLMIA7wKODNvNrbdzADBhhANaOrrD8C53XfEEYBwVi7vWmtuFBBJDinG1fYFMDR2U8H5YhF/SEMQ2d0eUzZROSJ+PMKih9A5dh9DDydwD3Ok+7tMX3AW4SlcOkJsyoW9/hXqbrOFkvUm8CKEvbtgouhSz2NExSuGwk7F/1vds1Gp9pFSpAL61cqouK346Q4HZ6EcAtsNVZASohRxbILVU0IvWdXRTYzL8VTL2CcmiKvyemIVsNBVAXNhxdcVfcoQQdg+4Bi2mtUGwKj7w3MeXkbMDsvzVss7FbeU9nMPHwnAEAjcBDcCXRmd/JDHPXDt+kdY2RUWRrBRVzV7vLZc7pM04AzGFUYp5icYNlIZ95ZDTZeKJq0A1iz0e/lYaQZ1U3iK9SU7EBSfrlZUjGPRH7TXBax/R1GRRSZztM4R5agLuIHORa+TsbLAiIjPsxrWdk23nyvtwjKGRcWXYEssjvrHOF4klt+7Hz9RJM++OHezzc3+Nzb97gzdu35ia5JtvewABSEhnOPPP9LiWCNuNsUB6KMAA71sdeUgN7BHAbwayMe7ZnhBui6Q/PHYB3MXQckGeNY5aKmYAOQDe13d6hgMyIuRI6qQmOO4InloduwMX1ETgN4HQyhn0aNq3WSNwMbbFmphBM2IKJJ/vEBDBhGzOkz15iVDv/lMHfHFeeSy8CuBOTc7AhtcGEu/TKinX0a/jJB9aH+7MNJw8qz48ryLAJRhqyHYCHOWUDRQ6G+EKTiCQGZ9+af5EbTb9i4TdhKOr2OVKusHl8taZ95oXmZgVrVYe4hF1P22bJYgUDoD97eAOLraiSYQx/9ir6+BaN6+B8Zdzt/jqWYM8fvuJhukuHg02YktsxiFgQIFXricTzJeRGF4YNCpXlzcwSqUCpf/q6o9cgkgYPGnUqYZBbzTh5nX4+6zBZ2Jr8/sQ/r1E39NM3RXi64nyxIFKPj494ONvCG+4fmWzbdaow7JidRMAVrmQt+S4ysV1nUvd2Lamw+VXRtMrdwZtj2eF9gKY8y5PLiEQ5RqHupVavNLKtsQJ4TjcCvmNfXYkewK0ssX2G0ZD+DjfRIctk21QHd6FKPt/cSFxEU/4q4TwyUvnCmzJe08sAbphVjd6LSinHUtBEhdLSsFhzlnyx4GS82V+Okzo1FQwI4dMecMHGhIaflcBpTRZQnxmhugVzEyiGul85ipI/VAkmRbGior0cjg4aizzMhTKYh1u1HPl0H/SEsRGyIA5QqSm+HTNwJ+uu60h5T3+FlDIh9LRf5dfGZ4W+bDExNW8gNoBIH7pPBcuiwUammLf0FRIxciYDu/7JtidovK0+K2ibKFjqjH6nSKOTxoxGhHOIHcSltz4D/JG/ZA9ZU4FNJ64lvvbj5Yz7x0fcPzx6uNbHAG8C9+ZbZ9CIwA1cMu8yLkAXoEgYL3Or7Ofnr1qVdizNDY1oDqrZhKicvdGNxPpEDcmSXHR8J5vtz3HjO63UOnzjAqGRH2bE1tWRtXddVqqCclM7fgusY8yzSqfofV3zkL2NCt6rZHtjSZfWO1AbLwi4w+cGb4JKQWPHQgFXxjLISNudFVAAhVbWwy02PNfSnLU2/bwo3YGc0zljd/U6YEbtsuuYDQnwied5thKga+qNImcilEau6nOtJ6VRnpwf1PSYooUcUEpWbQNrcw5wn72M+5Ar0aLniVSw9rkAd81GvRaomw2XKxw4hjCK3QDjPAzugSkCA+uBMU7+SromaAjZzedCBoXqFi6qZNw5DXL6ApKTy2Ui3ThCdi+AnJhr6YWjrs7pbhPTTcK7IvdONJZt8qrgPdW3IJsTj+czztcLPn77Fh9//DHevHmDX/v4c3h4fMDbe4u7/fR0xbblYGS414aB9hgjNk6umlXdIBzXwQYPauYxTXxWSDXs+3QMxXl2HcCv91UoX8E1GS0hHQR0MvmBaE/CsoyRg9Uu29Mo8+kPyiA5gLWMb/j5If5Xi5vPmep4w17G3DA9BngMTPLdzYOAaH+Wj1wdzZlfqlVG+/RygNtT2CJN8A4cXmRvYCKIWapurrvKFHMdSFbetLLvpYKDdRIA/cVkZzGoGU8vbNIBTep5sv72LlrlZlGMMR90UbNncCQUfxQSFG71vDgrgrtKcxDGGNkAB7gqENcFFxUUpJQ1RBsuhq6ofRAXfmxGr4YyMWNCn3f6bO1VbrhpwKI6DwLVazK66NtUQ9oY3SI33X/nPbyez4b7PFUHaUSL9slC84nqZEKh2AK4bSuy6/Ua87Ufz8ayzxe6SJ7w5NPMArT5+GCLxQCHiy/lEtvZqS/E0umDepK7mj+TcvYQ383BVkSdrQw+b1h6I/FVy+9oeaU+KDNE21AgDCZYxvLc+qZDGLyh3/HH48v9zZitPTuSgtqzjv9X3TsgQSVvt9KLAe6cLlfKSzZMcPRgPDmAaLdUG/68upX3tXemwjx3/8oVeu+n31wre684Wo4evFGRm4VKuTyOCXLONg1XQQUBwherBHm/Oli2ux6mD7CULqJ11WYqrshN5a7PrcBNEFnlVKdoVQYvgG8XZQM8ORBrg0LTr7MhuBPER40HhgElGRn3VGQ4U82odADSH9yqTgDh4o2yWIXlcP2b22aLLobN3ZPCmKGI1Xs2biBuEOhDL5rg9auQCD36BLUFNk8X2zfyfLZwrW8+xsdvP8abt29wPl+cbT+lj178P+/Pi9jqwXE6RfwOTiqvA7aVTRsByftnOT/L2opqfA9UthjAOiXyqFU+08pCRB204x0wOUNsTjcX3FSmynW3EexsyTNdHyAZGD0GOI2ezdMmgKcMLZWFNTON4eQ+lyUMcn4iyGjPj8/9Z/5ntr1b6cUA92SglcaWvND0R0VXI4XArpJfkKR10Y0A3JVh8zytReCv7tUt3p0VtVbOO9Efe0CvmVwVtSEImQbUA7VP0KHRcuuNeXWhJEuikvNczwlncPi202C3Ohe77Fl3e9OaFX7n/ch7eD8biLm7aDBKcC2+U8z5sPkMAvrjI+++fHibm81uKMAd5lLhxsnlwV6KJCHcmxxkI4UZDKm7oxSgEVVjr3D2KgC9r0LQVtP5Dabzl22zwcjrBQ+PNpPk3n3aD+czzheukKR7JBdqhR9rYdvhLikxbwgSzQ0yZwPuurhqxGBwtrN1CqBhu2ugGAlg76N1Nbz2u7ZV5t3bZrizQOPuLfOUmxSQHPgD4hnMS9xfn+NkQDgn+5S9ueHuEYsQyJlbHbQrcYxxlDkbYM/22/9mwapaXnSmnfp8G7pfBHCz63oE2gGIklcHLa9AGUIoihJyqb/fj5N3RpZQfpS35hvn9xuvYQewvkX4bBSlU76x5oZ02pinxL/dC7ACN90LIiMAiiyVjbSWncvOOVCcPvFs+EBhy/XVkd2F6YMgzW5vUdjWNeWzc8eQ2KJqAzYBZGO71PrCsr+hx3+YdJdQmhxkrgzRDIKSNmqfOcKiBDj7bhWjbIuu6OfF9xyUIW0Bl5Y5vFN9ZeScHjzqiseLTwH0EK22q00fjKzcgD0bziIRSR937NPowZiyLBq9LQKcbbCxB+6VdTd5hB5orBhkW23uy6JY4ULxdhJEqRiCuJYrb4vOcfd1BW4swCq6SIAtulo3ZLDekwO3M+3TqOMpXSej10HVrgRuCVW7krujzYtr2vVejwpW0osAbijcZ0fWPWNDVFPSGaQzmkjdwWL9/HWnQx7c8gmgCT58atEbKN/fkZfK1o5elqCtTaFJD304D5xrUQc0KtcIVjs4iDciDGl1m/AZ1l12ILBWCHEQBwrL9q7mWh5Z81rvQc6+GIW5oR6joQEcTGDxnyEQmcBm82Ih6sGxMhN0lWz+2XcWR/iDJ2O2CN0zAMPjDhGbloj0DwuMvQcWifmnR8YKyDoQxNxjhYM4Pfhq5VMoNtjqyKdtw737su8fH/Dxxx/b3O23b/Hm/h73j484Xy/OtktsmUGW7PKLZdiddY8xmoZRf8mmtzEw1JxQbauxtWcZOsYeMvWS51wPt+ydNQbjLhldRzlKs4l3FK5SiQKb+c5lE/6PeqjrvkUULDG8TwW8K9MWEh3PwpzBDzi1NJf0L3tpev5jj0uP6jg3d+OVhUla8nnkhnoGt18GcCs8/KOurLYAI9TdusaXjlwUFHSbOcJj8bbOduMohbc7w6s18vZcOXZdoR1+J+denySaMSZ69vn/0ZMI7Di4wzvv9Me2XskioOAptPaJcmQveU26Fcjcmb9gOs8YrRi4K8daLsSfpP69+DKmOnNV988PtQVEfvecbDBb0aOFKQoX9MDA1wswxUFbPSIhvRBFL+M5U302qB60sMw/GSbhGh55UcWn/vnqx4uHaX30/SO5nN3CtT711ZHVTVXYdjDEoz+XbfWjsiJHAeCqJ8EwC/uuOmTPUdj4SNUN1rD0gVPKgxtHHOgI1ayCN9kujbli30Ps+sWipXzqTjkMCTt8UQ0/RbgWo+iKy3vnCSjxWLZpsUjmIre4Jnp95X5/wXPM+7n0IoAbqtg2n7rVtq93ZY01/nB2WVioIgLY5fP65/uJIvn2MbTfPsauW/6svjYalv3DKzdeB2LybZ3pVHqiPjWRLOS4TNnlI8tKl3C19FKYN7/n+1I2NBLFTVCMRuzl2IlW3EOWLQTh4n5B+ZR8JMKNAYmewpwC4MkAvLBdm/rXGWNNtqmJlFLlwOfAloGDfCbL5FJ21YwdHWAkwagZ3yWIRxOa+0vVVqjqtFrboAbQT094c/8WD+dHvHm4x5t7Wxn5lhskuJuE+iHOrqMIQ6y3QKCif9v/VTdU1SUSjXQrJLBUgD9yX9qCFyNRVqFqUzm51LyyyGBUbnQFaJE6Izf18z1SqdtCOXxg2Ed/xFm2h4I9ne5wd2cDt6e7ETFHxpDSLtDKvqnjkg8+8lzuIp9EkvcyoNS21QHLsnlCrYdnyOCt9CKAWwFXgm7NW9cJgM0zDZsb1yWY9YeGqjZSVND8SF5Fj5pA9cb1cV6bIsWbDu8RdGTq1zXQL6d6BWcBdnKKK9wN4KDSBqQcgJurQ3ZFaAwscUi63FuhM8+ieaiyvrpJcuTZfau7TBTwy3xPc+UoIFN8Fxq7p3dbs9fGZ1mdiG8kYcAhDij0+0Kktk4nAAAHEUlEQVSMmU6xrYvR5EuZT9hK3wRs1hn3eDSGiXBnMODdFAPuJ4/8Z1uNmY/b9pG84uIbIzw9+SIbd0M0RlYZib9nqbwE7crS4eXTshBHfJGZdr92HZzkbAcy7SFmxLh7uZFVQqh2wxVqftyIDppPaRrUlWTut9hY+qRJCmjb6sbGfcuzO3eZsAzV4EfPJPK5B+3ZgNt7b1pnNM2Q2QrWt0CbBOpWehHAbUnjrzK4BG1t1zVQXDFkMd6C5fxzoH2IRQuAvyN1E3SbDT//jA7ex2/po/tHz6CPGq6Q3ZedoPrssfbG/pz+wi6nxqe81XFgikAcz1GNBSlyqLAs776iZ4kN3Q2T7utO2LPJ3PGSqYrTMLat4KrZyhoXGettWeiiozpnGBiFzVufc2Kb6QfdNtvgd5ub+UUZ8a/4mGtvhEYU72jkNbVBMGBXByjA3lwq5ZhnwycdFaA2Sv3uPGAnyUw3ThzJeVcjYaBSHnVWSJtRIsbGYzyg9GJEypQ8Z+5rQw5jpqueaYUyd5NUMvZu0G6CunXq10PTf6OTiPw/AN4C+H8/dF7ekb4cr3n8pOml5w94zeNvVHrN4ydLv1tVv+LoxIsAbgAQkR9U1T/4ofPxXHrN4ydPLz1/wGsef6PSax6/cGm8+5LX9Jpe02t6TS8pvQL3a3pNr+k1fcrSSwLu7/rQGXiP9JrHT55eev6A1zz+RqXXPH6B0ovxcb+m1/SaXtNrer/0khj3a3pNr+k1vab3SK/A/Zpe02t6TZ+y9CKAW0T+qIj8lIj8jIh8xwvIz+8Ukf9ZRP53Efl7IvJv+PE/KyK/KCI/4n/f9IHz+fMi8mOelx/0Y18mIv+DiPy0f/7DHzB/v7fI6kdE5HMi8mc+tBxF5LtF5JdF5MfLsUO5iaX/xHXz74rI133APP5HIvKTno+/LiJf6se/SkQeijz/wgfK3816FZF/x2X4UyLyz3yh8/dMHr+35O/nReRH/PgXXYafKB3FIfhi/sH2ovpZAF8N4EsA/CiA3/eB8/SVAL7Ov/8WAP8HgN8H4M8C+Lc+tMxKPn8ewJcvx/5DAN/h378DwJ/70Pks9fz3AfzuDy1HAN8A4OsA/Pi75AbgmwD897B1bH8IwN/+gHn8pwHc+fc/V/L4VfW6D5i/w3r1tvOjAH4TgM94ez99iDwu5/88gH/vQ8nwk/y9BMb9jwP4GVX9OVW9APhrAL75Q2ZIVT+rqj/s3z8G8BMAfvuHzNPnkb4ZwF/2738ZwD/3AfNS0z8F4GdV9f/60BlR1b8J4FeXw7fk9s0A/opa+gEAXyoiX/kh8qiqf0NVn/znDwD4HV/ofNxKN2R4K30zgL+mqmdV/T8B/Ays3X9B03N5FFsH/ycBfM8XOh9fiPQSgPu3A/i/y+9fwAsCSRH5KgC/H8Df9kP/undVv/tDuiE8KYC/ISI/JCLf5sd+m6p+1r//fQC/7cNkbZe+Bb2RvCQ5Arfl9lL181+B9QSYPiMif0dE/hcR+foPlSkc1+tLlOHXA/glVf3pcuylyPCd6SUA94tNIvIPAPg+AH9GVT8H4D8H8I8A+FoAn4V1tT5k+sOq+nUAvhHAvyYi31BPqvUBP/h8TxH5EgB/HMB/7Ydemhxbeilyu5VE5DsBPAH4q37oswB+l6r+fgD/JoD/SkT+wQ+QtRddr0v6VnQi8VJk+F7pJQD3LwL4neX37/BjHzSJyEcw0P6rqvrfAICq/pKqbmpbffwX+CJ0955LqvqL/vnLAP665+eX2JX3z1/+cDmM9I0AflhVfwl4eXL0dEtuL0o/ReRPA/hjAP4lNzBwF8Sv+PcfgvmQf88XO2/P1OtLk+EdgD8B4Ht57KXI8H3TSwDu/w3A14jIZ5yZfQuA7/+QGXL/118E8BOq+h+X49W3+c8D+PH13i9WEpHfLCK/hd9hA1c/DpPdn/LL/hSA/+7D5LClxm5ekhxLuiW37wfwL/vskj8E4NeKS+WLmkTkjwL4twH8cVW9L8e/QkRO/v2rAXwNgJ/7APm7Va/fD+BbROQ3ichnPH//6xc7fyX9EQA/qaq/wAMvRYbvnT706KiThm+Czdz4WQDf+QLy84dhXeW/C+BH/O+bAPyXAH7Mj38/gK/8gHn8athI/Y8C+HuUG4DfCuB/AvDTAP5HAF/2gWX5mwH8CoB/qBz7oHKEGZHPArjC/K3/6i25wWaT/Geumz8G4A9+wDz+DMxXTJ38C37tv+A68CMAfhjAP/uB8nezXgF8p8vwpwB844eSoR//SwC+fbn2iy7DT/L3uuT9Nb2m1/SaPmXpJbhKXtNrek2v6TV9HukVuF/Ta3pNr+lTll6B+zW9ptf0mj5l6RW4X9Nrek2v6VOWXoH7Nb2m1/SaPmXpFbhf02t6Ta/pU5Zegfs1vabX9Jo+Zen/Bw2N55nWN3c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759" y="3827363"/>
            <a:ext cx="3200847" cy="2857899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7093363" y="1407010"/>
            <a:ext cx="1139168" cy="650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net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608677" y="4991118"/>
            <a:ext cx="1271053" cy="650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</a:t>
            </a:r>
            <a:r>
              <a:rPr lang="en-US" dirty="0" smtClean="0"/>
              <a:t>riginal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6697708" y="4991117"/>
            <a:ext cx="1628892" cy="65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 smtClean="0"/>
              <a:t>Cv2.resize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83764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229" y="-230188"/>
            <a:ext cx="10515600" cy="1325563"/>
          </a:xfrm>
        </p:spPr>
        <p:txBody>
          <a:bodyPr/>
          <a:lstStyle/>
          <a:p>
            <a:r>
              <a:rPr lang="en-US" dirty="0" smtClean="0"/>
              <a:t>Demo (</a:t>
            </a:r>
            <a:r>
              <a:rPr lang="ru-RU" dirty="0" smtClean="0"/>
              <a:t>демонстрация работы)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8678" y="1450731"/>
            <a:ext cx="1139168" cy="6506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Input</a:t>
            </a:r>
            <a:endParaRPr lang="ru-RU" dirty="0"/>
          </a:p>
        </p:txBody>
      </p:sp>
      <p:sp>
        <p:nvSpPr>
          <p:cNvPr id="7" name="AutoShape 2" descr="data:image/png;base64,iVBORw0KGgoAAAANSUhEUgAAAW4AAAFoCAYAAAB3+xGSAAAABHNCSVQICAgIfAhkiAAAAAlwSFlzAAALEgAACxIB0t1+/AAAADh0RVh0U29mdHdhcmUAbWF0cGxvdGxpYiB2ZXJzaW9uMy4yLjIsIGh0dHA6Ly9tYXRwbG90bGliLm9yZy+WH4yJAAAgAElEQVR4nOy9Tah13ZYe9Iy51j7nfW+llErAS1EpKBu2VZTYSBoRUUI6wU4wERUiXBtGFNKwsCWmk4Y/HUFyxYANRQMxKKGIBtGGHSmVgCZRCaHEFJVKaaruvXW/95yz15wjjfE755pr733en+/bX+6ZL/td66yf+T+f8Ywxx5yLmBlv4S28hbfwFr49oXzTGXgLb+EtvIW38LrwBtxv4S28hbfwLQtvwP0W3sJbeAvfsvAG3G/hLbyFt/AtC2/A/Rbewlt4C9+y8Abcb+EtvIW38C0LXwy4iegPENH/RUR/nYh+8Uul8xbewlt4Cz9pgb6EHzcRLQD+bwD/NIC/CeCXAfwRZv6rnz2xt/AW3sJb+AkLX4px/x4Af52Z/wYzvwD4LwD8oS+U1lt4C2/hLfxEhfULxftzAP7f9PffBPBP5AeI6HsAvgcAp9PpH/tdP/MzICIQEQBCKWTP7X8gULoPEIjsHP73eB73/c5hARg3aiLXHuMrD3E+8O76lRfSY3Ghu7Z77vZA/l93cvDg39vhUl+54eXbL1+4SIfPDffpoLWnlydxX3jhuoY+eafrlDwMiaEHM6NxAzOjtYpaKxo3OTa5zj5aZmlFUGiQ/yhdM0wwLCFtX8effaSWN+Zchn7URlKCT0SEQvm8OE4RaXqzKtSLv/63fhM/+MGPp498KeC+Gpj5+wC+DwA/+93v8h/7o/88lmXB6XTy47quWNe1u2bXT6cTSilY1xXLsvh5KcV/RCTnJH8ves0r1jrtrK2YvZN6Zx1BcXIKBsgbWN9h1kZP8Q19jrVTxv0BoLtr+r7GmfPqnXvy68pyECiknHYurSC/7g/u37kS6Mo7H2O2+5h3crvfCsiWXzoa3JGj3XniE50c3BGJSdz52iwPct7HR1eAO2Un6iKdd/0Mud+w9tPWlzOlF32tP/b9sumPu3caNzSueH5+wvPLEz48/TZ++OMf4MPTB/yd3/o7eH55xtPzM7a6gbmhoQEEsKbfSAHVAHvVcb4UoEj9lKUIXiyBF6d0viwnEAlOgAnMQGuMWqv/WpPyNK8LaytgWQVrHh8Fpx4fT3j37hGndfWj4ZikV9ARzTTM/rV/9T+ctyO+HHD/KoCfT3//br12NWSgaU0k7bIs3ikzCFmwjtzdG/uu3WOASrpPNCEJCViHI41Rj6A9vHMLaCOVh1vr3wVSmeJdmtTDW3gLXzR8QneT8Wv9+cJz+mwhwrIsWIr+lhWlbELEGqHBxq0QMCZG0SNnpp2eM1Q0DtRaAwFoRNhqQ2GAsSlwF5dbtQYWiQbAaFVB28ahClCuQGFG2QgMwZpSCNyaHFPhSylgXnstAHF+Sev/UsD9ywD+ISL6ByGA/c8B+KOXXshM44gx5kJ3oDX0BKlIRjRaUs9oApySAQHljirrrS4pvo2jJZAdmYVFn5/1Mk7e7YB7KMIReGdBZ3/fO9DfytyBvlyfkOInvDuGnTTenRFDQOVCyq8vF1+I7XXBgCLH1g0z5FIpEKvWkkGG6Ao4T+4TWb/uNb5CYjYdNWniUSPUmjB87u18UU0c4C1HRgskV9Buksdml4NhNyWULYG2aRYEe4lQWwO1iq0Stq2CKI5FLQHM3JmHqYThKsm5afgiwM3MGxH9cQD/LYAFwJ9h5r9y6R2v4sRQjZ1ya+BSovJM7WrszJRbAxs4eWU2iY6KVGpr0rIljR6Vln70fKT8fFplWJ0cgnZ3/wpomzx5zVA10B7B/No7Pwm2668lfD5s/YbCgXZ3oUw2lPrX5i+MpIISWC+LsO3MvreiKnNLpjdjqSQA6Mw7G4aYXPgYSWtQ7bUKxjCqmlMZzYZjAu5aq/ydTD2Z5LXKYCYQbR2GbbUCzKj1hFYbWmMsyyKsn0gEhtnCFZ8ujdIvZuNm5l8C8Eu3PR2G+piAVKbbmQnYAZsbS+O0hqbiutg9sNu9/PnC0qjArpMYqO0654zJT877h66Xtp+s6dM5MvVweu5IaRCNcBgxWSiNwmkIpM9HVw8mc2/hNUJo9+5HpHe74OPdubEn7mRh9Ldr7Dr3z3jWefxB2jcEV0ONrRpg7Jm3vSCkdaCD6U/Jp8d4mKdRwzYMAIcTQmbZS1mCcad/XR6SZaTXAnJJyFWHGBbsR/kBZKTPGbf8hGgbzkT9IZ83McPYtUIAc8NaCmxuCiAsawODfR5uWc0kXHSYHrfnNzY5mYPX+YzxIlVoSyCsDLu1BirFgZwKuxRDgT9vBitvyjQI94PiI8MRll8a6BNGLh3nNlC69gQRBegreF8qZzdBlickv0bGeEs7fJKpxEDm9W9e6CdjS/DurDdB7OO5dG0EbeZ4LiYjP2//5cE44untzmZCjXbXg1NMAN0sL2Q/A+/FQducEMy04IaF1E+pAA3CuCOV/vlcAldyFUxb61m0WlACuBXYhUhnAmhDWa7VGhOxBGHiC4XVACAsbQUzq1axACR2b0CPFwb3XQA30Fepd4ds+21SCa1WVCJULaC51YAZTaVmGbxHuDVRiQpQmEBqdnGQYhbw59TY35A9OCw0Awvn4YGD97owAPWhZuGPz0H7irntLdwaXoGvl4jEFcXp8wSenr4qZFv2a+ZYiMwTbJGfmknMO4yogGCMNpELB3I5Z9RUgBG8TYDY2JAHPYcO6Er+2DxfDLSPg+CVHJvayUuR/K51Qa0NDYRlq6i1YV0FuGs7YTEPF1xO426Am1lsTemKXk9sWSWYuSS1Joy7KDC3RihFGoSZgQa3dTn4m2qEpMwZwAE9x7gVvLvn9iPqUyYG+0nYV7w4mQG6pll0bmcJuLnjFn75Gw2fYir52HBN8OlTcUqcD1qX5Mwyxwv0/eSorebXPg+Qu4mkJ50HIfPZ/eSk5evWYBA6Tk5ms4kAdokXurfN0pK0EgPl9Dh1AG59aGQnwbaNjY/OEbkOYtxEyjb3JtfE7LKVaqYFlE1s4IVK2N2dbTMOffE13AlwM0TBKamC7Bqp5GqodXNVatsIpTS3BYnLIIN58TjFdgQwCrio2pPAiYjQjGWaSWESXqeOp25C2qkv2UcHgB0HwecO10AbqX4s7G15b+EtXAsDmHEP7HNQz3SKABRQWVBogbnomY81JeDdpen/qyCk3iZOFne6ZmZ2cJih3J7dgXg2v+g4KR4L4sAJ9JubYGpj1Cb3ZHKSsdQVa13RmLCuDFCR+boLku8ugJsBN2eUIu40SU+B+EsCGdgN3OVe8SO4gZuZT5qy73AoEe8SuDtOdssB9uz4IksdK5aH64xp5fe2fPaJoWBbADBMmgaR2Ce3S0AvJuqzy/+uOGmqJ5lMjLccTYj+pIVPmQvJzO816QHXtSVjxyMo7uYyb8wnkFnwhTB2qzQ5eQzQvcbk71A/7tzkqYBtrHtn8oARJABMAh8KnCCCQYOb/YzQckANIeraj2qNsXnG5uo4RWTI2g75S4FTLcbTBnEnVOGwLA0MYGWxn4NIXBOpYGkF7ULF3wVwOwA3qMRrYC7BvB0Ik9hDAm+xiQSgO2AXNa1A6rQEGJmN244ZJMcBcqQeTyUiKwReHSgTQLf/kvvBTD3PppwevLl/PzP9WRYoH9L/eVLSykJ4Neh4MkNdfs5wi0fGx4YjoXtVGF+O1d7oQPmWvMzBO0wCZGDleRpAfNpdc+sPQfsSZSi39RFdp+DEXC1/fV4mEWseEzHRsZPnWsJcEmxbtliag3fX0Rlh5ktQYvUi1/tMZqjJ5pIMQ1YGH68pJ001ZrcZeARSzmIgDUJtRcFaJj9pEbCWObhyLPVwL8DN4j5TiFErAbygFfXL9Blo6WKFIA7sRFhIlR4iFJKO656a3Nym3USbUcNLLH/tJuNSGDtNvjZ7LpcD0M6LYSXn5Dk5nYw068Qz80qiQJziGM0rnJ81v3Xu7uaSpMPQE4c0Xxu+JGjfmv7XaQf/kmEU4sZU+0nA/Hz/98eHAGhx1WK/HHpEFkKhW/R1P6f/o0AqbsIsKLSglFVXTuqRFhA1AFsUlDWtIqyVKS1oIwVGixuMUtiZdJSjHyKsL7vl1vM/sBhO9cMEm2MTTxQkn292IfRy3rCUgvN5w+kkW3vUxlhXmbxcloLqGdyH+wBuoBN1nTmEU3VRSFnDmLFfjhMJ3BpQVAp2TP1LlQM70N6nx1MgdLbL2AFxlLq/kyGb+4fjhPKQYexrbXhI8+ExJyHymjATel8CvC/FuWOoY/GvaFIzs9ks/dGG62khxrwqQQq0c2+fWzSIEbyzsHdu7BpbyiM6rnyD6YbQ73uS0gp2McRkNuKeUc9MgUdlsvh9klxZtrFtt28zRX/2QqW6yPWfwV2PponnPmDsXI5Zc4g0JPVUc5TTsjEvv9bMNCJ2bgFuXYFZilNNsZQYWBeUpUz7moX7Am7XYcSHhjJo2zG1pV/TWuLGSgjEzxtEOuUJNX8TQGI6sRnc2Uwxq2S0uGaDivzdfo8Bj3NGtK+w76Ngg85UrswOdqC9e3k8p66jagL7Z3aRvE7YzbSWfD2HTxGkrxYEryjKmK8jYB2vT5muI+r8/mts59Nnb0Tj20H7IOT6m0awB/JbtZ7M1snhsbj5xCBzjwq8q99s8uCiJw1o1FBQ0MAwgDFS15lJRrOL8HXPp9jgdXqzJR/1pnZs9fuu1ZbKm/+2xlaa+KZvDdtWsa4btlqxrivOW8WylO75MdwNcPtsMcWOfpRMITGTrCGhlqklQAOxVnjJgEFyr0hHACAgn/uAC/sYVdzU5EEDY/DHjXWMVyPiqW08J9jXQp+Z2e0k3zob5tVRaJw9bKJxmWaPwqybFEV7VZiZo8a/96D3cSB+C6DKReyKO2PYR9rSreAdiVn+Mvs1cJlPiu8Y9T2E1DV3Wbqx/UYtoI8+sedZ4Kizpmy56RjmwFSdRFcbs503SYELozRCBSP8wBkNoaWzp2O3VYCQYkjCqKarPBffQiN2QcwLdmpeLq91RDrxuiwNW61YzgtOW0VZiu4cSKj1WwHcaaAjyVbr2P7rnHiCaVNzH85m6oaxb3/GGrX34wY6DSsg2FQjhi6hz4AnT4WmlXt0j3RHqver6ielmUGb6EqHz+8DkH0U9jd2y4fT6cd6UhwBdz7m8CkeGznOm0EvUd9bwftWc4nGpPd2ylL3zqjRfWo93FP4uDkGG/OG9Hve4F4j0FHI0VfzS7ZuQy6J/ZtYiZs85TZoA9xg3jkfeZJUCQ3bviJFx2daqJNWW5q5pDZbRs9iJSCzhRfU0lC5YSkFtVb1dvs2APd4pPTz6wzbfau1KioPJUasalkhAngBNwKtBOYmphI0gAqw8B6gMXSObHcj8gez2cLP0zuC9C2pdvn2kNBr+nOm2ZbWESJcjGcW9RXQ/4jBd9Nk7jcRclVp/U0ngb9E0KYaTSWvsXF/u8NtZTOC1v+l44nTD4kZq8ufua2K/h0TlFwZvj1jg4AmbDVkALexXAHYTDJ0stT2+W9FTCWU3RahYBsffqhVf63J9rCs+oBi8lnjLyR7hQsLX0AF3w7GLVLILNJAGBT2R6tsdRNxVsfMAtppvX9TqUW2mhLqemj2Knw9Xgc79uammcthBioh8UNqX1q4M9rmrz3zucOtwPQpAHrzBOhOzTpeofhpITH4bDJJZ6Np5O9l8O6Ff080aNaHyf9D1rPJmVzYbjruYiwbcNBuzIg15DoOKWOJuSAzarVxGkLBmba+Lvk17TX3O8tP7GLa7WbqTD67SkrmKwFFXZNrrSD1jjkKdwLc4ottvttWiTvQVv/sxg2oDKaGxr2jvmzNGP+oyXaJ4eXR0Jphe8zczgbRNKcTO6SFmFyJ1Zuzd28hxzu1Xy76tT3zD1/aS/G95v7M6+Fjw2ts2Z8KXBffH5STETCPzCDfupAxMv/9DYSo37hmZj455w68kbRVN4smsxtReJY4SrhjAmL0sy14aQ7otg0GEMBdd6aSDKzGthlEjKKeIaXINrCCLS2Vzd4Xxr0p827G/Nl+yaaO2uGKmY353icnmUUtkMmDouqkeIZwq2r2aOAlFtQ0n9ENdaYUnbBArNqSFZnSzI0KCuTLFuKa02JQuho785W9zMh6kNXeoarV7PnPFpLZ5FbGfev9kcF+DvC+m0DQdSQT4PhszPsV5qufmLDvU7Pb1IG2+XMPS97NfJHBWxm3mSNaa2hQU4gxbARg27/G8bfbuDnLPqHrRIyimCGTi+LwUHTNiY9AA+7MvFk3qOrMM0ZGBc1zbRBd7nt3AdyAFUBMG2bWOPylWs0TEj7whue7v4nnFTL2oQl4z8KoApJOYnJSy6KMiT3fTr4toay7ySH9fWQuuTQZOHtudm0mpK6FewV4svkK6Tg71mfhUyZkNQbXhK4/+5lDZw6yxG61MH+p0E0u4FrPD7MIBdsuBpgB3qx2EYNkg4YG9IBsjBpQ7T6BuN7HDrhNgBgRg+zpTySehIUUqzTP5vPuwGyb4TVbFB4Co3H87flM5afLNXQXwM3M2Lat2461FvkSRWsFrVUpSGtgEHhhcfsDvEP6clfRwQSsm5hT2NQv28dkiZ7t6hmQwJR3A/dwkOVBAoYtPjCc/RITX5+by30rTQEfEXbl1EaagbftYTOGa6aUONV+AJvA/oztz2Hmvd+Wyzm7AtLZTGKvUtwrRT/yWxbfu7ro3tzcjK0qIWtAZfGbruY/DUblumfXxsETSIaZZLTJu3OsCg35ULGbNjQeiymYdDaTpMlSI5VaP7sautJd7gK4Afn4JgD5LBDZp8lsC1cFYfnOkCLiPhbyWWcg9uvo7Ulmg7KaOTIxxPgbVsXtzjrkhk1rO6lDeuwjQphyOFR79GzbUjuyc4swBHAA0HSFjr0G2G/RUq6FeXKvgyiJY1IXXQKmHQ2eJYPKHmFoa08rt79TApjTqfG2WUly3bsNdzAV7N9O1yy7dOEcQPZmJeTjbLcSHkrJ6XhLm0af7Ossk5pwS+VEtsZozN7rjJvSRCVskhDBpsm+Fp/c8BD7aFf0wA2wfwfUlOQwd+R6iTqRPBmIm+2eXYszHu+avmsCZtNO1w9q79qYuwvgFpuzAHcrTfao1e9MOmhTAl9j1gDUz28Y7NESPgHAcMDmxqASPGj3KsN1lX7iJMXtPCrg2drPP5GmDXYAH/0pD7fHNt3P7PiLeaBPXuxfHzrEHE76S9fMBkf2/hl4X2asxlaO7x2H7J9OB+Cv99I5CDJhxWn1m2tK/STwcbxzwWfCNcOgvW8cDsPx6Hz6jnaD8QM4+e/puT+aFgBhd3OyP34G8OHW+LLfGNuPXCvN0WebcxcctPXjCp1wizHaWCci0dwNsDGjsmyjatdqYuesoD32LPb/rC/2mpO3IaWWTZuYd0w6MzcD7QTsXb2pkCrUt/ss3AVwG+MmBnhp8uHOJtcaGlppsM2h4iOg8M2TCORffc5mj84Eot+iRDFp23TCAwMooiMK1nmPgYsRGcrXLN6dVPnk0E2kZeItZxdefPUNvXvdVnsLu/44u/Gc5e7zMD8fnuqA02NXVzHbu8KJU5aDY5yX6ju/M/tMV2Kgpg3FhBsSmGZv5vk18n4aUXuOOP3Nwz3PxYGWBka/l+8BaB8GA9amY9Em6tV0mVrAOZgRLWU7BmJmLqFuNXRskdoaYzOzCIcJZGPZra8yo7HtCWJb0dnX3THv2x3b1lriuDWzQRvX3kdnGm9E4L0ide+i/aHQIuW+e+A2YDUzg7HsEnYrW5WUWTTp3w5exkDQA7ibV1TKMfc28l2n3oG3XOwZ7cgs0F+3Tt+pgHHvUqMcMbhd9l4LhBcfvcCor+R3Z2rIsQ6gzhNBGNeAOchdE56W1uzvCSiRCSMBqK55Ul/grl/MKPXupMu/fFkl9bXdy07dApjtnDJYHwA327spF5O+7NXAQyly385Yqi/GiuFrYSA+3R8zidcDtxwyo9cnNVOUypjNhe7Cx7HU3EiZwAYju+HJBGF4oTjzvyR8Uxt07BlepekVswikq7R/rsP2fEJKQEFX+/p9ADfgS9Jbk81XWmsotYjNyvbOrjVmk2VzRgF0CMhLoF3XsP5jag+YA+QzOI/jj4ZjDof1OoD0bYTx9UEnRT7SjPy6pDrmcVuCH2fj/hoKY2Fk1mM2BlyZvX8p7tuLEj01LLd9nY/XOtacgPpIPBxl+YIovjXzx4EB2+dDITOlaNdn6fR83O3aaiYxBm4PGGjXqnuEgFHR1LYNZ99uItFUfacSB+/IzrReBqE3Am/2bMvFohL8DYx+Cf4YWdeW3xbg5sSoWzBr84MUD5MGqvIBUG9YA/JO39ozVmuYzGjsfQtHlbVztUuI2TOYjvv0aesZpf+Hm0Po48g26o6YvgokPi2Mk58jex6Z9yXwntvF7e/X5+3IVHItrquLgi68P2NFwd5tpI7Rva5w4/O7QT2ANnVPApkdjncunfuFV/ctmrDum9+E2yAoMW2Kcd7F7Nq3aOiVxbRqIF2dWZv5BAm82XO3Z79D/tNQpf1lH4/ZY8SvN5nAFIIQ9u8gQPYsDZm5HO4GuC1kyTWe5y+zN9lBCqQM3Z7bDSaxqQBAB3hZHbno9ueNluLuZ8/m5TB2NImOmNNHTedhfzsJGz3/UmT+ljAzjxwB9VVw/JpDbvcjH/XXmKFGn397X+/i1eC1u0a7h2gC0XPaMImb0uG1HWjSL0Vz6ceQa7ezKJT3yDG1harF4ietFDcTrQTmyWVazSXiM105JifFbJIAFeZJkjAyy5mjZrql+Ry40+RkVonTfEEIjYRLI52/kubdAPc4aC797MvuDAAlf2C4j290rzrUJ7/m8FGAe6AhZPe1Lx08PRyD9O6djzKZfPPhS+f7slB4fYN+3i5wq7A5TrXnOIRx8PniGcAZqc1JGKlyf3X0gspwLeNBM8bNA+NW0A7GnX4HxdyNTz4Ys1lpzqYSu62FEk01pUx7AsMwIYRdPLNwd8DdAe6EEV9jdOPfZg/TmHYq102LbK7cG4M15CUGOpuku5b2ePw4L42PD0emkNnE5NFk5VG88o79fajIfJZwzYyT83T0NzAv48zn/yiV3v97hKieZ1P6H7vr6fyg3uYmkRG5co5foynM2PYYX05S4jaXSyu3TeaOyWZGfEjobDWkgTmy2182kWTgx2F97ROPP2l2bwLcUeTRMBMT4lYdeQ5YuNjljN0JcOvHE0o5BOEZiI/PzX4Su0xujCD9qaB9+I5J2s8ArLeW/+sIo8CZAeC3jWHPAPrrzH/HQ5OtY24ywfSGX592DbGx+l8Olvnt4/Iet2cvSrLZo39fji6MM0B5/JZPAmxhDsUz8v5gP2ADwFisF3uC6B4l+t7evo1YdHNQ9Bk403gv3XcRtdP8LQ3evePmTpUGxrj9q/QXwl0ANxE64I7d/qj7e3Ycnx3BOO+VSxRf0+nTvw3Ax7Af9IgBlMHb7d2X497dt78nZpLX5nWf2I3PJbojRep7fOZmcuTUWUfO1VGUfVJm9cnlSp28nw2a5HMkeLe8A23HARfyiObdCTp1d+fnPgzUi+3k5GIOzD0rH052YG39bJJZ5Gq199Oiso78a0vumHGfwR7cspeTpZeYJaEHyXSBxjIM7TC6/TlAt8yyJR8tLXMP4DbQngD3VOO4ANyjVnkBuInIv9Ijz8VXd0ipdopCAPzyEPFwF8BtjPuINc9A/AisgZ5N723dr2fWNzOwCXkhUO8HbVI2J7VTmfMYze99OhOUiZ5xIF8Le7Yw4iTtjrx/jhEQN7KQlCECx8gaE5m85s+N2HLwDqlgzVnwSaU0eHgE70nb2rvxHO8Gc1/ECUmg1CYYyj2+szs5SGgo+GFbT9ORisvAm+Mbo+pBmTqWHdKFdi+EqQkIm3c0Go+/ZI7IXmgWyW4uLDPtZOt2duslyj13Mowz9k7meEbrTmjauQNaifb1O+JOmH+Ow10ANxGwrpKVRTePKaX4uW0ss65rd218zn4SZwJ7ymCP3X37+9Yws2k6ZuggFEFh+JM7RWI3WSec0q2U5v7uRwX3lLw1stSLR7XXGXLKXz8E+mv9c/tuSR7xK/L3MWHMpG1kkR9JI3s6gAzJO+3gdsEaZryJkL727s2pfNNhhMAe/GPMRJ8y4Hd2qz/Zt4g7c8jM1i3P2iKcAO/GtjOJse+Us4k07Oo4C+KpDXtUJ6IpA48A924jww3aNXkWTpfCnQB3z6hHs8m13wyEp6zcO8aeoc/OR5fEfH0854Q23ikH9twRwpzfBOYz1y9P60o9juFwgHeC40LIqmyegk+gzc7AOLFNjvc5xxX3bRDs6uQg73nQdPdmbHT2zm6EaJ57qtQDQCrKNOz0f+z/vmaGu2IqkSjZ68dfuwjfvV37IMkusV7p05bt2OCRFBvHUl8Fg2XN38hLLfaMu3/5mpeZmUrEwyRA3cA6VlDmCUpt3xisnvaOcVsp08V+EjqN+9TfiOAuzFZ5IaRmjDzivkYk7wK4AUwB27dwTMx6ZNcze/jMnFKKfDXjGluZSbpL4N1NZpHYBcuyeCPagMtNNBMyOVDqsLfm9RIo7C/PO8vuOb9JSAvEkyAy5pSBOs49Rp7cH9NABq99nUxtzhnoc2ef1ctRXSZW1/998E5Kc86+Zq/MwbszleziDHEYZcgJ9M8NhfJodsDbvdObPfamktwvZvFEfDNt7FrIz/hY8bRyzgycE8tuYffO9zpGroAtNu/MtKNvxnzqMQHwHO1kdCzMG8HewJeI9YPCERO5FKCkaYxdkDGvawlX5i6PAxH9PBH9D0T0V4norxDRv67X/20i+lUi+sv6+4M3xNYBsQH0pd8tTDwDuObtk0wkFmag7TZSuy6RB6Ma0s3Xhnqdnr82zN41AXZrMMY5G/JkaRjQtebnNmmEtC2vXxt/GmIzIV3ajP3w3WdQ4rj43CUEySNFj9fS/PgWwa4f5muAMUE7nxAI4NJYvoOQTZHXFToJeQxBF6aFiVNj9bEmk5Pp6zJ6rHa9NXvSi9cAACAASURBVLRa0WpFtZ/dq/ER39Z0sU72ROEW3ilp4tM1MaDLh7P62TsYcWIo9YwrcB5O+3dy+BTGvQH4E8z8vxHRTwP4X4noL+m9/4CZ/91bIyLC1DRyZD4ZJymPvFGyiSSzm+mguYUiALtGAfpB1jOH28MI2FnluprHCfhfBP0k4lmPh/EbgwJim88DrWRvZkgDcvYu9dPFmXEbiFp98vhuem48n7L1ZJLoBFHO6yBQpjU4Y9lHdX0gPO2Yz6V+NQnPZ3a3DA8E3xiLyM9DBQfyXtdX8zgp6LGS0puPMlkNLbFnyofhuCtJ+hOi0zVPYtpuGmnGvDPrhjPvVIIkJIcecZhlfW42Vg6H5eAymyZf+zqm4VqnWk3DRwM3M/8agF/T8x8R0V8D8HMfG5+Bbp58XNfVJyTzbwTrGcu25wBAPi4anzySa7eB9s0eJbN39bgDi8n9MWTwvhgGdZuyKj9Vwff5M+DqwDGDCOsOutx3XEbvkiV7qicA91dmYOcJA3SDFjAVKoMz1xWKN94d2+Vqet9oiN7icohFSe9BG6DdjmkHIUnN69rdZ6iPsePf1L0H8Ib1NWXftTmTri3/WF0CbXIytGDHRUa/+yGH0AQQoKs3iz0z9A3m0EA7oNZrrcUnFcd26YdobuPLlfNZbNxE9AsA/lEA/zOA3wvgjxPRvwjgf4Gw8t+cvPM9AN8DgL//p3/agfYWr5EZGz9i3pqWVqyn7fm4dRY35XvfODAnN9EPR0BO/aQDCzF1cc6YP5//ngZmkJk9Elh7mfP7zL43ysiEg7kkW31S7WRsWznZwXacHAq2k+JBTBpNajLVSIN9WFkYdqR/S/uMA2XUVnbmqHgx0pwIylv6RO4PHxs6rcLzt4/vtvxkJYT82j5/SQvpu5++H2nl9uwF2u1ldqHSxXzh+Rz7mP9EFMRMomBdxRzSmtq3DbRTGRgd8XWw9ptDiDGuXtjjMxfYtvX/PeO2GKeIAOBrmJwkot8B4M8B+DeY+YdE9B8B+JOamz8J4N8D8MfG95j5+wC+DwA/993v8mjjHicjR9v2NbNKZy6Bgfh8erIHm135uvM8yF09RPbTpingjk2kCcfz18wbGeAtHeTBecy084ZWbmfWvOxMHAOAAzIREiYge3+czW+7a1bazL7HOu3yBQBonbp9qW0srhnLyfcBafmx6W1yaYyjV4Nn1ubb0r4WMij0wj3ymkE9CEIXS+oauU+MYDDmTZ9J3XYmuGaC82NFlOcqZc9OvUfyMGE6GbPa+6TfVWPdVbd3rb4Ax5+z91I7ZfDOcmkXUrlnAJ/zxszdhncjEMe1HrzDzDQkcEHCfRJwE9EJAtr/GTP/V5rhX0/3/2MAf+GGeLCu685nO/9mzHsE6tGMEqxbOzRf9is5sivPBmMetCPjJuqP9vwunuH+lUoa2A6GMh6U6cL1PWuWCcaWwN1swMTNgTt2ZsuTNq0b5M7aBtD2geJqqNRba/C2yyPKo7nG0ziptQxQoRmR6VBnx7JzEqkOpvehAntk3EMaHtdEKwjBn+o5gXO+L9EkEM/goV2cOw8G6u/PwhWeMGo9XyIEaOe0R3KhfcqIQfLprsa4qzFv3WSKGa14TTqIu6lELmOHpbPyct+s1N2Kz5pRercX6vqeC8e+bcb7+Z2j8NHATdKr/hMAf42Z//10/WfV/g0A/yyA/+OW+G71EDmagJy5BWp+LGeT8cS787HRRjZ1EWCN1Y8MOp2P+c55vAjAEwFyDbhn5QNGfNqbPbgftR3DpiE+TvccYNO77HEEy5mpywZXHSvpQH8P3T3wKnuxmFI0wmBjwGQc31faTDPS/zhd1ygNbO0sgy73I3LXl0ZmPy/XPn9Hl6mPJqnrl1TwQbDuznl3cbLd/evClFkmZswB6AbY9lwQhaQltuwWaCa76EsM9r7HQM+yjxj3INBHrQjQ+mUDb71/IKCtT4717wQnxWka1CXs/hTG/XsB/AsA/nci+st67d8C8EeI6B/R3PwKgH/lWkSZLRu7zmz7yA3QQMuuZwDv3d6Cdc9qYwTtI2Y0y7dFTzD2TKClTEH8GniPTH9Ma2a7fY1qPpY5l7fb9yG77oFBzCj6d2YdBsqZEe5GQaZUfik8RqRpChrpxzI4BkR6pR9IUvhgoPY5IxSAJR5uyrodzQxpA3UceDWPI570FXbwt5XBpYTl3fJkz8w35bL7IVZkIq3rexOg6wSIJ2eqd0EpBLaPaMKycos9PjfYlwuRSt9BgggMbn/mbuerJ5M7nvZZu8/mt92ULBjAal9gq7QE5H3metC2Qwbvw3IdCGhj5bDsDIJ6Fs+l8CleJf8T5mX4pdfHRtPJyRGwjwD62uSkV/7QSr1qP7eljnbMHTt20AbM9EFUHJBAyvRLsrWTTZbKeXyOKdup0Y0fRuDA5aok7EAuhZmQGs/NVMJgUGMAst9xdj2L+LrYL+fNQT7MAnK5yZeticR9xdvrQnwcphEfFNw8cwSAW/M2sexZ9bhZZQgdo5rZlHtK2+eTyD8AIPjTzy+EsNqDNyV2WGjfR4P1cc6gy6XMrmUPjAZmMTvlLhH9eAAPycSkRj5HIP/5/hx6fWSxu+BjE943s2lvZ+4ztg2r+9SCTOnTYSOtvZiLV4Uwn0h+TPj2cvyCIE8xHYW7WDlJhM4+fWmRzRFoH/0sMF9umiO2nc+n4E0D8y0lwIKSuYZIL5cE2sDIyjU3AWpWRzNZzz1oeEGPyoi+jDPQdsaDAG8ZCbKzmX932VlmBLskdR1l6bE9/kpcHWxrwQxsHdQvD6ZgNPu2vTwo9vlBau9QgYfBfxiNsf99RrhHzl0bOaDb8xbfTEIeZMSBcGhTu9Y922VBn93lez8O+rRuDaYFWHvaZLCAODhvRza8l2RUZxph9pWT/U+fs/ZyTctKxE6ZezMWcLhFQHTj/nJH4PbvOngr20a3YVfEcbV/HoQ7AW4xkdgxbyg1m5yc2bctnov24kkj7Dt6XLeKZZbZ4nEwdfkoBtbkTBulKJilfJWYIDX11Vn7LL8XGAHnI6fZeB2ZPH02z7Yn0E7/4g19krkDlzwZMwu9tSABsBahy5meNjQQE8pCiZFdDkeC1a7lfSJmgjfHc2kAdWW4kp9R4MIEX2L4Y9ms/cyE1HjSh1PdWxzBtq1OCcTF8xmf+rMJ34jKAcdw7UKDunbykSAT5SggEtdRMeUQgAKQeBLFuAiNVM8SOPemEzebWE3aMKH02wUTggPpmeV9KMP4tz81qRvra40bwjumx5jXrGTO4S6AG8COQV9avn4E1DO7MZCqiuOvI7v2Ncad87tL09X9YN27/BhIU+pTNMJ2sI0g4QMQO8NIrDw92wU2aa+d39+3vxObMxZv8SbQ9lWGBBCTblcbCXd2vJRPAS32vKZmyCV2NXbOYYbnVegdzQWMm/sggcKtLGcG2NfmFEbmPMQ4vaovXozL3u7ud9eU1SWa2rXBNO0bgdgEqROZhI+u6OU05nVsTJ9coyJnpsJOUx5dI+3zmftsphrWr7uCI/pwpyHuJGhG+mMcH33SgmzzNK+etPe5ocVo37cCc3ZRdeFOgHu/V8k1k4m/ScceJXuKPVbqHrSPmFkG8RHAiwK1MO8CvgTc0EYZJHgkJP91TWyd0omC5tdm0zHpi7t4E8/OKifHfiIz04mOisT4gj3vmDcNnIJgqx/8qbByRxCWmQTEtV5rUSaQOGLW8uvBQu4PdTmWG/19Kd5ti3T2TFk1IOLZl7l2zx7Z1YP1kQ9sIkJR0AbbKj3hDhZL8w9q9/Ztw7KOIPQJT0+tPxoQs0nzYZztq4ZCy9Rf0bYoIDS73mUm2LGTjg6wDbT130h+WWzd4lTUA2dSC2eFT7m2Yz/Kog9OCytPWl1Trqf8i8VnQTYO+kEKdwLcEY7Y9si88/P5fMe2Ga6i2MqnbjKjNX2uB60RtK+x+6KmEipmNklgrp01AM4OAd7ODMbgoK0sONn2KtvuZ0iNTN4lUiTpGKANjtVnGajdJ5sZ8POIoeOxCUB8tj4lG5+IMrZOfYcHhHMlhhW25WtBh7EOiGA3Wg/Ut5X4OO9V05mp7NL18f7sei98DLwHzjVj2QO79PgAF4xEBFLvGIurNP1b12WHR4XUhXiqqFBToWsdjxDtFH0z5c0RPk/0Wf5yiTo+uisZpU+8OICnDeKnVCaRBodrkj7Dmu9GtAdsxPdmDLyh4N3TucTCD7qc3cr0oxdqYztydyts+j3h6EmEmLSCeMzzYuGugHtkzTNb9ozxzq7pmVSWjRgFuEN2iQGYBqZzdG5sbjSZkB89N6mw/TXivrF9lNuFoBdAs93MBLhrKpvlp4enBCDGbLvdzXJ99IwcLcA+Z97ssTH6aRgQfer51z9Du//lPu8jmgZOgyHHIW2S7YgyiPaTRHLvdeB8dH9mXuH0f3d2Y9wu9IxAQFog29OZ1I/BWV20UKgXEJOymrkuh76986V928zqfhbfPk1yQBVh1Auu3G+G+hMJFmVUQcRKFjpzn+UopdXl0pF5bKkdDzn466g+cjm5A2/qmiZGRWiLuyi6cEfAbcx17kXSg7YBZn63Z9ozzpl/LYETDw2WB4n93XEJB2WAStHfHLhnNtFbuKSxa8kKO7jWWsGNfYWY/TTLHkrXOVs6H4A7+WyzTfIkRu7btaZ3veNnoaqueNY+bhIZ9k0OwZAKSsoIQSAUrftbKimErmUxC1PHK5bJMKIlTdhZn5knNJpMxmCamj2bw77NAzg/BrTz0YE7969S3BtHFp5qnapvfEERGCfyfctFQ9KmzHRyxGDNqxspvA3bBJ96oWnECZqOAVJfPYRsP9q1hpLyXtAH27Z7o1iY/X1jl+pCYHqee+Fd/VD3xhAHSyxRBzT0V2vjhsy8L4W7Ae5RrZXf7As3I7tG6hx70M6D2kZOBuqwuabBD6S9DMg/qZU7SORXXujyaGr/Ll+pvJFBz2fkl5PdOYOs7M3A3GSJL7OzbtaonPUShs40LJ7xOCvQBts3QqjFZ704OqgJraRltJLKnri3MYrWUrxe7iRslYo0q76h3x5NCs5s0v0kD0H2Pylu62VW09bIoW5g3TNtLefxMI6E2lH+eTgC7T6+MPpwa2D10nD/BQpNw4SVCTCL0wDkyLGhT9cE+5EA7kG7Nyv2LHNXLzmKju5qXLB2DCIl+cu1oXVFcX1kzm7CGjJzrT2wuz8Ias6l2MdDKU/Zhg3kOg4hN5pqZ+EugFvy2AO2rf4a7dpHZpFZQaNSgpV1QN2d53vWXeBo2JhRTNISouEzextMJHJ/XuZuUExAO1aBKTCb61NNX/poAd7y3JC1SMDBN5eLmdHqtgcibulcwbbFF6pzfdv3PE37mLWFDYxc/0gdmZG1GFmAMnb/I3PVDNxmJq7MkIlKbLU5Ae9ZXPmY50XGd0PVpd29S39Py+ACOcrj8y3QPkmERgLWjQhU87zKngxFuQNUW4Oii/WdIDEZpF8L3DmdLBw4pWP/s707Gz+ZtlMP3iPg0g79oxyztlFe0QuQ8V2gM2XChXDGi5yrAGPP1wDeo8Af83ot3AVwAyFRbc9sAev8m3to9OeZ7UkwMwOs4zF8mSyQO81RxhAMc0w756fQrgEOwwg2icX5lzXUJNIGk0ZvKlE7d4vVYgGIeuQYaJnliqqr6Vj6aJ4X72XDl0BytYysG66BWFvKQ0eMxtg7QUCfQOBSFIjintf5gZDu8mbPAA56tiqzIR5ZSkxm+gBMgxEpTovfN9/y+kKXbmZ1UdMTcPB3I71giRkQ83Po3C9N2LHVUcsADQXp5mPJ6i3fH4+IKvac90LdgLvfUCxoDkXbcwF0MrSA0ZqANzPgbuUmJBBx7UErCRmMITEVFV7IwHwDAN4UZvnKE625OB2aWLnkCetrPeH3nupZvgVH7gq4b/nlZ8f3LexUW3DX0Wbn07gmYD3LwxEbnIURrPP5aCbJHh/d0QFdP5vk7Kw39wAK3Nn0YfmwnQBbRbePNof90ti3mUwMqCglQAbQVByoZXk/YjDpe6mSog7179LELcrtoFkDAwSgdIDuWFOqR8vafvjkOhfTSYLsIYt926Crm+g3AdwRUx7EXR46IN4Linzf5jaM2aVsacTsFI5J3AEbmf04+qVpqrm+SjkCbwK5MOuJxTHrTs9gR5nSWQDWvoLs/Usgm8bj4ROJ6bMlsY/Vxyywuzdqg3GjX4DWPzTrc4ng0Fjgsf8y8jbGt3K/uwTuo/227bnZu7PAaYAIM70dtMe8jOe7fOO4U+3zw53vNHbAHGYRd9XLjJtZv6MX39wLAaX5soJD30WkBYYCNvsxp2HgbdfsnUC2sWMG5xq1EL+TgN4AnUqeaNM2160Pol4n2/TmNPaVHCxU89ugIGY5J0LjKunZBxzy+3rFmG/0Fe7rIiOq/UnwQW51EowSrhV1QnvXP9ohWbTLuU6bwRbZbzRTlCmoy3KDVNeFPI4MRda3gLTv+iRXDCWipF5HyjQNl8SUl23ePWgb7wzBmNIxJu9jjWGDjuzo/+wWef1Oyd5Qp/MK7wWUiCHuGqJrkwuxjSYve2sGX9fMJXcC3DJwA6CT3VjvA+aHS9MKHwsf4yINNmTmMAftUBnlo7WkA94FSOlBfMhi5IvZ+36W5LGbGSfW23/+i0fQZtnkiTNY1wBtjzMPeCuvM+jk2cHB2M1U0riFWURZfA/cvAduzkKzt6sauFK+Z4OORldPgGgBFWPefX+wScVc76xtFPnJHaDrGQoUDa3phB4VcFFQ54YxBItMZgsXjNp2VrdWzXASrMJpyBFHv/DjjrVy9BcOIdzlzUuqgOSmBCTwDnCW46i5Qk0X0ZdBAKk5I0B/zH9L5zsuq5oRwh6sAoBVQyCvU60rL1Guz6TNpPtWthyvpSoCWMxHhQq4tXRXX5loxd3nMcd6zpVvgGtEyPJF+fB61jykCK8ry+MF8L4L4O7UNQrQ3l+Prz4fSrbEgjqSZECUB0xO3wdAYnWlxNfHfRMs6sE7jVAHbGC+2VAGafsCejZ7cDKF1OEa23f2amLeBtrxnKXj2MoNGOIJdt2cwVse4HtA2HPVIhrAGwNeDsCN3Jb2FXep7LIDbgIVs8c2EZZEKCU2HmM2L4m0GOpAzclV3/d/ViaswuwgAhf6A+sOQbgnAMzwhS0MTsA0xNm9MwHCBOYzctGVJeU+AKoHbgPpnaAshKIbPhUuft18jWcMNekifiXXHzt8pWsO2pHfVITu3RBc6ATbNBjDVq0sa71x3s81dOUxUkE8zU8qQDry9MFcrmuY3QGzvx2gndn4Jc59F8ANEAotEGtdSQqPLNOVJrAP/qq0ZLecaRwjSqIDbXvHPxoaSbuIJLXTumqezDRLUuGLAnpPAyLhxqkD2lXtiLVmU4h4dHQgXZU1O4MOgBB3QAVa/UQT7xg3R19wcKn+vrF3s21X/eSTg3gy1bgw4OYLcbJQGHRErUMbSFCQJj8aMyplkRZN9laURVn26r7x4xYIdh7Mm4MxHgybPBhsu9MGRmEDqflQm5nUOE0CG+vmJCyjvYPp9eqhtUcWCmyEHgm1EhvNmBHvIh0z3xtNfdGfe43SPLayKSUz8/68eHvux9soPobzVP5RmEpWwyCS+3B/beT3kY6beEpBUY1ThJIIrNyW/nZi3BdJ4BcMe7MJp3q5vp/OnQB3ZgrR8EkZ0mf6o0h4o1R2bd9QwDiwPImho0tGDLRHu3avEVimoR3aUu8Zm/0d4FsdGGsyizAH+0Z6PjO7lr1MbI+RxNbzUnUDgnzdzSMK3P6NvgTi4YporFu8WMyMMhRw2pBFVVkDaiLxFhETB4GLTUSmOm0QYF0A4kXU0gnrMlBhMVx72+Z+NOvzAd7RHpeGbGfGcHBNYIIkVDNT7P6H2nl7sDXwhr9rgBx1uwfuEciyEJUjpXoHAohj0RHcji2mEnG5bc2OQVqAEnXNEi+iJFq47hDjl5Lg8rdSDGztFCxWa9jr2QnX2EA25hBj17U79Ey7fyb97Ww75SvRZtGYwsQTHYr6B/tq2P11wAn6euEcH3m9HBEKC3cD3JJpA8lk6z4AbVJddKKAeXxxHPyCh4bPppHMtK99Mm0MNrBjlWC6liYXjeW2LYDSfol+9WxPgdf8uLlVFwI+0YmeddvA8IlIi8Pe7fJT/YOr/RdHmtu5ffIy06eh2l1NTXVWkpYSdZrMUKUAVKXd2wIq8mtLcTMJM2NRZs1cgGL2atuHg5JXxKDisw2KEqChKw33EJMA2v8e3N9SXXSMcEYOhnhDsE4YZU53ct/ejcnoeC4n7CSIcjsEOenaxs1+AeQC9rbR235P+b06EePBhMcMtbg7YaDzXmFdpDv0Y3veGKr9fBxGP1L/Guhmyt53ol4S4epyjx6TEeDp4O113YN3LuUNOB110eUri7Xbwh0Bdx8yOOaBOEqj3noGAL2daBZfDjOvkUuAPQvB5hM7zoM6DbaawTGbPdz2Hax2N7idsXOAb2vg7BmCAAZX6dNnngKUg2XXKn8b467ZDGPaQA1buQGIFrmrYwAdIBcqwrKXAtaJIywLiHRXNAVeFNuESMazTAQtgDJjE7+kO4WJKE42cJBMrpGBt3cQF//Gsi2RGTP3uk9tuwNRu2YAjjQQ87vIvTKBfmLxmc1PzTMH/cj62NgOuYuGl8jeBHJkKondN1VAYnEtVOpZ0pKPMbMLCMFqm/Mx0hVtwNpmMU6g1DvqQX2f0njKITPZQTumcXJS+koh7r7sbu9ayH794NDK7DnXylKHCqt5TxgTQgU5mJCIa+EWtg3cFXBnk0XfSBZCCg5v7ioc6BEldaOJGnfEqGfufyOT6AY4EEvQ0yDL/tg+qWhmj8xuR+A29XocuK15PGzg7YPdBrXaXtO92ixt+57fIEjMfNLC7u2su9YQCJNJUGd5ANg0JgXkGBnsH5copejydpL9MwDd+MjU3ViwQARdISi74DFk0BEAlILWghGyghCnZDv0TP3DntuFzHyHa9qddmA9gvv4fgbn0eQ0Y9UOzHa/5cVW0RfGvOVAxZhnb+8Ws0j072WJScxlWXSc5XgEzO2DAFYgorzfiY2vqO9prqxfR630dWD10N2dlm43Xjs2rvl24TKNwQuiZ/tdKb37HIE3584Vbxlod8wdl4E8g/ZIPMdwN8DtppGkAokXCaHrDccxIFdeZ7vWzyNZQ3K6b50aROFFMmwdOwYbloRokPh4KXeg6B837bxBktkjs9oM3MAwsOGM20G2VgduMxsFeLcEFkmAqBdKbSm/6p1S7TmEDb0qw4cBRYpvVGGtvrmwqKs2EIm0j0s8ZOCvXiPmcgkqIFQZQF52YXEV1QElM15qLTx+qKAp4BvzRhoIhYrbe+XDwlON/rB3WfkMUEdS4b80H+DfnByAOL83vj/9lqK1V60dMejjs2MyW3SMGxPTSEGtiVGz7t2tH2VYsICqevUgrcAEATpenCiZxjTaHRSCG+8hmVKfzVqqCyMOlu5tMWgQxSaztS/b5CQ3csY9AqLljgBUDOBOALcJ4POOBXT56tsgE83bWPRrwl0ANyHAugfq0Tyx48pxFuNjz6RcGpO/YucB2jHjrvRR2FmKNKQmFCg1TeRJQx4YLKtPtpkm0gShAXsG7sRi/cRZN5wJ28/cB4PJsA8kZoj6yZFPK47F7j8tt38xnaTTy3nPkaLuUyfNraFEZMckoRseQfyFW2NQgXxBvik7N2BHgLNsolQCFGGMm/TD7g3um60FaloOUsEhgNtUeAM6Gwp1CO97lDOr1LksLgj7z4AsjyQ3rgxA6TnOR6uq2TuJdXuZs/aWr3scI4CEPTrbtiOvlIR6fJzEPDFiuTzBFt1YXCJYC6jJ19RlviE+jxaulhNm7a0HkPerKHOuk34Qe41523gruVasO0yy+flnfJgBZ3Bstk6ryy6PAVd6uuPCeNeEGPo4LjFviya6yrdlctJVuLw3iRVktC8fsW+GdVZOklHsbgz2L00MrlMmvUv6yK/GFrY5uLT1PY8pOmZWZX2iL7na1VrDnp1NIz7RGL7T8LQmJUxsTuIN1t6rVjFImoP5oIK6amusJLSOKC+C+baWql3qFEM9eHwpF5KuLqIh3YukNYALUEL1pkLyRXljbcXKy2hoKAbYzYYr+XcqwbDvMoPMU0Xbb9TkCkeZnSykgeLvWv/QMmXhzWrrtTptrbkXjAFu27VJtOHhtYFlZ9OYAXZL1+K51rNSGy8uN8i7tpmVKI05+63rglql35Rmi58IRBvYtoY18yEY9uFreF1bnfXfuJSg2kHqhUScVJketDkREXlrL5y6uSfTAlgFDGNqKgnwNIwwzdng2Mb/fCdBy9uMa8/aNYP1Pg/RNq8NdwHcBPhiiwDpGUAfgfY+RpuptQUFBUUGOsjNUjsbmQ/UPhkhwUNjDewgTCDqpcEV25bNGqMtO5lKBtUYSWpbPp1Fp90BO5Y+BB0afdXpgKKFQDpAUeQpYZHwjl50lDORrETTo5llDGTgwib6t4FfscGUf/54vCcETUGb9QJDVN3SXNMAAKrk0ieYSZhfTPCY9iTnIpSljOoap77kpHt8sN1P5oCu6lxA2UArDqS2orc1Qg+8ec/uYMZ7hpXae2Da8HesXmJ/9KzRZGE95NzzHXkJQAnTkcUV/U80OhXmVv9aN8V2ijIB4zUnbUlDehJj2mFSJ4fFDD/v86EBI/Wj14UpwBKl9Ay803NJeDuz9sYyOc599d4Qjk0nIUhuNavcBXBnRrSbDNT7s0bLgNVL1RgMxjyi8SOqnFbHuIx1p/i9oYZG2tkgW4t9RFrvXtfZL5O73Q64JeJd2bIqnffrntVnLmo3bPUClQJiYaxmPiiwbz/GTH3T9J2lK0N1AUNmX0/kSdtAWi0B6dCOiXQ4yxc2k9mrlVsXv+i+2rluhHApA2Qe2hUuxJE9iIQzpj4nTNoaOL8fOiDYNgAAIABJREFUxwzeAlTcMXp7LoHt0E9ym9HYKAhwn/88tpRPBO4NoROktL9+9LeAahIOrQHmWueah+ZDy0PpQ8VmTunaOgkW+HOmvXZy0d/3tkGKKmfWx0quljRugNi3Bv149kgtA4l55P21XWg7eCeN24t40AA3BUZ8JPl2W/h9ADdlU0kPoB9r1O9sSHosWHxrTJtxH9OYpZfts+M1G4zmQtdaw7Ztyrw3dF+uSUyKbcIyLarJbOsoD7FFbQJt37MDSSj1oo7zP2YxUzADFJM6hcVmGYImvElQm34NB7C9T5iRrrH3YQeVPE441a0iXB7abvuDAYWZvYsy7vQMkQI46fmorfXA228VbJNaLb0T/a4UEQCSlN3rTSmsLNueEaYNv5bB27cOsP1mOiZuoG8fdoi6iD7Ami8yWdalI7bqBnO2M6Fr70QZc9WHqcTqxbxN8jsWZF5CXiZmlBHYADjH7oRROt11ae3PlDDQ6rgUX5Alq2kXz5+TGP1ls2NLOxe+HkenmdwLChUEwozhfSCX6ZbQ27qDbdu1GQbkcB/Ajd6f+hpgXwI2e7dXSwAgpLg9NzvO4h1BGjDh3tsiw086Me3MrjkGbsfAYDa8xEwulNECEYmuOTLXRGwT5wNseBvoMivLbigsYChSv4Cogll8sGVbtxZfw+mYf/4bscGQMXJLm3O2em9YeZbiPe3EhZPLGwRsWb+AKx8ESB9xIArQIsAnn2EAYIBbXIMwlV/m5WzCzraWzcD5evIQ/Ymn7T7GbbZ7qQLrA5fi7a52cY3kZ78ApydGRRc6+dHnmsaxEVv6jnGI+UlNY2n8unaR25yzq6elwfoUdJwmUjWkBS1HT7T78WTXMYBgP4a6GHrDkpV5Ng61rwUJDy3ktTyTE+OfafpH4S6A21XzgXVfC0emEvs724u8Wyh6WMe4FLeBCg8/u98tsmm2jL2qqaTGknb1/OgGb+s7meQxgfeEAJCK+I6d5B6cWCaQ2YyAqw0KgMUf2mkbeecnZnBhUBPXMLQSgF17+yo4bO5OBznqTM71ndAGe9COCpdDY1BhEIdnQ4T+gwDCjpNabfVh9eDP2qe7Cpj1G6HMujioF/ggiFdCKudrtb5O2xMJ2Qn4PvRsq39vH2cpyVSk/YG49LscUnyZyDSKYNMqsEoPuLZK0lzrMuh344VSHZOa2Tpmb268khHJoq1SNYzr95aJsRgMxDyaXCC79pPnTULwd2snAPeSysDbEbCu/g/I0vi3Sa0keHQwdkTxYwT9mL9rrPsugHuUqJ9qJvFoU0USWBvTfjQ+3IGSNa6BUseeJ2DuKw0T4xZTSf/JMZiNjKPDYMjOKHS6evA5IWO0aUHSBLiBAGtnJmBAvQTAFcRLUjHZwZOZgaamksbAwnFurL2ECUiu60A14WQCwrxSEpuUQcwJGADZXZrd9k4UJoLGjKL+taXEUvfCAdxIR68yBZhF80nMKEXqp4hfogAWN1ATbxVQrMZrKvQytnTtbmXq+hOS1pN0qgFMclx+3nXLZJ9W4LAVjK1KnfZcNQGsgvWyhClkKYu4YKZJ3LLYVg+ERYFbntO9ZgyYSwEt6jO9yKpYZ+lq0jDwzuAlWpISASh50VIW8wZyD5P+82rWoT0PsK1nPfIkFFMfZvin9EDkws7BUAW+tctV0B6aVuq5eOsKA49ve07fS20p5Ru0EroNtIF7AW4kxjO53ocD6QgMldKrZHA7wuSFHPMA2p3t2Vyyktkj9o1QO2ZaVp5ZuH3MIAl4mHpmY5m043agjbge+TZWaHER4uEgBlYm8pQMdQg2qQjIYgu7RiBl3MlcwAygqfN0MEifxGEGuX3RotYT1Qj69PU/vR7WWblmr5G6cDIxGA2EInkk8f4oCEbuKnQeBVZ2oviwLmJP7pKFVRbEqY9ZzlzgetbTe/l9wN8H7LnEJZMGiCEdNoGcmCeG9wSoU4cZhbb1DwOJzFypOJhTKbIPJ8GvU6FuAldMcf3OgpTiizQ7RpSyYy2rXcjya8LVs55ZKnfxjMLwFoLnzeR11BMyuxbtlPv5ENI1Hw5eZvZz0/piHM9CXzfduNY+dQtoA3cG3HLsf/NwQRrSeK7AQbas+kImJqDd+U23vA1qr/qaGST8tytq29IGTq3LNhmYqOTNM+yzIgqQ9bZDZ62g4fHxL2MX5tHOaCSMu7F9TMBYuL5vrnkOGA2kC2TEhZB1lacOAgP1QVWMtNMYSAwTrMBIVQdUALGAQ0smtIZaTPVnZ2FLOoel7jhHzsoL9MeMRQWUCUHzCSeYHTeXPcpkg9230kWsPJXJMfU354MthA3AXHDpP0rgnd4iExzcgz5DBJL3VQzBJb5JcwPctMhNqSt7TQFiNhNvInvSvhxfUtcQLcRMWoxS2JfEF/8EXdRZiLRR29DskqVtpU69mBBb/a4LyrJgWVes64qlbli4Ya2yp0qrQSKQ6pKHPmf9PIvYV4cxky50xjg7MTW5Fo/fmou7AW7gyJaYWbM19Fi8frBHNORNI65b3eMhiT0lu9wz7G4/kcEXO7M0AfKK1rYwmXB1k4mBrHdo/zBE5MABueWJoMXVWvKy6te5ATCTPxsALfGYUirnAfZm7tlq5L2TGYIMSrDZF7p4Bap7XtO8tgb5LiVz2O9rOs8eFer73S3vV68Ktkk6U80htmyzZ8u+GqIRlEXqsoH9owAurFXQgZSbc0NpEMCmBipNQYhQEJOc44+KAJ55bGWgzABds7blIM7+jAMSRU+zekfqr1ikoQzmrEHI+2svuCVPuoBKHzRBnvt103asTSf+IMLHBSSzfgFHri3QuuGYBC7aH0iFIKnbYKEFhZuspiQCtSxEYwwGk4wjUZKLRj4TKXGhQvoBjlIUtBes64pTO4EBbK2BWgUI2Mw5QNcDNE8XAdp2zK5PRyHjRIpLTpNrZHBvfWDHIu2Pvhq8X8QYu2YmviPgtobVLpvOe0mWJKeGHqyjjnq1hboDT+JxJjiYR9wkksC7M5M4eJuLXwOzgLaA+OYgxXDPZoQZwTMAs11H3rIkTwXSUycRflkXViAGrAG2AYjYZuXe1iL/u66lwNaBBls92QIOETZ5kyzbv9s+t9aZnLI7YwJuGwQtNSApWJdGzrBjLxKWL7cUYYK+tWeR9939kAEuALXE5tSebeVzRtiBNoX5IPUbMIIdY8+4Y+8X7lg3dyzbe6AqLClthnoK9dpfLM3P7eBZ8qOBoLFkIBERJlSd8HX/fWS/d0ZZoKYobXsmLPo5s6Z9QYQdQCTaSyki2G21ZTZfZNbd9S07p3SkyG9Xd/ZWiY9prMuK02lF5YoGxqk12VMFAG8Sp88redLsIBvzEh77NMSrnKPxkgSLj1g6ArSL+SAlzhWBrn1n4ZOBm4h+BcCPAFQAGzP/40T0OwH8lwB+AcCvAPjDzPybl+Kx/Q3Mk6BTba7mof/l66wDuGc2R3kI80c38ZgY926/anvGvUU2VN7AXH2pu+1ZAlUf3Z3I/GN1xLICtjFYY9myXDz2Kg/WFRN3o5hjCGDLfKExv3TeBHS3Fiw/kR7vNCWpxLaiEcqcZZ8V00gUpBvrxld5UyqOPb1FnXCtwsud2Wka9DYpZl4Qy7LfendZFrfdljSJZQLdFuWY/3EBO6tFISycVtTOWPcIPoadvAd8Ed/JOJDMGVapvm9NqxFnHq8cgrZZf0jAIAkFMIs0kL5kGyzZF35EnyM0BXsXyKTtmeoZRDJvUAiNJB4xizQdW8Unggu3XTv4zzSepCGOwD2O7AzgjNBct03NjYoFVAjLsmJZT3g4Pcj8xbKCyoKtVqzbinJ+wbZt4BcGtYatxifiumNqy4uhA/98ffZwLt2NoH01A/vwuRj3P8nM/1/6+xcB/PfM/KeI6Bf173/z8G0Fx7xpvvOSpF6F8b93Vt9Hlz0ygixaPPnQpxF/z0B8t/pxdy1t/mTgloHL8qagEkDAKV0Db3SMyVXFZLcU4A61OAtpZ9wIG3MzAYF++9ksJL3L6UljmYQkQRIYW7F9vlsLlm2/7lrSXvzYoo6NyTTdb6OaxmFtS6K++wb/vKing9q+tR6JizDzpaAoyBhwl9RPqgJpUXW+NfFOKan8bB1nYI8WKKOMHm1ZOBUSCuM2gNTHGOBkTqm1+l4yEk+wNKtuE7C2j41pJoBONkZvACAujlDAjW7f9xnpBkOfh11WLcUYJtv+JrI4SRdRpmMP/iPTznWXx9lIzKIqSUQf2x7xuicPs5fdBca6CoBREZt8lXkS08q2WgFUlBYfhTZsiaQDaLNw6eomIf3uiS4ee3YCxFbvdo4+Lq+nPTxNw5cylfwhAL9fz/9TAP8jLgA3Q/b6AMJ3twOTDojjOAPc7t5Qf70KM8nHkGaeiJztrb1n32oi0Y6XN4/qNh1yWhV5NlemyKANuShvUbZt4C3LZ1Q9RHQGZ3mqfjLIWazv2ofEcnO9hJyMjZOULUNXf4KNXaf9UszlMZmS7LkQTNBrvcDgtKVsbbH9qRZcfYu1DtKHmo3prXVxFdrU9aWEi1th2eCqQNweC9tGWrrPd2uoRFiUPETS5KAMSH1Y/wygLgH6ywIGsJQFzFXbKrWxraytwiLt6C1g5gJtZxkXDa0qeLPOJWj/6L4qpNqm5sCsLYqIxnwTiMI0HvlLXPzI+4C58Be28QcwV9hHKwoE5I1s5XG5M5N0xGRPiFxcUZg85dugUUcZvKksKMuK0+kBZVmxcsNyOgnjPr9geVlwPp+x1QaiTcZWDTPkLtiugLNbN4H21x8+B3AzgP+OxKfnTzPz9wF8l5l/Te//LQDfHV8iou8B+B4A/K6f+Rk8Pz+jlILT6YRlWdBaw7IsYs9aV1eJ9d0cz/TccmbgZMzOAcvb43KnGgF61glHxm3AXXVjqVor6hbbumbmGXFZVQZg22Bzlb/T4WUAgcwThBIAh9rPZKAtHyKwDmh7fzSdNDUm7eTPjr5assV3J+2rOk2vIy/t9koOdkgE24jVbL1kcTIDLBNaQIN+4qYTymJykWjczmrgSYTaqvoRU+zNncwm2ed4LQuWUsCnhtYWERJEWJlRlvy1l8U6lZIAAho7+IpQz/urMzb9DNzL+exgs22xD7sz7W1DrRvO21kXjLQwLRDJBlgqcH0OgZs2gbWRgmLRrwqVNHeSZuFtIUt6ZcfqOjOHCYNlUaVD5g3MDEMkwq6kd+yD0J2ZBMEwbfLTvZo43Dh71t1PMBdYvLKhl3l1rcuKulQRkADAhFoYC4CVVzetrMsKboxSVhe4TT2hgvymykj107Fv78vH4bpZ19JJzHvy/rVJSQufA7h/HzP/KhH9AwD+EhH9n0OGmGgvzhTgvw8Av/C7f56fn58dmE39ymBpkn32VZpRyncqWQZmBHDLtTlwXwLxUcWbPi/dE771anIj3LbNGWoAXKhrnX12WCmopZUfN/VKsX0qPDoABC42vknB29fHSLkVYQ0IOuGRlBX/jJh5gxjbNjZuqqfbytkz0g1eFCU27PtuK/0H2Jbek77X8rCRNjK8qsl3W/tJrWVg4sbSzS6+wOzjbVmwlKXLs31XcUkfZCiLmgBKc8EHzsBtPvrN7fl1q9hqxXnbUDcB8fMmE9PCGBXE1W573ja/ZhoFUcGyAHoBnNvMhWuYvMAcGhagmpf+XDPT8+nXWnrNYvzWqikAfk5mNkmmKLLVlftl8j5Kqf8WqywLsLYUIC3Jz1yYQ1FPFwHuU2vYasWyLlhUyypg373SBc+yYFHiV2tDKRXzrWbTJRpu38imj7T+MYjwgnaj/TOjILsG4J8M3Mz8q3r820T05wH8HgC/TkQ/y8y/RkQ/C+BvX4qj1oof/OAHKKXg4eEBy7Lg4eFB/DT1PLNx+8kewlGEsbAdqALqDaD3hmfy+aWJyPGdlFqYHpRZbduGum04n894eXnBtlW8vDzDlsAbgy7ZHlsWGbxlUfXXGIja+FW9bay2QMCBO8/C518j4bvVymfgiwDapLFKXUKGk02FisuzDTqTOOipiNI60kEMuJefCqKIO4sZMGSbAG5Y65Z2VzShmU1RZg+f7KgIAxbqwMX6yrIWrIv0qceHE9Z1xcPpAbU1nNbVWfN2ath04K/b1g0q6R/VgXvzyeeGl5cztm3D04cPOJ/POJ833XCMdZWjtp2XT7QwEEBpnxBY/pMGsCiIl8Iq6LFbml5UU6BlAWhRbSy+E5mZnpDa4ukU1WzXNcxOFm+YqeDWnDLU8e6HJBD0bxuHzTdkExZtca6nFUspWNZF3TCByhW1VTw9P+OrDx+wPpzw4eUZzIQPz8/gTer4fD4nV0xJp5QFy9K8/cWk0yZj99sXPgm4ieinABRm/pGe/zMA/h0A/w2AfwnAn9Ljf30pntYafvzjH2NZxDa1LAteXl60I614eXnBsiw4nU4O5gbitVZvmGyfBNCBNhBqkX9EAL30G4Fgdn7U6MY2bVBWNYuct4rzefNBfD5vHs9Coo5GDnXyFZbvSDvuC2A2JmXQlFz/woXKjwCaCiwH7s7GHPnvmLYy/4VEZV1sMAJpkhJwTxOJxeMgMBaybWGRgGPCyEg+zeCrQak6AJiJgMGA76+iySZBa/Vk5Fi0FrleliqgtqlHQimo24bTumI7ic/96XQSVrdtOJ22jiQY8GSfftuHxswjrVUH7g9ffYVt27Bt1U0lwuxpJwRcc04gFxVjWgvlC3Ge+kZrUi9VV5ky6yIaamit7KII00eIUSriemnBxhNB3DG5jWq+aCFWP2UG4P7hhchvI5lXaIVBtTrIi1AN4Jb5iQWL7vtz2jactpMLX9vF0UxWNu5k7/s0qlJ+vE611ATqxt9x+DSwt3mAPB/wKeFTGfd3Afx5zcgK4D9n5r9IRL8M4M8S0b8M4P8B8IcvRWKMm4h27HpdVz9/eHhw8DZGfjqd/P7RBlVmMnDRTnNV5BJo52f2QQehMqtNV02+nM84v7zg+fkZLy8vqMoOJBDKWnzxh6uZTmS53zgIKhyaseYA7wq4DdAYdWUFcjCaCodm8Tbb25o9XuuX1qlt/4mFCpZScCJhdDkznPy0AajbHXwQM9TWTDI8hIGxxkMBWIBMjHERAdEEdImqrGok8vwTEB46+acmFzf3WBuCgRc42zUB/6Ck4OF0cpLw9PTk/WkEbotv1MKqAve2bapVbXh6elJtq2p+yPu0MFrtgyUA1U0Uy5K+eWreRwnQC7mJJ5eXCWhEqI01roaypfmRzLatjTTN2hYs66JCkrsNp2zXQJnwRbRnsTHUmy6dpSdNYDRt5nrMfWrN2vRSQIu4aladixBBuDl5MxZt9V9rxdZiP3xpf6vHon0qPgChFEnBu7eVkLING+5EWblM4+ZCGO33GbwjjeN3L0X/ScDNzH8DwD88uf7/A/inbo1nO5/xG7/xGyJ11zU8BLTj2CB6fHx04H737h3Wde2unU6nUBvdqyCdL2ZD63dAA/aVeHRvx5j8F0xsO2/YtjOenp7x8vyC56cPqspJU1gHff/uPZZlxVpW2ISpA3OLlV8xkcjOJmpj9dMmbPrsWSfEKmvnZQVrVUQ4dRoDlK7zGXuiIqvhSsHDsoKXRQaRTk6hwUF7Uxsut/CiMPe7hShUamOUMJV72KFOzUEmZGXVpPiPy1BTQKvq2cDFbaa+ZN9YvdZfrZvanGWycDufYbb9dZFJynVd8TiY5zJZcMatLJE9bmHSBhi1VvFk2DY8Pz87yz6dTliXk/fXUgoeHx90CTelDZxSPTg9jv1oTNDWGhpTNWbZNWLqq67dxCpcO5QSwL2eVqzLIkcff8UnfGUsEtZVhPhSyAWQkSsbp+PYBRJzT/0vulwIWflilE5etoLSUhs3zzlKWVBogXyFSDxvRNsRL5QtaUVBUuJ9m3KL6VL5K+quN7314O2dDN9kuIuVk2YqyaCbN3k3CTsC9+l0wuPjow84Y+td5/GjsRlbsNFvrp/NLJcmJWc/c/ezAW3MYDubffusk5LAutpE2YJ1FbVvXVZfaFFR0+SsqeYmGBh1C9tgA+nqR+mkL5sAVWVR4Y2lGsXKJqKkMCMV3IF7KQzmBY0KWimhtYAgXzuhECbqCmgxLQp0nG2hFJOu8gEEYLEl0rbdKIDOLYvMS0H3vwADRecSmGSTKxb3vtGdq26b1mMw4ueXF/32Z8Ni/aQseHl4wToxxZWyeHvNgLs1xqaeIQbctVa8vLzA2TIDOAGtPWg/k3YXRpk+DkDkgOKOPKP2kExDMtG9dzW1pe3xqs6AEHyOQiZg4Tv7rZsA92mTsi9m4y5S7wbS67pgXQS4Tyc1ayQPMOvXszCOr5mJMjxvCqgSaInFS1sVDUZcTrOJTz16Nunz57PYxJtqW71gI9dqbSj45mavCD3zfi2IZwHx8eEugHurFb/1W781VR2sM9hgGhn3w8NDB9zZhbAkNrAsi2xQo5Mfxrrtvh1nKl0+AtgNYAOGbdvwcn7B09MTXs7P+OqrD3h5fsbT05MAjGsP4oN6WiO/yBM2tWE718TmYmvYpv6sVVfTNUCYdmt4Pp/VTKOTZlCfk+L6eGK4+h3GssA6tJBexlLMBMHyTlmwrCec1lUmUlkmmGqtqI0hPstRP1VpYimke1oIUJi5xGyarfPN1nMb986QyBk4mH2ys2duZpwPVfRMsry7NANYAdRNJ7HMnCMT4icsRedN1kXY55oYt+2jkk0lNjm5JZ/s5EliffDh4REAOaN/fHzEu/fv3RRg7ZE1N3O7NHYtk6ba7pU1nYbz2bYPjq2Ga01mMLa5CNFIHMBVmJrwWlcZHyctu48HA/ZVFj2ti5wvS8FpXfyeaSfv3r3bzUXZuBonMfMWElKf1bUY3/eFjaBIvb+cX/D88oLf/u2v8OH5A56fX/DyopPA5w3nTcyT1T11bEFf9CUzQfkVNSeGpd/MKwHKwrTJ+5eZRkOD+PoZ+F0AN1TlHJmsBVfpbEewZcHT09PhhOW6rlhPq7KbdWDf5DuMZTOMgX5W8ayDSRb3DKFn2QHczy/POL+84OXlRSclK+zTVAIGkieo9G+1+aDfzluo3XruKqQChtmxm05MGuM2IWKmEmfc9gV3hAkoBpKxvtifeSniMleW4maDh4dHPK4nX9jSzDe9Mbay4Qx0+5LE+KDhKOec6rQ125fZVGI5DxtjDCSzUY52U/86PIkWsCwtaVPZJFPcdBBxhHAwrwyzNZeyONjJ6l55XiYDyX8iCGVBzuK710m9PTw+4vHdOzw8yvnp4cG9JiKkHe3MLOJtKsu2DcBtUc62bfqMrcYMv3ypN1szYKYkaxcRpFXrpVbpD5uCd1kWPHDD0ha1gcvkbi2EbZNnz4uYU9Zlxfl0xrqKr/S6rjLxq+OpteYM3omR2h98rKsA9DmC52ectzNetrO6TAqIm6vlb3/4ygnSWU0kWes1IVbStKP1Isr9kKHjwmZKzOY9mnOMoWeAzu6F+u5gBsqmqdeEbuL+INwFcDOAs9ofXV3qQIA65p0l+egamIHbzBGd+WUA7sfHx52tPLtC5TBqBHmSyoH75RnPT88C4M8vfl3ilZlzOZeqb8xgXagh74u6fdZOLMxqc2YVHR5ixgCwKVBXG8jKUlht3L6sjlmBOsArm5UIYpNe1Ne5lIKH0wMeT4949/gOj2b3LYsuKhJhe345A4DuzdJg31Q0bAq8Dl5DELXe1n82XVYtaqwNpK72EeCdJ90oBp8NFJI8FANiKn5eivpnmyZQFv+JQF21/5zclGJtT0XdOEkXLVFFSXu9iPLSVJM7CcN+9w7v3r/H++98B+/ev3cAF2aXTHJiy1IzSZjfTHCfN9FuZAm43JNr5pIY7LxT5dm8box1W51Ft9goJh0fHk5q7mAXQLTJc2eCTFBSfJzBTEzLKn1iXVdspxMe9ZzbfiFd2CmCANmk7tPTE374ox+p+99XeH551v5sXlMNLzp38XR+ljF23nzuJ+ozdgVk7z8m+KMTMhgF5KshwsvEiAOhH/ZyXXZGDOeBmdNCFhK3gvfRnNsY7gK4gZi4yGx2NFHMZqvztQ7A3QQiA5eSLXGxPX2T3fzdu3edp8rMvXA0o+T8Ges+n1/w1dNXOJ/PMknVBEQIYjcOVY2wbRVgyMINZ+xnhPml+eo765TwzqiuckTdHiGdbd66YNM3inwsWdRI3TjKeUhJdt+iICYAdHp4wOPDI949ProrVlNBwY2xLC8AZJK5lopWt6gz+6UO7KsybdIsPzgE50wddZIBIROY8F3urF08rdQv1nV1FsjKnEuRlZQPWXir59LDw0m8apZFFQby9hbQ3HzCM3s1NGa0WpUEnPA7fvrvw7t37/AdA25Ny+y2xvJ2dl8ti28b6wu5GrbK6mq6+SRcrQZsufI03urr5KEKRPBFNbdxZTCJrdit4QYiCeu2KnretqET/MtScFbvHBtPdrRrVSeWsx3cJnjP5zOenp7w4cMH/PCHP8SPv/oKP/jhD/Hh6YPO29jENQC1fW8sdbDVivD9Z7dvL7Qgy7C+g4XdG14f2ctEAXrofAzDqvBQEVPh1xvuArgJsWot245Gm3Jm4LaEdXRDKqVgUxsj6ey4eZdYpZdF9vRdlgXbtnmnMmacJzlnknQ2QRmeBS/4oF4k5+1Fza+E02plEOy13QK56Yq7LYDaOmBvn8sb00ucrrh1BJVU1+5y7MBDDhSJJeR39aj+H91kr7NRVYsXIrycTjL4zueYteEQMB5jYt/RZukZN3XEgHLTQQJv6pAe6YLVRpTNwMdW063rKkvEmd2zZx2E90nnTKwPmGnI6o8VKM/ncxx1odVm2mKtbip59+4Rj48PWE8PWJaYR3FvCs9zsMNY/Tj0O/sZabBf49QFQp33vpZjSySmuMkIDlCZGIU2Zhlg3eYATiKs38uX59n7RpiWYgzNXOHyPFGQnzNenp/x/CzzRNu2YWPfLhNlXcQtkmS7g8BYA/jaAAAgAElEQVSHYWwWM3/knqgVk+zcAGJXVb09drN9S+R9uMe73D3aW8CDwY910cUxwZ0c7gO4S8G7d+92bla5UQ0cgSjUaA+3Cuh8RxPVMwz0DqkTKqfTCe/fv98x7tGTwNIctYF+pn/D8/MTtiq2uXVZcFrDBLNtDYUqwCTlqrnj9is0oV96kQEfeVA8i8kV/WpJoaqbDJF/QAGA7xQHFlZFhcBVvVK2irLqsngzXCTGWojcRnk6nfCggq21hrauIiRJ9ss46/NnA6JmZokAbIJMiiXdJVRTinObXHMrorc5fGvRziQAwLZKlRWNIfzy5LOtMDTm+3A64Tvf+Q5OpxO+81M/5aBtLoKLqvcGOs64kwdJBpym5+aX//79e5zWEx4fHmVyd9FFIxZXbWnnOnQ4YF99ocLiysqATQJHXtTMYqtvOcBdthZQIapfupc5HdOurG00YW7qALDi3bv3OJ1W9R6xLQJUw9jOOL88o7Xqc1MA8Pz87OPnfD7j4eEBtVY8Pj7i8fERAHZeJ90Ebzq+qMb64cMHPOvKY9t/5/T4KKbO02q9RUC7se7nolsmNMaIieFDMgJjIi32NapknhvFolgeeXh3aMB09VZTiRHTa+EugLuUgvfv3+9MD3l/jwzqI2AeAbjN0meWIgxMPA6WxAisQ1kamRGMaefzMS+1Ces21oETo5QlbJC1oZYKoqKTe809AQD18mAARb07GGlCMlYptsaoULWQNlAltLZ41ykN6JYVEMneJplRkdi1O5MyJwDhxL3JFl6ojRwiENZlBf9d6t4e5LbvWw96xlxrv+f8/uFCvDcYLn7kogQbi3S2QrCIiMEmmMKPKF4L01kYLWKRJogighC4gmiaGBtRJJ0gVhaSykZQSDAh3lgEC685715rDosxnvEx19rvOb/7v5HXddhn73fttdeaH2M+4xljjjnmbgpqbrtHC2w5eArzFiyr6/hAAZhxi64cC39E8yWS4azTR8m1qVhr0i/FyiC3bTNfs4eT/uIXv8Db2xt+8YtfRHjply9f2vxJtQJX4CZok32/P59eLsGbM+1t32NHHx6peNICkSHMs1W+L5f5QhL2IwggoVycodieYogVlKGNhxMCY9IiiL03gR7B9fb2CJ+3zUmc2ERwCKDngUMVgMfxw6JdWOjdx1NVmPu2hyK1/pfI4W4MHg33oi9J3pxxb9OUkuW9MctQxOZv0lqhtVbbki6Qe2CkPOaCp94Bafldv8NyZf9cWb+65fganKv19er4VMAN9FC7GrFRAfwOPFcQraw8QqXIAIdg+PX0Y29F0IBs2GrC1WfX9+abV9/d3ZWByMDjUSYUfYJJJC0JfhdRDxAPe5NkEgvrP8+JTRWnqk/ynTjPLVJfDlQB8AE+CnD7SkiuXBO7EBDkhrt+VHcHf6PDYga3YYmb9m3H3E7Mc4OOzXCDgFzqx7atYYEidA/AWLeWAK3ox7mwp8rZbUCQ5EfO65LHmm1LV8+XL1/w5e0NX79+xU/ue/59lXE7cK9honfATdAmiI9v3wJ0991CDakAUAAhJ1azHlKrpmWazIHHfpOLSAymJBSzxSlry0SgtNCqWynkwBW8b51T93M09v2Gx2M34J6Hb1E2cW67bwTi7TLVwvDc3fJ05fV8WCTSPgaO/WFjajsjPw+V9D1Kpf//JBEQ8RzxrP0w8K7bsLl53cWY6SIqi67XaGwf9hKWw8Wiy73X6+KO5U72uzZh+QPM+tXxKYB73zb82q/9GgBcBkgF7GebuEswv2Pm8dszJ3DGeSYjLbGlPCow8+Az67OfZUKqKgyrQGY5Y0TLNiw0UeATkvSPBahwkcMWk3/7vmN4dsCMFvBneVzyMS0b3ba9x1L68RzYxmnbOGldgCMm4GNAZGBsuy+u2GOhBVkQAM8KCAddjXzbc5w5SaoaQL55hIHuOzAthvyEYjK/iFq4Gv2pNjmYibRG0r/o/3O7KmrFTH95sPccgFyoVJX5eapPUgrGICi9WZjely8xMU22zVdl3Ct4c16kgjsVKyOkTFmZuyP6gO07bFGYYYzLQdQTAVbcSIA+e3P7WN2PwxJXTSggFo/fjCePUqEytwnRWUx99h3b0xJO7dvu7fEVX79+wdubrUjWeeK5bXjuO4YA7+8boBrjAbRU3Uo85cTx/o4n5WN/h0Axt83cP/R/K2WC8eS2uw0jmlSBk+xZBG9vX2yO6rF721o7AwO716+6FcMq+QBsL16P11femELtW39fzNi4+ZXx/24A/FMAtxTGfWeW3gE3s4ExGoPfr2C+nVvGwg7fcUQ1tsNao0cubL0AR1UaLZJgZieJCHQDNm4E7EzPgLFGqfiKQYivQLNQtDcPuXs8HuHKOEuoE8PtxnZgnCeGRzKI2I4fqgBO8VWVXHThDGtwYsrjlCUBKXMqkwl6KSt4l80hCNz0RUsAsIPpkNw0Vi6RsYBKmLdcYi2uXMIkPQHmLKmWCcgSi19yZVEEqjqhbf1h17Pv12yT66u6StYoI4L1nJmBrssRgjGy2vB2MqtqAKNcU+ZksvwJ2lWezOMxbOPekX5uVeepQ0uMpZglg94mxDJVlAnLkbHo5RVumX2HzjNcZE+PkDFgn92KWMYP3YRz5irbWq8gAVsJz9x37OeJbTsCuC2boYd6DlqUM2U2+sAFeMFaacBZphI1f12xVC/A+/FxBe36u3vQvgPvj+D8UwD3tm34lV/5FdSQPh6VQROkaxrHCuZtouh4XkD2YLjWtMTz9XmVUVV3Tc1FUZ9fF8uYC8Y6ZoyBHRQOD7PbMvyQeUA2T+jPiTObGH3g65evERvLZP7nYYAdfv/zxPO0lWLHYf5ymqbDI2XkOMHdxxvjJljHBO7wnXXsIOceSDcKfRDzOHGKZdYTwEHcU5OCjyHAqbtTLBvccFrM+0ccuYivVPRJwM2WyisU4xzeB0+I+GSuMkOgxjNZ8pXN0DXFvty2LdmdjJh0vbxGvgLci4In861ussPTv3JCmyx5G+ZOmOfpy/6Z7ta3l3ETfuoMFxVZcloNmazKoqKsPwfzikOh7t8V/z3mhG4W+7e5vz+7k+lUTXFsqAQi49m3LS3AUKrnDujE+fYGEXMlbmM0tyHHgYjk4rLtDBk9tidQ0jGj/CZCN32V9NvbGxRwl6BCRWJV9ODs6nro5dY/eMgiQtIkq35Zcwq+evYVvO/4dlqO7ZffKfinAO4xBD/94icbxOFTzNjc02fej2eC5h3jrsDN696f725unhHpwQRMZAorm2o+6yWChEeY6WM0f3K4QWDF571t4c3DMxxarPBj8xwRNNMf9m47WD/gNp4rJw8b9DC0cTyxbTuO3VKg7mY/Y2wW6TGOUleyODpQw8WQPvVkGpJZAYWZ/RKkz0Nw0DehGnHMk7lBVAP4VcSWzJf2ETB7nfjKuy2Ae4yBsQ8vZ+4oM4b5TMcgeJPFVsM0LZ7I/1H6E7D8Jee+4zy3ZLLlRaKkRHd3ew0u4NlyMQ7lgYANOMk4TjzfnyGzAsGcu0Gju6PGbm6NsQngy7PnyYRi3c1T83KE7AEBtEaoFRPDwFttsnGqtfGc4pOP3jeeg7vdj3I8tmCzBDFaeSKA6Ix22rYNqg98+eIT0y/mmGg9c1yaiyfj/EcJ082xwrh73xBYfa4JptC22LDBJy+hOM/DN+aekeUw+pGtVll0bVPN72lZ2LvGtQHXSjdT9kS18FyAbkDdIPu27curBVh8QLk/BXCLCL68vWEUv3BlwNxl5Hj0TGwrcDP8iFnaznni7fmWrhL3dzOfxwrGNPund3p1mVTzKpnqlpn3uPKhsBqeEJ/F50pOMokvu+Ut+fLVVibmpNiOx/6IgTzGsAT/wwR/nKcL+YHhvmwZA3O662HbgDEySyACk5pASTDAUjsHbUadMDkU66gyMY8j3CTzPKFn7kVJ4IYrAIhG7DQ5B4F7uJ+XAG7AveV2UkABReaMqGDLoEehVkpLp22sjCyv58Go4PJSLnEdWG2Q0UVC5ac1LtnnWIaHfo6Jfc8ws3BJOVDLUs5wZayg7T5kEQ3WblEQGyw3uy8i0bRoBOo7LuWmBZwbSNC+7n7DY87pe1jmJCLZ8dvjDecwRdgsVUZnlXtUlyMtlppeIp+fynx/7BYBtu8mWy7rJDVcDs95rOmkrKZE7lYZjwRlUoqY3ykAq5CQOyoLc8HItXOA2z7rz1wBOeUp+rd89+r4FMA9xsBPv/hqk2Wx1Pi68OFwP1m6MK6+5xqJUt/PeQZwR/rTEiM+Y+LPlpifMwXMzMEN+7nH0vJ5Ks7dXRc6FyboE5QqGLBl05xw+enrT/j69atFNTzePMKBk0BvNvHiJqo6EGz7Zjvp7Aeee7qADq/Htu84jhP7/sDzeOJ5+r6Hc2amNJqaWNnACHEFEMD/4E4xjzc8dtt8gOyb0qmqLZTQ9ggcwLDViTLcJWAULZ7C/SAtYVHNLTMwHlvZMlEg5wk4Y7T5r2SkZIXu4S2gLcFwxxi2AQCfDdsYIlw2PB9AVq4Rz6JHf3i4l1wFhSW1e5rYdIFxhyEUmRDkJC6tglNHyN2UUnY+f1iIH5WhQGDJEAX7Zm6RMQAVy32jUt2M3Od0M9fJ1ADvMYCNy9wftvPN2+OBL29vePNIGO4Yj1OjTxRwH7inbfAFWBxD6psa2AIl92cXNhmBAvOETMGGTHK2bZZa9u3LG57ngS/vX/Dt/YkJwT6PmLxl0q8JeDjtgfN4ekbIA+oTpaDiLuw5a1GJjKQgVKZLa1NpOSTFcf4ckociYbGZbLkyv+etr+6RnPzGd49PAdxA2V5qy0khYaOrsTYZgjlsok6GxXMyORN9mGvIXoB5AW5GZMyTzCCXE895Yt8z4xvzchzDwHyeE8d2hlkcCz4O36LK/6bQiBh4D/cdPny2nCBtM/hf8HiYj9uy0tnAUFXLSey5rrkkN1jKsIT55nO1a8Y2sJ0nxjaShSjjwN2poL3tyTbUhWmLvB0b3nZL/m9unWThChPR4WGBOhXTJ1tFEfdKl8YW42Iw38XOpPmeZncbbfl6THKOAmDBeF3AfUwqytgL0M3QRQE6qyxuoohnXwB9+HftW6HvX6CYHurmpr3n6XgwpBRnAPkmvpDJI4ciI+L0DRDGwDly44o5uHLX7jQ9H7VgRA4OKlLxRlWvU9LFYbK9SYC2bZln1svuls+b5+N+PHa8bVb+TWyTj6E5BhFtO4BN3JXE7tL0y7tFeHrUU2h2asZ19AsJw8Cme6Ss2HbL6Lmd1hbcZFgA366Uk7dJuphiQt0tVCVDiusDdK65LLMaAaZRzswOyHeTOQnwjl9TwaIuDsv7Jacv4076e3v0B8enAO7h+X3rLH5b/QjrpG0OzM2Ae5vmGpiP6Tmqeyx3ZcDT2TNzVVeWnvHguVrz+f4014RnLLNET89YCMDcIfUe7+9PcCUZw8HEudsYG/Zh7o+vX77i69ef8JMnG+K+h29vuRlEjXSJqIhxRN7q87RERjTJxc3Ofd/xPB7mImKoonJyi1EFhWkUP10qGi7O8E0sth37GI11A8hFE9uGCUa/nLYBLMRdPDlpCzCNqm+kILbrTa5irf3tUz++4UJuMuCf0wsF0Sx+cU45aDtLxg4R2xT4sW+RknQLEK8vaa9VCYj3qg14A+3HvuPL4w1fv3wBVPHty1ds44ljnDYRvW1x3cNXaxqbto2Oz3l6XLRijtMWr6hibjsGJk6Zua8yBHBX3ub+4Q3UhjnpHHM2qlB9BKghQN8Y9+Z9ayt8d9+L08pL8IYmmIgv4BG3RPZta0BDEjO2HbGTvQPp8P6jBldBZLqySX2boH48LD/O7jsGPU/fyiwWF1F4M9JJz9PY9jxihyQrr7s9pPi7FbmNIShvHs0Wlc10APxhuEsUAFNTKeGY43UCapuAFOc48kPK1B1of+QeqcenAG4AEQ5GM3rzCRKmGwUA3TQWo5yTqxEn5uarr5bJpj7BOCNFZHW51IU8PG8+8gTh8KmfvsPNURg3gZur5nyrsvOceHu84cG8zmO3V8zU2wYKXJxh7KAn2gLcVy7pU9Rg82SQvjJTZ5ia9ONHvmP3BTfQho9hriMWALIFoyKgbc4Cd4K2wIBDLJJhQDBFg53OMXGezIOc8fAcQI4v0ddSzVOJ4RhzDOGHljQv46VFATVL2AbdNgawbca4xWSK29/ZzjQbdrfyNn6O0M0ywCiBfJgzUFHEhPqXtzf89PUrBMC3n37Cvm14Pg9AJSKHqluFSphts7sPlytpmSf9PJlEirIM6LC+zPl0gfjKzFGIj08LGxjRvTWZJVCCcVMp79uGN98g4W2vLsvqdVBA1NwsntaVbh9FMu5t28xifaYVTDmOLJ61rDIgu1hmxccD+/PZokeaW4Fguvr/Q9bInu9gMGd7tH2rgK8x7XfrAnY3V1RPhCuF5mBxlVCe8v4/BtJ3x6cAbpp7TDPJulFDp1/JhIYxr0Ms1GzKCEBHMMsat+qrJN19sJ09f2/43pzBmnDNSFZ1npaikqkjCdw1XnznqjkfcExYte97hJUxYuNuMqIqmQ/bilEsowiGIGKmxzTzeDtHbm7L5eS6CJ4DN01GgAMkBz5Z9ibOItgTqp461vnxiJ40RqMKVZ8oC9BNV0kFA8Rd894KLoG+m0SsLCX7vc4MpUxZyJuBY0mU1cL/Cvte+6nIKAchJ6vJwBh7zEU5b49HNLZFY5a4cD5j0PS28m5jQOlyeZzuZpoQmZDpW2Kom+2eVCqUHgTDgXvzfCjmo64Uk69JkTG3pIhvkCHOustGCsLsm96e0W+Kbc9Q1grcOidOtwDFNcv0OSZzrXBZ/dIeefPYwKG2U8iIple5ubaqYne5yAgRylUnBSlzgMgqY3r5v32rN+GAOTyiDM3FXeR3/TtF/Pqsu+NTADcAxGSCloEobvaOPohUFds5MUfmH1bVWIkI1DbMiZMnt5mKsKWeeZAg/O1bbkeVE55cfNKBO687PafwN/zO7/xOxKxaMqOetGp10wCIidCaC3wF9TXMiozVfKGKqSdU96hvgqCLX9H2iXPJxCHFynG/b+zuzolIpNUzp8J2ETd/ormwJuaW8wbsAykDCK6Aa0/N09wBiEifklIgwuK0WbysDhU0LSvGlVPpEAgeu2cCfMuVeQ+P8nmUTTpqfo0qnoz+WCeVuBEHJ+Le39/DsjqO09pxyx1mdi5VBHxXIuCx9/1Sj3Nif+6xEcdzZM5tJdukchnmCxYvey6xlzJuPDGA98lA5o3Zty1XvxbrhMAd288VN9e2MaRzC1cWyLhnxna/71ucI5gmcJtfnRFA3PGGSjU2TRYJOTXpzf7fxoButsWceZHcPQguBqpQ2D/lVP1WLDub9BZIw1xeS/95jMvyLwRl5eVlMsZgrstPRqz8+PFpgLuajalRmxWd/lWIsSj16ToSrZK/oQL3VMXQNOVkMqkTgV/BsDtbBSkRdWITniUT20yA78vtT9/pZoswJ1UNMOCxunAI5vV8dQfwN/W3ldH2Nsy/c1FNEaq0dwtokxkDTk3DXUJfsbkFiPQIaU6WwzKjlNvyaXiwGrqBSctIox8o1FHiCsSlj6oiQmnH6ibjjQi828a0rluwbb5iwc2Wi23CdC99YOVNhl/bWiQzKHKegjnSWaecs/HfoFgjmtaBDk94Jhb/Tbc0wyEt6Zaz7OEJo7bRGHetV/RJabM6nkQkwXpIxEhzY4UEbksZQItp+KRxRn/FyASgEVzAOSZVnygUTn5n4imCs1CpLG21yk1tdxmCoVYOVfP7h6iFRadhYQbbDsZMdh72VDyx4siFBK3gHISEf2q5U5S4kU/WgX+v4/2j4/MAN3KxRzVPKzPI2fzMczDADVLLvSRZGOBa2EPC5pgYMcgLGAIBwsmMqw88B+KacpbXVtcKwwjv9rIEOoDz+grmHx3ZrwJU8KaJJnynpkdoxpz8S0AwoU5Qr8AdD5wzLL+U6BQ+Mmr7zJAoQrbGbZRR5c6qUb+v/9ysTwAvLhMtzId9uFxTJ7cZdvh4ZD7x9LPuL5e9Z2gelsHu4Z5ijcHIlX3bMB240w2HAJSVAae85j1U1ULkRLDvmenQdvLReKYB95Z+7X1rwE3mTRCOX7F9QNdkmYx1sOa5cAPFKmNOSta+TtIFWKiiQi3pmNjCnTk3xPZpQFgDw8tLeT/9ne6ZKtcNtF2sa9TQGAObqs8D1Z8m6anntH3P/InSvul0/Qra6XIhMWIZ9fKbouZRjwrgbV4r6n1/fArgDq2PBI0thgzCPA6hF0FsQOUrh1cl5V5ATJ1gOlKIMW/xAVjBm2Y9Jwm5b2FfwWbXxw4wXKkVLhTLw/x8PsNkXkH7zrcNlKQ4US5twnbTaoiIZCoq/79aLxC+a5icySvWdgva0cVLXWlxPuBMQGXdmU+ln0/XhQm5u2+4jdaNX3GyJnr/4mKsyeRLM7dQm5MLRMTN+c2TG+2xyMeiSvYI3+Ok4VZYOCfNQt5Iv2KRlcTJyqA5mfvw+RCEsi+gUZWzsK/LEqlVZzcrhoBJd8aei2c2bhxSrYeMMCEpWt/D5YYEwnZexMNA0zUnUU4N2WiMVAuj3zboEKimIt12T3Q2xBbWeLtIWbRTLZ14FTlhQ40hUNmwTVs5vKm53ESl5DlP7ltvs95xZcdpQfAe6hLKPrsubYtolWDnlcGnxRZYXwAb7VlrefrxKYAbQIRYVcExhiABJI1Ahr0OExRZqqn2Aylac4hY3owb4OZBMBmiOMk6xgiw4qVz9hVfTB+675aA59iOZG7kWAWM18HMY11ifwfe1jYWjsQlzBQrDqoK2mHKhgJJztfdLWQH1b/XXTv0n99ulbZcR1CK3zjLXoGb/tGqfD5SWnHvmcqiukgyOiknwHLD2iWZVABbvlZXFU2N1mfBnOHyR4aazzz9WXcTzno3KCXlb71GxPqKTJerT2XUOaDuZmRb0C9fgTnzoncwb+OvukvIxuEJpcCx42l7GyOurqRcnh7A7esB6Gphn9oKzW55U2xz4jGaKixLrieYUM95Pm2ynsSvWaYcJVfScNWaa/8k4MZYCb913kGrAm6KgvBdRle0FXHBr1TcSUgcnwe4aSa5+PmiVusUJIiI8rqsmAn10uySWwspLDe0YGA4mFP7Erg5GMys1Zho40QmF/5oTMTN0JYMRRQZOM8Z0QWW6tKKo4V9hcbVDkJklJXNV/M8qyYYHrpHX3bib0ZxQIyRJJBTCY5iwNWhoOWaNNcYA3yeZ0l87wz4SFdSZdyZE/vKuMlUNIA7HpVMbunbOKgMZreGCAyjgAPdIQ/uPxq5UdIPvHsoXI0q6REZ6P3m7a+AJdFCssOIfd8fmKe1ByepY6LW71MZNCBtAwUy2doGxlDtNKMwLOqiKhpcDlUNAlNZNMEuwD50ewF0B9aMsWf3pC+bBCj7LBlzTobb91QwW4ka4TxETUMwmNTLy2CWzIY5JnQbnEO3Nve0Ctu+QU9gm5YyQcTAmmMoG2eAvhRBGTd1Z+s6LFpj9tvA3Yzsl3Y4QMXpruX7TdsFH8F1Hp8CuFOzuubHsiz5ln2lGWugLe1+TMW/rqojZacvmOA9ZCSIinrEyoR4RkFbFTXblmAA4nrMGSvjAghEMo/CedrSXM/uN+eJqZuF74FKgYDNpfr9adlGgjk4GEvkAwhgiDqKoC16SB80L0rgFs/pPGmpeAMRuGuEB/ODnwuQq6IBt+pag8JstPgJpfQhQYKg5tdCss+jLAVMAWDfDNTo115dBwzNJDNO9rpMRrJvlxefxXkQTjzzPvlMrgKuiYnSnSDw1aBAmPUjwI7tMsu9KasSrhLrH3+bBtCzgoI6WLqQ26bVm/uFxe8vQReTEbrvWLlpwQx5yIAAJxUzgUfKuOrA1xVrnfwNBRkLv9Sto5qAbPPVqG6NcW0RwRuw1BLqPm6vB1dYDwzM2BGKgQPFoinEJtxBZQxBmdrB8puLWp55eNuqznBvq/a5qmY5SjaMpKg3HE+i8jGAfwrgBiguZEzlvAsmBy9FK0wV0jQ2EJkMUMSwN0MCQgFvOLNUmMaeXDILm+0eOZU2NdmDxUlrMKFuhg8oyEh90Y/7ZufpfvOhFlpLBsnVmc9c+cjSAmXSLcpXfePMSZxRHgAit0MNrzKQRoB5PEFM7UnuaOAD9Gw78XDl5PSFIefZGWUFqbXdaQq2w9t9eDyvDWr7QkdaOFnXdI/kJFmmTiDbThcJ+6WDRwXs9f7A/UbVq4UWbr2iBLoyKJVs7WEyqKIYvjw9bO5ooKUvI2RzLatJe101GN/FywB7QiBKq8t/x76OtAXDt5HLojC/e0QYudIlY486NWuCz0gZWCdAAU6WznRrFSVI8J7uZjtDqooiVU+DsQ1Mr9vAsDj6iECDy7XmOKFISrc2YsyIKVY28fBwTBkS3cnvhQxf/NnK5fKl8ujts7ZVhbE70s/j0wB3rFdS+uRKwYmsUiG4M+wQDQI9XRFIAhCTdPxMFsFGkwyTG+4uMbNQgI2dugCUDGe/BmzMpc3VlgZqZ+TTPp5PHPuG52FCqWMEMK0x3jXOm9qfyZU46Gs7kLlCikACy5JxA8ZR9i1MMOCDzLqI9lQFuLRYqWQcxHWGsN364y1uE+nHo0/Q32ETPuEjLkvfuXN4jSCpgMUqVrb75e2RbpIKoCWK4eMokpS51Y3FHCEVnGqsd5a7TxLafAjj6hlnXgFCwMiGqTOWd4vAd8nREHLLR17bQMPqVKGSnZ4L3RJXUcbMNeK5bsbwpFalTdUn78WWgA9PDau+BnMIi6KQAsYkiCtz7L2k7VlCtA+ipREZQob98KRX55z4+nzHeA48t+FESQPAFaZwxklpUuhpDkEVgU634FV9c22lTePFS9fV8BwsF396jHeX84mwGGOouPKw64rCL+2wyk2Vpe7v/gi2Pw1wF8YHwOlXfkZOJsjymdeIm43RTLG4NwQAACAASURBVBxk8QSBeGQFUS3BO3+yCh8beMWkcAk4A5ky+4RYAQW7Pl0mybxzSfiaa+UCgl63ZH0LcLPu6wYDzhgMJEakxWQmOtun0CY5VclqR3uuUANiUZKl9UyvShE+tp3bPYNXkW1PMLaXqTOFCzoK84Facqwhw8PLUmnV52zFZ7370v9gdgTl8Jcu7Lsybmdv7LP1FfWvVHR5bxOBtS7INiCTZhoBVc+d7eUUldJ+Gj+lu4TmtOZX5f7DLUFX2iCndhPfyx5hggU8mcjLLB3vIzJHMTDkMKr9H39FGxVC1CSmglIRKpKRSPdrC5U2zy2z7zs46eczJtiASOHKJ1jWQUsFITrg/CT90DcL06gYafGjMu4otvpvDWeCUVf2Xxl4lZ/aPqjMvltOV9cKXh6fBLgrdHvHVvOPYBCM8oZ5N9lIaWbzc5FIInkHbZ5SZQPaDdIkLqWU3BmeOU+4gnPbzojj3fe9LcapqzGfnotB3e3yKiqjHmm+1/qtvRuVtvqOUl2d5h5Q+PJlH2Ij42YDZFocN1uai0bE2yozsG0b2THZA0Aq0pvaZh80Nm3trg6ucgx5psUyps8b1JV8Nhoj8f7DdxDafSVdAQ8+I+O3R3ejyGq/IACOrBs+CGVk2lad0y21BO+qMJLN96RhAELRm7gz78zwxSSA7sA5zW1nj1d3USHkLe5ZlCtkYjrjlml+czJulm/buk+/8BmY/z7LPzkXILDNNUgZkjAj3Xd+I1qqIHAT8J1AOY+nvx9A+KOZ8IqMW1XxPJ7Yjg37eRA7MVVx+DyLvH+DHIJjnhYSCPXoMfEnDDuHLXJ444Z1h1VQLRHY2FFjJ9beIy0xOMtuVhqZ96xjWJY2vyJzH/evkftTALcJTG0kJHaj+xVjgugFC28AzruLR62ImzpJBfJN+2/Zgcnq2NgZ+qdTAxiZHMuiF2whxpsLHZm17RqizSVi9+xa1wYJB3T3E0dhNd/u25PXyX3/V9lQAihVU7VUSjs05qnOgis79VtHoco+gCwP6Pe3lZXs+4h22Bib7v0VzNDK9zgfMMY0w58bwO1tTldJBVOCDNOr1myA4aPGTVMVZh33I1j79wRv+H0yhI4pWrM+3f5OgKBraHjCK/j9ZSRQz6ne3hZKGWC+yEECT60T3TTu456lX1k0SfI01YCfETtcCzF9cMYqZq2M3aBwxrml3cqwU3WfOZVhERTZbKf5t7c3fP36xVi2p4g9puXjVgDHtM1RDlquInieB445MRQYJH9i8wgEe/HsfTm2cu1DjcJKWbBxpDqaCwQkXNNZ/Mx7UjZ1ZOfEXFKzwIpyCytKWZ2Xx6cAbh4VY0wgNHAqQJu0GCkchO9VTwUguvQG8xO5gHYd5PU+9V5GWFwgFZ6lTbNDkP5NLuyY+8T5OINZ81nhO6UNJxLC+2qyLBRYVVTLkQyonIv3KzTJ5bN0AbtpB5utZ5k4gUXraLl7lIdfsE81+mQUHzzZr/1IY0KM4XTnfgDYG3A/tj2Xs/tiGyrJmJyDr/hbJiOjjh+NEhT56CebpdRkhfcO91ldTM3rcOnz4eF3CmBsCkyCCuPenSnGcmEB0zRouW/cE10WYsKsGfCLx1ozTpvkYQIeXTJiT1B2oOQvG9jpImsKmDIOppsRza08wnBOmy8i+dk9LbMMm4E554n354ZxHHieB04908KZvsZhGPMmwRiuMGx7twm6kCiqLXw26uP9q66UgGDbVDwgC9esHdv7e8AdVkeMocS0V8fvGrhF5B8D8JfLqX8EwJ8F8PsB/GsA/k8//++o6l/50fs2IojSqW6mgABWrqu/KwVsjELF2IsCEdKXTPvKGntjc4GQXTqcCVpipC68Alj+BQj0J40UomTXQwSiljGNqxGxbWZ+OoBNmbFKL8CH7HvTUuYEygtgF+Gwucfq77XQqxh4sejE/csYkdmtgndlWWyjK8uufyfQ9KRSzEmB2CShWRrR1VyMZErwPC1X9XkcON6eAZaM+2UIWfS55zBBrQMWnzbreKMoU5TyO9XeL3cpCmg57GrKBEBsuEGFVQWmgrYCmeZXLPwsJ8uBURhfDSBRfTkSSh1SSca+nEL3gF1XFQ6ZjpbyagrDRejUtYQI+gIlsm9B3IhK7NRlpaTYhOy+7/j69SumKr68PfB423OfWA/5e54n/p+/+3fx7f0dp9sC+/vTEtApQtlUzDDg1QhztHLnrvORariAJsGdQA2oM+niRkO6Tjg5WeWltm1ts9KDTbZuLynH7xq4VfV/AfBH7AGyAfibAP4rAH8KwH+oqv/+z7phZQVkGKCci8+YI1mnyCKiFcGEdCYGcVnFE+ag14MVKijkBdJyPRUilYimBs2rcuUcgNy5XHKTW2iGEuavygRasEMuTLh2KKqCaQKWVSeFiEFJgAjg5slRgNtBmyF5hR1wcLFPls6KJsSlbV3QgzECTECV7gE+u4InFZPvTh6WjUa4WGS68+x2nGwMkKm9EwDZldErP2O2KRkRuUNlYqX1qSAIwjMnqS1Xuvu454y6tv7xe9PNAlFsML8wI3hskjjnQyrA3BkEpUa97gHcXsOSOrUCdypT/nYEoAfos3FZFIK2cARnT1AOu+Wh9ZIoK8H7yxeLEpJtRAQTXTbjOGLj723rubvz5XHsYdlYYw1R50YKk8fsg1olyoA9mKSDUsFzJJaZoyeiDstK2BH3poyusr6M878XjHs5/iiA/01V//r3TM67I9ivH21lqbjRFZNZDt4u1CpE1NLgOSodm7whfbAMZHzuyqRCjqj1ysAFtA2QbGgEkHOwikik+iTjZkbByrDWz3HsxjCZMa2CycUdsXxqQlgnJwWR24JLke2ZnDwbIewoIBp5KnjPy3Pt5rdtg9kAXGJwmpxz04wVRPkbm7SzxSnbnNgZOvk4A7jD9IzfpOuigndsV1YHdkX5ejHPlfembAujzHYvbTYGNrUYZFXF3E8Ah63gLcqQD7Ad2e27bXOwEfEJP6+X0LetFxmof3dMqF8ku24RJULZXVxIfq7WjdEyQQSSDeU7SVUDvzT/JxhgmI3bJyktbPOhtm/pnBNv51u6IURwqmJ7f/f9ZGdMOsc2eEPMlx0Kzg5b8Gg5bWydRQltjOvShZOnfJqTeCO8j7sLoe6HsdqIbK3tg0tRVtn2WMf2/7c+7n8ewF8qf/9pEfkXAfxPAP5NVf076w9E5DcB/CYA/P2/+qvtO3ZidZFEt7uWDJN6SW0aDc5BRIYAwFd0eGMPNz9nad9UDnG/MEvTl1vN5FAAvnBh+LIuAjjvwWu5BFrEtmha8z9XZULr4t6/yvJKCkVr4HzF986y28q7BtRb3jNAyE1sslTJ7xFPbyLe3CSqNjiCOTvzFkEw7VE2y4APzgBdgYE322Lb3OJYc6RwWf4RPlFdBw5Cl2f9swWjXYMLtN8WoF7ArTU5GXPpYyMfVv/zPIFyTeuy4axMNwdutpUxPS0Tk2kgFsUjqyy0mhUZQAC4PVdCYSR4l2Xupe9dReezWAKBl/MebVIH5tgWtXEsUXaP/xgDu9hcxTnNx22x18auj+m7UKnaxhFjtL6oSjmsWG8Ti5YfmAJkaOBcStn/kvJ/nlFwMQ/DE20y3lSSsv9a+6C0fZGbAuAfjvly/NLALSJvAP5ZAP+2n/oLAP4crN5/DsB/AOBfWX+nqr8F4LcA4A//od+4lDImPwje8UDAZ0fCpZKA66a8yFV86jnvzODUkiAJ3hJd+8XsffFrxR5+xU8XvsrC2CGF4eftG2BX4WMIoQCx6ONSnQKYFZRaO7EdOagaSCcV7wxbQJqeA2D93F0998ANcNeWmOiClUOGBuurrK4x3ELIpKBRRgRVX++0yIsG5Bp9gzqISz3bYK+10Cv8rAON/9rfpa0IzLYB7oZx2rxCsikfyUW8hf0B88XbLke0uNw9wMiQ3MHOq5huiwCIWgsCR2N8VllhTHuJb1+BO8pXmHGWeXlfWq/wSZf/rHEayxpjRUSwWcR4ECGFRhifHIe1bRk3+eylwtH/iOCH4BXe/rzukt++ll2yPTXBp7ZCtDhvCVdRLFsH7ms7AQne3zt+Lxj3HwPwV1X1t/3Bv80vROQ/AfDf/twbXqEqRzJ9e1MzlGy1ceXmHt9vivWRFbATBFTRcmRYEXxXDwVmDRcq4MBze2HhdbFJLNRBZmkLEGr16GBhaAYXjjJEGnAXP0CAVnX6V8C+glpkjxvJ1LurIQW3NF0O0xgUVo6xpfBW05HtEuOtjMYED/ojE7QtmZcthra4essHQ7XG52SYXk/b+nNk4+LmYvuz87zIwzQTHtsDAvEdyk1ZzbA+yED7YTlLrBPteRn+Z/KVOonPbXJRmGe5IM9FdznhaKA9LoBYesde0cHVLHnBtleXjnTyYm4T9rUE+49Y/SJa3CGHsrtt71nWy3NX7X8tWiMby3tFlSu62JXRB1pkoPyC4JzzuOm2uQI32TY3zfhYKn8vgPtPorhJROTXVfVv+Z//HID/+UdusgLtlYIHZTMAbTvFUlPDcewG+uNaFz9VfjDGrOnrSuaW3yeAezG8g0YwJ/v1cB9svRYLCEZbxeqsAlCsjkcYmOvghkWtwN1aTSNkq8TP8KnOCMqICOBeXx0QiLYxOy6CyGnCcmkSmcpKpKiVW5HUpd+k1qeXZZWOminQ8qf4HqMhFzfJpF6VYzlIDsiELu6R8rn6aTlwbYcWhie6ST57O2ixKqztsnwDYr5TsPl9MZiibRgQcvkKuP2BDQ+4ynZZ8RtEQvIezRqV9qFXBvfjLwBN6D/uciUVtH0BVrrnyHIVYTG1flie52SH1p7hRaidHCVhDS4rFleqJFVHaeiu6Af/oLYePutWcWkB7Ttcpq4RJ6M3foM4fingFpHfB+CfAvCvl9P/noj8EasS/try3Ud3uwfv0mAKhD9sOjMTDihcus9/pgGAFLi4b1HEswE5fGBwIwBdrveG9UUy0Tt+2Twzc10TARFIySYXPnzABnWMhcqK4r8yIAFUwGxKKd8DuFXbt907KSjSVR/anis3E1cWMpguA40O8raSMmkmKc6QFOLuz7NGrutUOinRdq75uAnY3KfyVOhIIKMroLHlooC+d1xcJbcAyTLl7+p2ZDmfkgqVoE13Ryg+WiIT4G47qr50m5sIVTd54TXAC1CTek3KChnuVqMyYreedc1AUaYvNHAo6YLtlyaWfjKeF6s0c0IcpZxsoJBcJZAWFybJFjT84zE2UUDXb83VjbWeoYQZzVZbsljhLUDh0iBcqFRBu37OPgrlrYiIlI+YxS8F3Kr6fwP4teXcv/DL3LM/4Pqxgl0Kj3dsMVOqHy1AuzQyO66mHu2TXbVD/E5kzdV+43ODmaS7ZJ4zcimQKVT3SH/ObM8aDcCvIFE5Y2MDHbJhUR3I8y5glUDFfSIEpdSNyqkANyKUEP1g8xPAKXwh9Tnw7lhSjK4bFdxanAxnZp7w3I0oUwbUKBkR20Qhwam4imox2tmCOpShO6aEBIlliMcy7k036G4k4zhsQuzUE3S/MTlRUxCQsMoiP4lKWub+99pO4v+xV+twserwm5I2lgpt2MrV0ZCWI8v6bu2dorZ6A3FlLJlnXEYZsLcx+O4KxMF7i9+IT07CMimu3aDaUgtzQ/Bznh7PrajGDnnYdCDg8vfaWpzQVO04GsgSOxtdJxKVbcw6xoTwVYm2v3V5/+D4PCsnXwzYu1NFAoqwB2LEe4B8jKUO3CtYsyMDyEPVShkMlc10QM3kPxL7U8rMXMZwEBl0es2MEAgm6vcdlZFwEMbz/dk3wE1h4ky3BkhX87E0V5OSSo98sEnW/ULyhU3r7V2sGigiCiLvXRlN6Vy/rIKyFSOVdCeQXrfID+7Kd5aOjWeuaVuz3QyEJPRF6Pf6MJEIzQumj6sZmy4pLe1Q+i/6vmxKPRF9Y/UvuWCq0gOZL+LJoXCrLox2Kq61FWgvlpWGghCR2IlKyvdXotSPDJ67nmvNcFMOKTJNMTNFwu/yt30yWTLPOFKeOI7rxgxcpq8gcGv0d84jsZKaA0pTUUl5Bvx30dcVu1hhyorkqSbEgnrHn318HuDm8Z1aFMx2zYYA79CWt+BdQBvux152D5/FzE1ZTdYTW1u1mOsijgqf7TfzGDKA88T0WfAcie5iGMsdlIAlZeVav6Zu4ruOoWDvMFZSBbKCdhXqYOaaygFlIAcICGKVKNudz2KMPdOKGhbeCTTyXLNVtX8HDbkOACq9wl3dmbv8PE7MwyYkQ01InXAztm0rQzd4hq3abWYpKWIjlHyahOzUeqx+XKHigkW4yJBwdxgQj8idUaOOAgBOjTKjRIxYH2R51fsolbUVOBfUlKpJQGcRlgV8i8yxHvEgKoX404F+EbxwKZQbr6BbHlie6cVxTrDRZSPuHirqkekvVqWprAPTIjvTPs8Th0ehxEppyax9U139hxsl+zNzd9vLl9TYpHG02Qr4pT2i0I5BXkdF75u1We6U4qvj0wC3zirIfo4fmgAWNuINvs7AqlDMikbTbGICdHKkRV+ElszZaprX4omJyKLiBy6Po7CuOWEMa9schATiO2/XjHysTBC7wg7LqCnAii7UrLdmfZvV0M5Zkh2uQgvRCzPfpczL0ZCzV5cdEFuQoZxjTopavnpJP6yvJDAy/15/HxPHvpnD6toy9phbZN3tM9l2AGLVow0vRQPK4q+7tmClQhWpm+bM3KR9YjPkxjVGMnR4KCiJgpQUquLt7rJWmCAkLbRRylblK0X1Hh3y0obqqajjIuYHvyqu2lFSbtVgtqGXAbIxbN//E+lbb+4ajh9Iz56gScYyNHT6FoAnTjgD97p1AlMwx0lDGW4B4CxH312o5Ktvir2OF4lALQswyH6+DAqXkzbgPzg+D3AXE7dPEixCQXQrwt7oQfmzDcgG4uzzV9qyt25OaC3Lw8mCIkC0KIyp8JxSsQt9nxjrcbItvre837HuNGVToa0pjOgTZN1DYNXzLdScwclT870Ad7iMWiFqOy/AHW3R7yvlZ6XF00xW1ltTMTF8bGHoF/dINI0hVw37u4uVr88HcAXs8u3iRl5/ejk4p7E2FvvayokiPxptGQ3hVSVYsSB0fYj7ullnKROxVYRrVe9kaq3GXTNUfqH1RMfq/iw+z2Xhoyakj51uyHCdlPapDP6uoJwUtlhvf01bpHOqJtuOV7pEi8aNLlC4Z1A1ctdLrcciMOm/rsCNVHx3SczvGiW8By++9+NTADc1ZeuMwhBWUHt1j2YWajZUU9A3knmNDshBlyBdB30f/KFHKlMdalFc/lsWIsOtGLttn3u5FsArz2rx4/2qxpAHUigJzeEiATxXcRHe9mSvB5gOM10qtAzuj4UK1Taun1vbZXkF1mbstR5tggDq7mbI+1Rgrrvc1IVOF9YLXP7+0YP92PuHC2a81h7WuVoG66gMpeplqRtwiJC8SMoZm6VZYD8A2uXJt1Ex96Wz/7n0HgquBK3XNPfIiujBJnktcc2jSJBpdgnitbyryK29Ff7qadvoWd57yyb4ErivVSy6kzM3TpqLUgylVB/uP2b7N388/8bqHVhq5djywQCL41MAN4Al4TgPZ1/fAe/6nYFVYeW8ZvlZcMDb8ZrAfbfo5PYXYszbOsm63PyVmnG4qCFp4n5XL3cUVd0cTkFvzyxSvCruNpMNuQjnAPcR1Ej+3ywRPtsrJJKCbn6+8n1j1H6H0BQVcLPACT7WP3UAcPrNBnS5l9O8Xk6EwokSFEAm8MX2YZ6EqvXfj4C1lJZc3CUr6NFS0FpuqOXuBknDytKyTBkn3d0/EiSkFImfblGS7bxe/xq879rh5bBY/rCfKp8a/WpX9D7LYrPvCWgVFAs4puGxPLbXL9VBabvpKy39PYC7yHQ7yrNEI77q+vy7ZpHsceBVm6dMUFZqGzbRkGy7V8fnAe5Vy3i9KNQvB1lh1m015Ue/4VFBcGHbnZnddckHt+VgHubXGu0ZmZ950N8dWFhcGrMoqobbRYkVKyPu09gTwVk6WJfND+pz7TdR2LwH90sE23W1XgpQFwDK7zqKdGYmdb2mJx+agE7bsJbKpYy2yv9ZVgEgW85BkGlH4qEA2PF9ubgc1o+pmCsrFvTbLdaAt3u0CRn08loPMsgA7ZtxXId/ldLv18bfb0Cb/dAuJOCELADh644r9L4irExcZ3dn1EiUo5anouDLChQLk7/XDLGd6sybjBuIfpiv7r0SouIaoTvH/yjWUaqt7xW7qpiXndque318DuCmqwQFQEsdK3jHgKCa8ndVjRzSOhVXwF8aQxCLeeJUfL5u5FmKmgVbb8guZIdqDoIOsOY+2TbuaA6vg6UxVQjmSOBL5ZETmO2eKADgQq38v45uKkPNsLOMyPEyUNdHtdVbJBc9cXMD+zY/V94eZS9tK1LbwR4Sy+mFoDEBHU5WudLE70aFEQPWyzkkJjVjl/dtw9jcRbIty/sJGlROP2CaErxXV0tXvHbLnriM7ZrtI8i4aZ2+01HEPrDdigJc5gvW+Km8tSaorBSwWQzedmUspSS1GudvFpaYjgRNsFWgMsW0PjqdrGSoKQogrLF7n6YDvyRoR39EOFCyCiYes5BAyo036fXu9gj/wpJR8aRkH7J9o8DwCCItPbP0S/kjmgSJN90jqFXkXx6fA7jLETPsC9H4ELzzx/c3TRRFF8470O4A28t2V+D473K/q2namXyuRuTYVKcD18mcFrxftFq7juOx5oMooC0cwBzVBbTTDVJ+W5+pvRlDMVwGpi7vqVjQ3mkeJ3jbVmbD3Qs5ENsT4uGLVeQ3jolILrQZmVt8LYygDp70Ma+tvDLJq59con+6OC4CI9YuZO1DJCe+Kkay/byxGTLYe12jLHEd+xSl2/0/rhcIN0qIQFkk0wpQxtaC+V7jepNS6VrhXv+mxP0epQXBeaqqFPhDk2VpN1v7vylRpNtkln1B09d9X7b6SZG4U7GmNke0Rx1XpeoKjb6NSyA3zRY/8POC17PinxC4ASxaavlqBe9yjnsB1lVoKdje+wFa9/f9vTgKjjRmZgM8Ba7G3sbBBOwO4JexL8tnvZ6/lMfftfwmB3XDwmAjTTh70cJYtua8xuYIC6SdoXYXyRXQpd3An1F82Re9KWKZ7UrfMc3nXbpP3noF+9dHb4VLXRaw+BH5YdtYIqnMRa5jgOkVJJrAlQmMPSLqkldkx/GP3pdRC3UQ8n8iEpapP6kx3yoTFbRr6OKPHyQEXVl7U7RuUGhYhAWF+zOl96OMEWGEvEcNDZyeUVFZ/wKqANulj5Mm6yIWg1+wxHRwgi0LFgSsVn1mmWNBTsX4H+Ce6/E5gfvmaBOQ9Bu+qqWW69ZGZFtfALFOgN7duvKY18cr0F4/1wH/6j6qZHIdPFialIYs4jqJB/4lQEz63eiwWKFeGAvBoIMIYsUan9aNgTL8+VkkY98vNWV5yWZKtMuL19oWW8n/Eru234T/RfmpPLGwttYBpQ5VubwA7doR9V5ky/WW/MOiiSTSCRAu7OcJxga0Gn5vpuTtzE/XTl/KRfcYAO3WK9tCizzFuYvIU5Fq/C3lSSvCpusk20uKLNBSIQc3sUvmLe0ppR3reIr30o/eVhGJJKn8V+BOpm/bEvJ5tTmjFpU0BvGhqxHRT3Ed2bO/ST0VKTwr+cmVzh8dnwS4+8BZi1zZcJv0AcGmDMwh0JnRG21PwJBtF+RFGQB0W1CoK8PRm4F6U5Ng1q9BO0PIVtGooBTVLN8Xwe+nUWt2iauupQ2TGe2aGoqePlQOF43ET9W/13x9fEZRWunPru8VYJz9lEyPnJALE7e8v4rKqH/X7HbrrkJd6aFTvbuj/TZruYK9LBSKGSLv75nPrysot21Ero16TwK/bURBOWddmHwqQbQqZi9tSEAAcemXJClZF5N9/0XlK/FegCvap/w+hEBR/mqKkmlb6026Z87qwn0sKRNk4uxjMu66mrkSDU5UsofYRBUqCdwi3JPSdunh/aZqRCVR5qO36zkF4CuQJxOmTwNzgWBMdmzpoOy56Fu21kfQ/UmA+/6obunOnBN0s8LeodFeM4QkNPiijf1mC4ADTJ2ZgzVZDn/TPrrg37HqDrbXuN+7g4MpwfsK6KUqixDc8YSPjn59ehhNGGdhPaurZOOgLyPTawzWOwZu1TV18COZEQBzvXhWRu5ik0mj+rU8qsksY/RNWe2C/Oiv7/WDlHJnm3/0m1Tuze1W2FS9jwpB2xdq6RY7MvWGqkdB0KrwQmA0L0M5fznUx5S0a70GoIsr3Ccrx8jqXsCbwN36vlgigsx2WAt7qeniP2DaCXi1Q+REUOcl12rSdTH9PvRxd+hORRFMPxiztlj8YPooTet9QT89y8ULCv25tFm2wIuuenF8EuC+DkYy6esET2pfXvfilvmTxiGRHfpBeZaHogpffS+qFysbW699jRMry7qCdyvNeq7+fUHyO9XeB0W9RZerwqjL4CX42U5DS4RDYVwBVPFfAkuwntohykgAe69MuwJ3bwsJBnbxXUv3XYZZzc8v+2ll02iWzi2LL0r2DrTr9VKxcAhURzDuGO8aUoH1kMs7wyNf0DherDefPzouFlI57w1bVWJ3W9TvU6nx+/ua9YJ38Ea6HoIQuYKQVpCluIzk6C20BJRGk1TcqZ9vVaiUhlzcT6lj3d2pJVrrBusQp38MvT8JcPcjK6JXIauATVOGLIWDYgzITHPKvqLP2ztort2GuC7YQhvYxRS7sDkKYneFdHZW3SwVTqrapn+T4K0X8P4OWf+Bg4J2r71WHTDKZ5FivglBqu+deKfyriNU45V+SN8jck7o6UuVX+wbud7JnnFlw6sfF6iAjbYop3+PePHBPwLutY+by8OrMER8b9L8YiDLNyPTIbxN7J7pHeSDmGgsAesOi6vaaiosPi4KvLIFRSnn/ZEKMXcDSla9/pTzzRUyYgAAIABJREFUC7L04ystkvIBADpt67bJZOTRJzflo2jLejcEIN+xXiuJAUS4pdg2bIsbNhV9jQ7etFaiLFoie9qzO6FphXpxfArgZoPenX91ffu7sMZcdVivLzPJWjpQ8wqgaFeRi7zWcDwCO9DfQ3DbwL/T1de/M72r3ly3sj+TBCtr1usO/ONeF+V3fU6YxYBZ4dEIZuZxsijZSXDrchdtb+3ZUS76HqfnUS6pWc8z82wXF8kKzgEqBZQbMxf6dO+jhcjM12Xw6d5KROysGzf3E9RcFdoGemeYAV7CdlOoWNSDeIqyaQJqE2qawB2s7Qa42UOVS15L2RlslLFdU07L9R7rrIa0/6XVr4r/tSwrKC7PofKKgtY5g2o5oX3OE9X60iaWH3PagG+TIQfqYOPtXaMsGtpirSAuv1qPxSuUnz8o5acA7h89vuceCSAzelh+k2CuUB8Y5X4xzjhgM/y+m8VoA7u5Syi8C9vu8dettDd/VTAtjC0KUD9oaPF2l3auzspruUTLuYzjFUKxlAU8foVhpKb41TaG1vnFOHdRxsr2d+AuPmzuGsRz3I6s+gzri+WooF37qvkaaxOWAX3nLqm/6eeKaroog4+hoDwd9P9mPSZUBzA8mkYEMhlB0rrSGXe+qgWkmIFPNxw0meZar1a663sTuRdkpVs7HcDtzAJaUZYFpW7AO6/SUITxnNAuBGgyful1EGn1J/O1u3ZigHK9/1FkXhPM4/pk0WrpQBecVgADuQDqbtJR2zCuff7q+P8VcP/IkRYfQVnjZHgCCdqLkuT1llZzQmSL8+YSYFKoUc674Aa1KDTlbgR9d5B/jxPcfXcF/PtrdbnWDsJvW8JdBolZ6M7pBLYtWCEyoojJH8AnF/1va+8cqFOTYZ++Y43tYuPbxJ1nJJKqE3UEujuGXMGbUUS1j/j7WuE7AO9RKLed1/2Y632xKAzlQO39ICjgFrRWImQtd70J9e2dUN7r7wAATCDW5wXuLNm1Tb7n56/tEUqzgmVI/32b1XvUqLB2Z0FdF1Yxvj7+UjbbNafIBAAZyK3qVG0zEwfRPjr6XJmouXiij1mMAt7VVdI9KASeaYvoxFZTQgTiq6FHCePMMpS6tpMfH58CuKt2Bmq5f5TJvD6yQdPs+gi4KVwrA0sXyFXAgQW4oYgZflmf8bpOjYW8ZOodCJKN+LsCq3h6MZDfONNuWMb6ZBWCgUAzhajG4s7yPHijTmczxU/r7U53lUWLGLic7svm5r4G3Jlnm1tKpQvqnhlH1BByUNR+b37uwOU737a0vm4t7vVtbGzpl1d9+wrOwmDTqwLI3/K8L9snyyx3Vf9eJUPf2AZreVdffjLX1+dagVe5lwTtq/864L4PghW8SRIEyEgauW9ODq9SBpYrwXv5WwTh6CuWdyV37L36Yts2S5/tyXtqL9dHcqDUDuXe/OIetF9jxacA7lfH6yb4+Df10NJR9rd3xs3kZBnrF/cJQXudeMwJkiK0rRAfMeBaznrVR+CenuU7gL6y7rsyrAyQsu/LscnmilBWwY6wQFIjb7A5faNeAi9KDDbUM7Vp2R+SL/stJ+S0dgCyD7g7zBgDG60hgh96s9sYUdDSqt9WUz72WnwB2msbXsHQ7p0gfGWUtZ17fyRIdZcPEAmtgl3zmrT88m7q/7vLytsVJU68deeFVWf5m2wHq0cqjPobXH+TP3mhrkL8XqHyqpZe3yoYNuvEIoxMm7yp4hyCwZXIy+OTXJiCnr5djSAdpnNOW0DmYYHZ/4KYm+LAKAqCZUpJmaXVSpO8sIo+wr5PCdzBmvj5BRvB3Xflzz7IGFGSkSWrhuTOI3dM7C696+rXK08uiqK/1+MjM/bVVzTL+tfaBLHfW4vk9AnQCzsSKTuu8L37BpNRO1irAe7poH1yt/WaUlPVJxonztOuJfOevF/x61rZSvvDt41SSoQP0mVncDKv2CpKyr3ib3H8uWFqrV+z/bL5OnhXdTHr8vHWP3fK1UHkwq7yfq9EvvfNAIGCPm6OlzEEfirEXNs9uIu6IDaELt819twemu0WvUQAjfcE30pmKrNlG9y5ZhhNVi2quwaJdo4BTdAVCEa4SsbYrCxTAZ1RPvbnnDPKNTy+njlkpsuX+nUYlqKALQ9F7gA1WXFJ3KnELvCG5W+1udTvI+T+FMC9csAKh13jX5nVvYRLXFgZt4Ials914SmMp1uG/d6XAR4/6BwjfXR9EuYK1OvgLd98pG5x16creJMJaP7gBRskYEfjao0dyOUD7CmCNrOvTW4TxW2jjsOY9UwAN2DnDtzJuOkSsXsWxdj6JPs+ZJ8DfekTlSsDDLgPVkbwvunTFUC8vVZF/GHfRPtUVs6C8x5VOdQu0eXv7KMOrgmy9T4DgskVi1xOLnIZN2ZtjEtb2dvdeEiwzs1SJS7owG1uhBy6ahZEtGJVet0FybJJ7PZDC9N9xlWcvaE6eGe5aFEJfd0yC5Fju9udplL0Z2xRFgA9J3QMSzlS3CZNvXO/VVS3nPg5by/1pCWlb9d+r8dHsvYpgPvnHE1M70D75lQddBXHLj8VYx9jpEuk7lOYLpPbx5TnJdBlNEdnuyzP949QB7xNe077WtHAQktlhc8u5wpO23ikYEmfjOGkVwDteTogTxznYe/HYRu1nieO48BU37jV/ddn+c2pM8Ga5RNO/GbeEebRthWRvi/hPnKJM/vmNqSPzdeBwe4nyG3oEPderSg2TmXcK+seg42/LMC4Va0FXLAw9Hbv8hsq4ZlgLDJbW8EBrk6McpI973VHQqz+60Quv69tmG3CCewK2gnyjXQh2waVNdPNgLKKsjzOiKoBnEAuC0hre9mm32m5xSOjjjlmr3jREVSBkjwzI1GYWVDEQBwi0CGlnBpWAll2jUoJ+ZgE8ATvUDq4SsxH6PBpgLv54qq2XzTx9xh3A7Ny8pXxSnZx9/ooggHlLT1kqHQ7B105X8H7h3D7ttQ3ZwjcDZy9ZHE+GmNthIbpccsosw0K+qFncYvQX32eJw7fdf04HMznGRORx3GYy0TPth9mDP3CgDM1q21nJb7xRPuu5CJZk0ndWUrt3f4AzfHqlimFujCjFbStLYARBFRQAbiOzgywzNWR2U13wK3luYjFOBJsuvpZpWzYrAEydSB8z3q8a69ygh9METb27WOoPG7BYVz56VIuKY9wgdVWDg0ykcK7gLeWaJocDMtRBZ9KjgDrj7mUOa/1QoHjeFXSdOncu0VhnVhBuyjx8rEX98XxaYCbxwWY/WiDjtfeMG6R1/W9w6t6fwOBvtHsqrXbQG8lzpEYPmBPjn/xO6vey9RSj17K124Vv2Xee3GJVK3ekw0S2J1lM4wJXSjVXSG5g/YZoH0WsD6OA8d54N2Be84Tx8q4S0UTiDMxVN0rctwkjBpSQH2M+PsOgPgMrKBeWLjIHejndGbuP7CCa2XX4vlGajQSEbcrbwEQ+Ydml4v1/gC8HQncPDIsVbz+GFVB3Sirm/ZZk3Ddtl3+BTJuKaBt3yzAH59W8CuETGv75/V0jVR3zeUgQLcJbnfXuZxFNJO7UNrYKf0S9SxFpeXAaqbdXCa6w7rJkpM4rY8y2REHbX8ByJWwyzxSa7/749MAd9XFCYXVj4wYgHdsLWG0Mw9dOy0O65XK2vjaYmuxTEaUlmFlMwTD2lkcZc4CXGqUnbqC+NoILjT29dV0+AjwU0h4vle+M+88N0U8cU9vS0A9Y50tjCF4H/75PE88jxPzPPEswP0k4z6P8Gsf87TW0Uz+te07BOJbjQ1sY8fj7ZH7RG57RH0Y03PTurBvie+LUuVg4uDi+ushsRY7wAdX2atNG/0Gj6JRMtq6VN2urueq1VM7Sp1RNoBn3/oDg78pc0orzjPlmQM/t74T2+WHxKNYjGyX6O8bIG9zSaUtEpyTcbPdpPq50X9Oxiu0R4uvg57u3JWeE8so4+bMvmQzCsK/PKNdSChSNmPeRU93nbAsE+CL7CUGysxBJ4ynV3hCAqScuN+ezLv0VcpLPSP5q/K4NsehaPeow/MjovbpgBsg0zEQ0ToYb03hyqTyRmycy67b/nbnIqkb+V6Ztv+0Tfxo1TIhsBe2FdofS3mWnrmA9X3PverPPikZJ1GF4nIDgj3geTNYhmKKzgklm2lM+8B5HLa3XwHuk/7u4io5HbgVXOiD7AsRbMOZ9r5h27hX5B79QQV969oaXQZWBhigLtn/fOd2VsQI6cOoKH9dBl4/qsukdEh/rx1QGB7bmtfyKlN6FaT82S7bJxcbiWCoya5uG5Sg7W0i28KIK5C391WZoGzqkoqus3m2ebYX2/86Cet07GLxwElsUHF/S4YrVYa9DzKUlCkT8mVKYIL7pULU60IgL2OVfzfmL4gdEDTPlmp0vCltdnXL+riatLzQj3JS9fr13fFpgJsH9xNMxr0g50hRu/g0XYDmXH3JCakhfAHS3RzPjXxNuDYKGYDhJRpS4jHFBVQUouquABMYMmwF45mtTA1gUeTFNNWVaF8aqb0h/Noc0/WcXxgyptfbh1leBgUB4py+knFOnD4R+XweDsonns+nnTuOAPSnX8cFNhxkwf6KZfPYdjweD3z58oZ93/H48tV2r9k2bGMzWRiFwZajMuz0lXZ2FwPMw59l2P20ZEG66DFkGyi42jNDHw0H+uTiGMB5IoCU3VlH4uQTvCOkPNVO9cHPdjtPtj1j4BPoCZ7hNto2bO5y2n0XoB2PiK4I/I02LSh0kTs/X5SM+A24rTPP1k9h1S1yauUdBbQFsnHCjmqT2s9AU2S4MsuxHNFL88Q8D8zzwDntXeeZLz0DwAcmVNQ3SrAJcpHTS+csXLNXmDdGvUxhP0Tk01jA+w5uqYTY52ub/+6PTwPcWkDY6shJl6LpUb4LSUqgZ7tQMFrYT3ua5Gtlb4VpM9m7YQLTUjKfRwdFH2pAaPxlwoRmNvi+MrdkIx+ZSLUyFWT8QyF5K9tbGqHdIweFVUFzk9WZ+UTOw0xSiyDpE5HncTQXyvS8I7PUlSBLUz4Bhq/ddmYncMdmytLrVhhrZeAmDhc47N+lOFm5pLcBSvv1ScPidqOQeTk4NukGWMezrLe/6eAMdaOWTf8slX0Nv9RZV0nSPWLtObctIoC2zZTf5otxYj6A8xroaWhDGUGjPhBp2yn2EbnUo9S1n6zkqowzXsOxXtlM3VsPYnN7cNddm285iyvvRF1nEMDsECwetlcZt4Ur6sKZTHHQtUUZzn0jq186ZSjJ1FJ/LVXh6VrVZWx+DwI+BXBbDoyitSUMo2Ik0dt0A9qFkQuubOTVQcGJSUlZXqMCt5eUo7DFKPnARpppMdDINpFg2iIPaBq7Mrr1fd83Wsfhcs+0zDX+iPasv6uKjYpFbQn67eSPA/JxPNuEZJuodOBW9bSsfu8ET9vooIP2jse+Y3sY+94e7uce2beRPXCpawDInStk5kghE6ZSrg1p43DNKVLdW8m+i7pEZau0ppJLSc9aoFQ4RQZCsfBHUq71d4J39E/2w1lWm9JXnC6nHXNObNtmfVomfaMtHMTZP4aVpXGE0JzgWcdfXPlDIpsjut4pvtXatkCZFS5vxQopMncU2SNwY31V9Ax/d57Tu37V4WRwQjCSlYvP1dSylXEVtaiKqFx3aZlFTj7CLB6fArjrUbs3ISfjKCnUYY4imzp+7+Z4TN8DOYFYpW1pxdXXfQsG8bAyoACL78S0fNJlkqQCIpDgfam1+78+muVvv9D+WdvJKkXahGcF7QqETPDUFseU5elk0s/nMwZMMO66jJ05SNw94o0LGQbYZNZvj0e+3t6w7/ZujHtvu9S0FZjhKiDwudkuRWpUATez+0Rc5Yk5cRQ7mKD0pwNlPKe035VrXnoIjdrX319ACpexyj9jyyzx/Sj99zonjucRCbr4K0bZbNuGx9sbtm2LNt22DY9998ngEjW1bUlgqlvSiY8M3xFqUM1ds3BmRTpQXeuqpoh9zYDoyDYPy2b5DRK0SQjO48Dz+Z6v4z1ksfu7K1maC8L62GwKuSLKei591FXNV+M2+Vwx/2vzXA5pX1fM++j4IeAWkf8UwD8D4G+r6j/u534VwF8G8BsA/hqAP6Gqf0dshPxHAP5pAL8D4F9W1b/68QOwCMDadD6o/GRtUuD6d9qu8gIIrw2zXkd3y+WXBTFFq7BVtwgH/WpufwDc+qJfXxwrcPd71wnKDtzrj6J8vlS9gfUL4CbTqd/V11rnsGxQXCRr6N/Y3D3irzHS/xnV8HaKLb7SBZIm/tKuZOO8epUzLbvOZOuVQZmsG3EP+OeE79thJnCXBDtXMrJnPUK2O8MdIrH8mj79qCuV5OlZFr1M27a5taPYNhvi+5zQbfMl4KPUXSy4UPqzrFEQdjwVBlsnLeGb1MENvDXfvf3rpGVGYVQidAXvZhEymuScOUnujPsy5rTfqysHPrdEi1TkiTbwc7Xctet0ea8CUO+n9Vz/XH+TZ14jwo8y7v8MwH8M4C+Wc38GwH+nqn9eRP6M//1vAfhjAP6wv/4JAH/B33/28X298/q6YFjOvJPp+PcgOCNcIZy4yrFdBcf/E5hpGmY7l22neyQBrJv39+O19/bPB28pn/2OqlneeLZefrwOhtjj8Szm+JnunrZKkt/7wpoG3gW0c7zmBBonzh7OvOtr2zbsDAVkelMAQ5lDwp7xUShbuKmq++0iIQl0U0vuEQJrq4MGlmq530eymSCbfRR90e3DUsb8rSkcW2pd52vYT/T7sz+O44x+51qE59NcTsfz6e274cuXLw7se6xVIPuulmZGVo2YiB2lzacrvHRrLqDdgKcDcLgbwc28s0eS/drnGpMdC72OE8fTJsafzyee70+bMD8On6w8nYTMNi5D3qcaJpCBX7qiAHV0up1TJGG4J0/8mh8GLET4YrJfZGP9/qPjh4BbVf8HEfmN5fQfB/BP+uf/HMB/DwPuPw7gL6pJ2v8oIr9fRH5dVf/WjzwLwIUV3THfly6FQp/SzcEZ4QLc4XMtgoreZDPCLPw3KO9Fk98BdwpNYQvAx+D9w4eE9l6BHygMUQlitR4pYQrE/o7Vp32euaFBdXswedTKqFvJFvra2hloi2b4OXyuAYflf2ehMagFvkQ9J3EJulSQAoH6gpiaaEpQ/M6B00pSuXSK4q5ncn7F/woRS5kjYzU2G6iE2Pn7pt1a+F4xt1eGSL91VV5dcSagnufEtg1YQq8d52nDnb+npWOTln2h05x0GSrGUCdAp4+VrIfO65wBZbAy55QVwZyKTOiGuHa1AilrE8x5k+F/nEs5D4akHjgPTozTYuygrXDQJokioSHRYbfy61IvloMWUaeAeUss56+Mm/Jync8q6g19p6Hr8cv4uP9gAeP/A8Af9M//AID/vVz3N/zcS+A29nsPzmu0wHruFYDXSRfgI9DG5dWuLyCVwE5Q5IKBnLy6+NiASCFL9s1b5Mf77bVeHzXe+uZ+Wgd6YY/RBsks6S+uk17Mj11fDMF65fZh22hp31WBEqBzIngEYFTAqgq0TUQDER2hWiewyZJjrSoEwwfai4PWk9Z7rNeUOpQysFwRFSF6kcnm2qBVoOoJjF7Let4nB7yqR4fAU4yO62pRpiSghQQA23YGcM/5wJwnRIBt26GqbuGYDFfg5opMGz8TIrtN38BAe6pAUJVQrU8y7Qra6TZLvFzZZfixy+dZLFpuujHrat3zzLUDZ1qCysgbB31ln89SniD3SX7suiINgbdk2tLkIJh4w2X/fRMqgne32wANjwzq5d85fk8mJ1VV5fUeXbeHiPwmgN8EgD/w9/3q3fcvwfrVue88z1gNzb6as7f6QANc0/erbl5VEQtN3QRTC2j7xqaN9SbYtcbSi5HxvdqAcFIBvE6exWYGZYJ05ojxyVCyc7cQjsJszgTsYHTa22Rtewszqz5PlEFRFUive2sjByAgs06bOX7lM9L+tmuGD4KpvqCo/VI9SRCgMorCZNgbYrxF4V5IdbjXpMgkrTbJCJYhW8gVmcF0i4m8ql4PEV+qIEn/SvvSClJV7NuGec6IfgIU53lEW57ngSFioZrPA/u+Q6cBtoH8w9n32V0mUlIKuCUwxsAGIDYjGHtYFen+yPLGeGhsO9uhuozitwH0SRDmnIVxc7XuEW6S9/d3vH97N3fJ+9NY91GiTEIZTIslqeG64UJFkdPYciFxAH1llWrFgjKhvbLsqpckQZvzdSLtgntBe3H8MsD923SBiMivA/jbfv5vAviHynX/oJ9rh6r+FoDfAoB/9B/+Q80ykKLVLgAtOThQ3gtVbpruAuo+MNJU70yngXAFbtXMsBe2VPrk1MEHDvLcQopmWPUn3zG7NQPa945YRltcC4U4uA9P22tOzqrflEmrW6RMeM2zgHth7lqFe7FwyjUcpJfXxM259F+HUepMvLaZ3HxKhhQqLQalZC+BA0qJumrDVKIyyz0r415lqoK2kIV39jyq/FHOeJ9ak+JeiZ+UnzLaYxujg+yW7DvsQe/raL+i5o7jsFvThw3baKAJz0jtZW6nCZ2WyEoxLQ+6b8cFdwZV5Whvs7T5nQK8Y6WFEMVYKfJJIJ9nc5UwLNXmZsi2e9Kp+FfuzTqHW9HLySJR196M2HZ8ly3HDf2j5Ckbt52Fmxh+/MxfBrj/GwD/EoA/7+//dTn/p0Xkv4BNSv5fP9u/XcC4CjSQ4VFAEfCO+jEwy5BDLKBx4LbcGFsRejsSrEsMdmGNPjSy0wujSOBeZreBDGELsOcD29vPOirbdthwgUsFAtUS79stiCz3LPXWxrjNt6dxXy2tqrhaQN0lg3jGPKdNLDIaZVsiUs4TAsRk5xizRVOUrvQ+vG7mTMaWSsVD+YqSDb0ujF3uir+RAhQmqb2H0h+PkKkAbKaglfRxxyBFArYi/dEAIrqDOiWqBTTmu+/m6ng8HlBVHL7KdA5Xd4pIdQqYe2VnG4vgPM+4sW4WSjjHwD4VOswVszmAy+ZKmVYArE4TqWS0lldyLKScL9KtvE4SHdnGZSzN2GAjQfucJ57PA8/3A+/v7/j2jYz7He/Pd48ycQBH8ZEH83aCoCUBHPWKrmVVB9VcxanQsGwrvigEXKiDunQfaeXX3lcy77jD3wPGLSJ/CTYR+QdE5G8A+HdhgP1fisi/CuCvA/gTfvlfgYUC/q+wcMA/9UMlWZjxOsnDc7g758fFDOe9AIC5h91Nkomk8vcBVJ5PuroEKvOSIpDxaWUKS7zxpGvCJzz1Us7v6fW4rNQ3mVSpabZDMO2MFmGcdi+vP78Ad/gIXdinU/p75st26RZSKzYHnkcFjHHgeD7TVcBttkQg8zRgLqAWngOhlZRLp9NC5ZDIukNzo4YqH0O2YMkhU+DfrAuZdKmnyFLvgO9CDPpuSd4Ai/WIyi6iHE1xFH1FoFzT2kZGxTFwugXJjVjYt1MnTnh44PEEVGMyXnX6Vl+2hJsLdmiNsCBjKIYMTHE3lteP0SXcai1lZAXtvFcwKyzP8euqVTcLgcq5lurjPiKq5vSEZ9c47sq4M5a7jpMoYyFD63icnuqC8oWw5Ry0XYOZQh6pCLyOgnSrhIVKscVyv++Y4D8aVfInX3z1R2+uVQD/xo/cdz1eTVDy/TqB010c5gtNllduYkadA/fWJmHs97OYVxYWl4zTHxCDuKiKWnOXtdkAcDX72irKVsyfB9xUI9o6uAyCBtwZn12Bu5qM6iwNIHCXcku26asyhpLV3mfVGqHymOeJ4xw4jiOy/x0FMGI+wnmJdyEQ4GXAXRfoVFeBPzDZfgz+bHOaq8aQS0SH32OEJkLI1cWffyOvpSdWLlJ+eyHw8Zv4v7hMyM7YLiJXEGekDd0zszw8ZFGA86BlM3B47pLjOGxFZVE0MpnHA9E+UyZEhr1rmaxz4ErZ7OPC6kM5yDaIr1s7FaBdyBAVcAXvec5IaEZLkaSDFphWtw0tgQbeK3C/kPM7Rn4H8pR7qV/YH3VMxNxN/7Gd+w4B/3QrJwEsg7EPkrtz/LsCdgNvH6RcRl2BuzLkk+lIPXHS9EUMbgjFoOAkVC9zASdPzMRJJPUdXxrDLcDCgdlvWD7Xvg0wSu4fVS0bIIc5XgX/TLdEKJVZJlDLM9Kts4D2DSJRPocM6Ohg2QaeK61v376ZcpyK842LJyw8bT+OAMs1VQDY/iUaJc/xdXV9kcUx/zXU7yEVDIf7kb0+kkoi9rbsnZ2fPziuA/PFdarBWvnK9pVmfawkRsSWus9tYt83KBSjtbvL4Kk45BluAtu4+YAp6y3IxTYGps64pwignowNAtg0JcoYQmOTtZnuWiT7hcqJ4FcSs5WyT+2Tk7HkPWLYn5jHiXmc6d+exRUCgCm+fDgbEQ4Z730UTDh+wAxFKQNU5lkj1oOgzJ+arBhRyHmgCt6pveheony9FpzPA9yS/h5Wzk4XKf4AyF8OEP6cgNsEnhZZ1eBmgkUyH+9l5i/RIbkpaDnUtfGs4XXho5sNhBrLpfZnfaLQ/eYJqkGmoZDoXwUCuKX+PlgFQqBpdhK4qUguzyNwe/u2ORR/Dk295sNz5jpkQNHrzWcfx2E5t9mXY0TkCvvL/JTFdAZKVsceEhcARubo4SWhGqkwWW4ZmOK+crV8zbbYhcA9PLrD0goOgfU975XilQOYRImWw5V4LuSSP6hKdi5WFNj6nSWWg7Is3g90Aaq3aQZ8eaTTBOYpOMcBkTJh6Qqx1AiQDadvuTVncQEN5iGvfZ8VtbEl5TPic20PBJgtDVms1DZfFDJbrMY6dxPEiA9R798caw2waz/e9BdbvxsI6dIgO64paW1xHscgf3FP0BLrCulku+D18SmAm6wulVTm7orjRn23SSvtrLuz8R5FwtSt8Oem7/XpqUrfA+D4exUbCECPOc4a2BFMfTLJey4lT7fBDAGrg7AxuptW4qV8n1qAOxBWgxmFkJD4BwnGAAAgAElEQVRRz7JcnW6gMmnayrA+m/dxwYRYlIG4P65wXPd/2q4sLYudA95xHOmmIqCrxpJ33ixXbZ6tNDJ6RBAKkO9l15xVAZqMsf9yIdAc28LaLXWv7SuowKaRbHsMtwTGCJA2dwuKouhtV0G7khN+pzCliiFQHag7xsc9CimIfi79xVW/YxNsOkxWt1ylGG4jd4EcBxxwpvWXcqLUlsTrmNh0i/rppk0uZQK296W1o5ahSMK4jsGoSlNWswF7FegVsFn/loObZIRkiQB+0xOiyWuB7uSIYuWpaz82YfIbRmVZcV5WVXstxA/c+0PItuNTADeP7DuPx/UBnfhcFl1U0LYTJmTu/6wqPrP9EbjJxjQY9vv7E893m5V+vr+DkxjB7p2N2ZgdvcSLOR57MgaAz8bEWcdcmZkdV03HK6uvAx3BuAN3A3xz0pXmGRTBdlk2Dg4A4Zu+E6HGpVQTvCG+12G1FlIMyQDpZiBAnf5cKlpbTn8aU/SFJgrEbvE1fQAbqd6X23eNIdj3h03Y7VtuAEzXlgO2QLCNPWKWT2f+lcFvLke2gGXDGMy0lxOpxsy5itOU1RABxpaDuShUcHyreL8kC7SUpoJzKuoqTLaoQjMBGJd0u9VEAB8i2ETMQb+N+I7xysp1BdNims8DwJx4QmJ+A3NibBt0S1CE34Oyzn6IcVB39Cnkke4BFjAmkjM3aheYYlEQeC9zMZSFZa4GxaKqh1l+OcRsncHCetFDW6ss83OdhO53B+hGeQm3bBopd4lzr370MXh/GuBuzDM0tg/w0I3JJuNCIDtdxAeHtpa5m9gkYEayGs5M+yosMqLhoV1KcyhA2u9hhYeWCbCYDFxcEyZfmb9klsHAimRHdrYY7IxsO0OyGxPPnwzesbCt+0RQFL5BMGWTvu6sYv9erww3FtY2z9+H8ojauZI8uVMOYs7hXExjbx3rW1TGLXg83iyB1b6XuQwJObCNMwZ0+KISX/I96WZhedUiKeiCMEurtiuByJ8PC5lTX+QFX9kZsf9sZ01xZecpEEv0Y8IKZVBLAlj0X5k4JxgNpM/eyM8M4jJp2lcAFN/Q6zxwCrCdA6dktAO7lRPFY9j3OHPyWERi85OOQs4wJO2C9jXdA9ZURYQ0z98hcTRbsvIsajCYBFmfNE1MSdhOWZIsKgG+1D+Au3ZIqwerWr+/YdptXPDneR1F5cOx58fnAe5SVFVPzaK2Y8Wd++PW5KiUz36AlKk+qcgl3IcnqXl//4b3b99issNuZ6vTsG2w8WgdQvMOQPiIa3KpNZtexEVjWRTDpfBIAUqyvbBuLW+NZUvsXNPaswq9g0QoE+2rKAN+74k+v70XKIL4i4NTOjX6h7+rfvZInCTOL1V944bSjstcQTxBknU/Hg8Dbr57zm9+z+yD+/7mbhIDeE6GErgZWrdvp30egn3PZEyxGcS2GejTXaTweGpkOlS2c+37JVf7ObOT07Kocp/9R3dXRk4Y255DsG8bTvahKs4TmFOAKS35l6pHuc9MC3A4unGF8bZZLmsRYIR/25WQ2ISoQMwaHa5ENR5eZMetudg9JuWmEbPaPpxMtB/H2Kj+/CBlfocVVuvQMcVmKRF4fkiZ3JeOQcH9lFYd4dueq/XeRTlBUCL5ClAj75P368cKXx8dnwe4F+3K3TBeaV2gNHRggV9/ByQuLCrSWDDTQh7H07LeeeY7doUWs7gJhDrAoLDowohmAfJzni0eNSbcZhcWcYshPrNuBTGD6Bf/NslNbQv6le36ONlYa9y3af/CBpAMke27cCp+cemX6out9bkTWN6bVo4tliBgc7uuM9qUjCueAUuCNEQwT1u+vZ+HxzdvOB97LFwhAIpszm4MuEZM5BFEpstgYe3OOrntGgfhGAMTGYJHV4S1oaSCXAC8Wj/ZoovMFyK7/iYnXOmXd9/9yDavy9brfcPaknRXnd52QLEGRTB8PMxzmlIqGRqZ1mG4q+gqHSZgllhq3ZSTTJjtgi6ftMLcGRGuL69nuB4koTsBtlguqEOI4Itk4tG+N2AqyHuXsdG4UgHuWBVZrRBhP2Y/3R1pwH4fuj8FcFfmASDYz11H8/ucjc17rJ9XkCCIaQHt4zicdVtCdprnHJCr4pDKJgpDWNk2Q5jO2ScDje3ONohZVqmUVwsDv7Bpnry2j4YbJ8vHz2wEzoQHi4m26q4Na2MCtmQbZmP2c5fCpMLjPe/6NPqFwO0gfZ5VwRa3yerf9GMMiYnP7blFmtjHfERGPFVg2xTb2Mtw9GZ3pS8AdAJTDIwJ3OoyObYB5UYEbFu1KBUB2spEsroqK5EbZnFd2WWZuAxAbIQcvbtYThwHBOltGwEuTEzFRTW8blUgK3DXsSXniUmL5DxtebwIhiesmp4dUNXTlxZ5FUnFYuDtmxv7/EHKqgb5uI4LBGiPzfbUjLkqGREpFuy7uEJACwB5L1v1qQ7aRNSClfxchiLw/1L3NqG2dc160FNjzrX2Oe/3XnITY8OfxERMGiaNgGBTL9ixERHBhumIRrwGFDuCclWIGNIQ/zoB4UpCCGhUCIiIoLEVGwaJ2PEHwaiNSDDBaG6+c85ea805ykbVU1VjzLn2Pt9309iZh3XW2nOtOef4qfHUUzVq1CBjdwXoY6bYBHEf+74oh1ouybm2elAB0xLJOaTnx4cAbuAIvEOM9RMgnq+tZnQFdwpE791CdUqOg8jp+3hg851dtDAvHnMkSbo7uLilsGu6YfYtk73XZecHVkWdTgoAnNe0GFPFMTikvyK5phviRABk/iNAu+4kg1GBOPUW1VFgC5JzjNKHXx/RRCI/9lmZFCP7iqLxcxmUaWmNDNXmW32Fn29jZaDlE4vMlLhcsIgv+Fmqkkp6S2O4AbG4ZVsycqU7gOi6YncXDKDoHltucdANDVP0TO++uW1xeQxynhPYACC9uAZAVtrD+mG7LlQiS67wIzjVMRQkKfoVIZcdHZtsI0MfxlILWWltH/qFYzbHSYIRCUBE+qDl1l/sf00QLx6gE1Lg7QgSIMpHIbcisR6Io6SMnJiPmGUvxLwqn7g2XRwa97Ejk70i8JuMW0sb1QVj7x3vce4PA9zAyD5nVjCz6/qb+rt6H/vs7/wNAATT2TN3hi8C4aIZTr6clDLvWRlLSdo++Lm1FxN/clU8OaLjqw9EJlqA8nli5dEO0+cQwmhLsoRi1oHCWWff/erCBgqRsfOubVSPrCkVE0KQj23Aa9L6oLBb9AwnibuH5nUwqmZWJFSMET3BUD7ZsEjDDkHvO2S3JdzSBGC0ULSXgzwMPLvYZg6ttVDWBEuCtggi+ZPPNoIhY4JMqWCWRO4glFEfVRG54oglnIh3+zrHijj7RBvbvjVjtQx7JCFpvvqxysvcZn03OOqSTLn3jjaxfcp7WqcVLqP7D3Ixiew0fpGuiFq2GGuaK3tHp0XihIgnwhofZGMLIdsV1M+QfgTuHB/1qBy/MA3EuKrPmI7qFop6P9dacXwY4D5zdZydq3+zAc9AMX9flgCrWta8fcf2uLub5J7+bV8xKQ5mxLIzTXlwkQxmvSmBrSgEMitM9SCo8TNV/swUptaavpkkDSiCPf4qfiJFJOvCpPhNWbbrpRGUMEsOGQ4sfwCfeLQoJPTEYaKS9ysKOSyu3rH0jt4WDw1cor0Ht0G538zk+rbZ4iQFoIK1K1pbsa5FvpqF/aGWP/rLo0saN+Q11r20hs13llnXJdKkqqonMTMl4QQ0J4Zj0nqLsmeLooByKrKhi71P6P6Bt2krABuuqV2ga0/F2RW9hOKpo0Uv2+2JjPtt0mJobbHl7yIhzzlx2qDKxVEjwJFx927huo0UtxKg8m7pV03iuq863nUveUkeloObu9303BeUz41EUNN4CxitjLv8Zh5vMr8fCA4s3a2aJcooG5IvQeVEwwg8kNMor9banB8fBrjtqMWlQFQtXn8j5bvCVAjewt+YIDTNSIq6YQCXzsakIcwkPPjN/O9eGnv2W8+7dHAl4EGxJBE9HE9NKZ3e6wneMv6rzxqFMupFIA0An5STzm1eV4nNbKiAzrFCxlXoq51cTjF4YWYvFUa4oWofaE090KJdySxDcZwo+dgoom3Yd2DfNx9Q6aMNF0W5D/N3E8AYcdK7xX7bPMaC3ZeM9764P9wWwaQfPJWppUQou7QP43lUPkM0AoEQVt+O7vdPoKjgb6GJsJDHBVhU0ZcesaR1YRRgE9p8lq2S1JBnEZskJnAv7sff9w0CX6jj/UsAy4Qw0fXetr6VF904Ia8JgB0WLbX7fNHmmwPf6wbBj4fPfXBn94oH2Zb1/yTBDHvVVCKSYl9FdGbcYP1IkpRyXkeKDHMmJGQco1HCQjY5sCoLf3Z8IOCeC1ldEoAtSjgD8Mk/yI6rHeHC0IB0k8y7vFBw+HgOaq7wq50EHSJTuk+YxQKJkyiTXFo+1jgWzxLNRqWMQYQCUGo7ebIfEkQUQTi/4QQK44RkNSEPYFxAe1KZRxEL9j4qwMpWSoNCQxGnQu6S8xQiAvFJY/Hc0Mn2kP2v9UV3QAm72z1qwmOXjUEL4Iwx2pkLpThvQkB1Rtn3FrvxGPM1tr6qRbDoskAZfcJSKE38knag3tsBIJtQDq/aF9yHM62cjgVLYKUt+oJN6KlC24K20H2gNhYq2x2Am+y9lc8eTdIzBt8jDdnlxra797NUiTLlaDLkxKqAdow/NR83WTfnjB4b95e82+YJHkyw7Vv8pu4rmdowB10xMhHpZ4fyTUvvMYw+wvHhPOtSMYdKLK2n/DyUrBBBP3EgHmfHhwHu2l7sc9OJzELm2eK0m8leWlgK2x7QURVAi/tangYTks1dGXtdkt0Eog1tWSFt8Vczn6pk7CbN9L0svd2nrcr4yl6SY4eo1zxV9eCyOERy8I/QaDynMRi1nKMvOs28BEwm5q+yPPy4PHUeAmmbjPwmDtqHSLC2hFAjc6wMpvoqaaIHUAxgbxaRMe1yvdbreW1Z2s+Sq4UYbtsNqjuAHdA9okXKDb0MVREma2No2rqYq+RyuWDvV0vypB2rb3p8GRb1eE0r2J6gRFgCbdqJprqY1JavKwBtaspMG6Q37NKAfUfrGgzY+qI5SWjYRKCbOXKYTK0DZtUoCsvuaIst5JHebYGUEJN2QFdAO5Zlh2AFeibmAmCWlpdd0CNyiskFua0YXSI2ruDuEeDhqVtfb6/4+vUbvn77ip9++Wv48vULvn77gtfbV9zvr+E+6X1D190VQnGhhEwemrvgznHuJYeEkwrJXDpxD8cdBUqiN8k3cfxqDVrG++xWHNj3O8eHAe7ZPIljYFCZLGYY8pqfj5eXiRCt2j1zTSvgk4FSBk2y7WCKLAcwlKlP74ObYqDxhyrbuxKs+S9BrTLxHOwY7xuAwN/hHLSRL/hvQgCDLdTCFqtnAvK3mLb1pQwWS74wsvFDi5iyNYBOXzcZy5kriaYvy2mMTqEqw2AkC1cHPRGB45CxQV1KkZIBpjsjQaCjR5nUw+DaYuXf1i3auaZbiM6J+2Trzcr18CohZBHlAduBXSUjpxSICURzISEtAACNk+/aLCabQFosHcpBrXvKeHcl0c3j0naoT95qZ36XZgAm5qoU7YAyooT9480RrDsXhsWrK7b94Skp7rg/brjdb7g/brjfb3hs91h3MTJuDATuIDISPVAMWxIrQeTWDkngb+YJ++kX/szTzWv8nlL3FzxcO5XpjePDAPfAuAEkPPjg8NlutAZO/id7q7xvbjUCmgsHJxDp29Zk3JZRTiAeL8oIgQQLmQQ6l7ifvSrzPp8kGd/bDNoF3hKsizIoGjrfaxPk9VXRSdhzowQf2EaAdr6fiGupVGHxZIxlleHInMf7RJkgUDFwbdICIDnBLOLxwlryyMhYP4ViJ5BoATqpi024N2P3+GzBLmduMW/nubb+574sWPtqlqAodLWd1dkRXG5vimi0MaKHgmnPYE3WvZzG/rI+qmpsTtViImHg3Ypi5tFX2yuyq+3ebk0uUdna53xVV4mFJwp2T1bVu2AX/9xciimw4hFBXm+7t5iPXeAs3wEbGqy7d8u5/dh3d4k88PXbF3z5+hVfvnzBl68/xddvX3G7vfquN1vMMY2l/75jwB4p/X5yhBwUuaqu2nxsHTwusxyJ8mR9iv/3PaT7QwA3B/pZiav5UCcEq4APs8Kn5o41KhPz1Ax5MSPtLBGSmQSHQYQxwbkiNx6tYG1733HvxjEMkGBZASxYact0pVPh2RDRBsFU4nO21Qj79e9iGpbfiyQIvHucKB8biwWQxRIdsS5c0ShtihH3+5EpDhpn0hRSdoqh0pLSEcyjHcNKzZog4AMaMeQkBRnn3qHOvrnrTtTFyxvKdCh6tkUXYG++QCUmTcuEdDV3ou3G+1XFNu9wc+bjns3r+TWvmKy7xPN9mNyd+/aJPByJiym9tE6MibehrL47vbcnCHhCVwlXy5Ld58K1x8O2J/v27Su+ff2Cr1+/4PX1FbfbzZPC2eSkKUbDRIHJjFQgLYNgRgdKUyyNcFkacNhPVWKefVDziJ82G8y9WwW7TGZSNpRtD0LS0+NDAPdhsPhRWQWQmr8C3Hf5hChoJVyvmoFkZTy4Ui78ihX5SHb92b0I8DDRWUG7lwUVfJXB2ApLPRTdy1/rmkKike9klDD2/BG0rfz547mN4w6lLMdok/FJ/qOxThPwZCY5SUuBzw22UgSbVpCOZT8zVKuSYgdVnDwyXU97IBK5mYECNmeuCmBwVwyDtluMdN+7b6xbU4sWUlHaUlEmuiZFXttsBu+5TyqAzveoY4Qvhivy+zqmZovoqbIgqOl4b3uJyWRZ2GQsB55JEva9A1/+G8Miu2aqZQPvW7we9zu2h7lQksiV9q3KthyHnf7Gb100JrCfSWAF7yitpkyXdsIkd4xgkSAZ9ftBa7x7fAzgfnJU4ZyPKnD1t8+ONJH34VW15CD0ZTntQQAKg67KYMh1XaIGan3mradmgDg8xz4cGJb9gfF9+ONZe0xK4ETvnQ3cA3hPVg6QGzkzy94z0EHt17ku5bNAYu6hJZWKoW4/YtrfolVLC5yZn9F3/nfd5quy3rkOsZlvaZPmA1Gm7/j88cP3Hc9koZbv7LfJgDl5OwJ3vU+1XuuK4/mZs9x1Nb+4TjIAIBYSgdvQAVBaS86uBWLYyHMx1U1CxIydFrd9vz9wu9/w7ds3fPv2Da/fvpn7xFP+AkBbGpZu8xO681nJmHspp5b/MZ3NzxMAz79WHRgy502AyrgTiCUmNDG8z2KhbiWwbd6Smw8D3Gesbz6euUTeuzYJXWrG2Td1mAyc2QYmP3Vh2wfGXd0jmNh1AYQzpnMG0MfyYgSvZ236pO0qaD8D7mfAMffBXL9n595SwuwgnccPDLwTiGgh1L5IGh46QMe6ndf9eK7WqdbhrMzsv6XMhRwYcm2jY62H558xW36ukTX1t3NZ+d3Zq07yVoW0LEsQmDOXyUH2tDS0TNbMYAUIYtdzAHRvka2nMi3yHCwcw67uXMxWyRbrzI03lm6RLwpn1pFQDcjJRgIBg3Bn1wYt8Or2eGOMDfI13YuMgSYj20rgLm4y77HfA7TfwcIPA9zA+6y5Ht9j4s8DIHUpjsKIkLs3yxHXYQTs2AuvuGGqqV4H+hkTfQuoZ9Ae6jv5SuMcpoExtMX8PlodAE4Vy/CME4A7syCeXf/ecabMek8gjTjrGIDnPsa5rrUtZuY9P3t2JVDmav9FIqvLxVLKOpAvdd4Cx2fXz89ICNnzfN04YT6We+6XmvOH5eZn+r3rudlK5LOHFzDK3GkfO0D6+Ir2QxmD8RpJSJKh3M398Xh4aGAC97ouNlnam21ose+2i9AukN4jlS16t1hzAqyl5SylOB9/Q7uXYcZhVbFjBHjKLvuEcoPYqYj9w98nnpEkvq3sPxRwz8fMLH5eEAih0ATbURDZ6OdgQ29UdKJq7HNXJyFnpl3LXBnOGWjzGFZjTvcb7nucZXle/+n6ykjPGJZIzeTmO6kI7Tw+39+ZByRYpmdtm2kwRoE/WDAYjMtoO0VhmBDfJFnBlY5kOx3dM/EVVqeDRVsK8Ry0+ZtnA5nlZF8SuOtrrn9NrnXW52+dn33XQLoJCbzzMctwZdI1bSvP8z5nZKiWYdEl+oHPmYkIDvUQHy89votnCFB3YFe/bu87tr5jY/ZOf+27ZY0U8XmoZbFc4GrbvknzDU8g2NsO7HtMUkO7J69Kup8YwIyMtdxHEjAeevLZWTRdIVJIW2uQRYb0Et4YcTndO+96O/FRgHsCkDOTm5/nc4dbnQARCBR24jmDPWWu1tGHQTy9n91zNlVnU7qWcX7VlXVnLIjlO4JfrMVEFb4RiJ4Dd2WW0X5igi7lGYOZzHrivF9mtj8y3mIhyPgM3lOhuYO8jW7yJpjbxOORA+DHFjnAt45/vnmcKJdZES/tqIwBuC83+/QMFM+OZ26l2i+za6Qydr7PVgIwsmsy7Hqusv1jUzyR7SFP9qDfnWW7AlYDVdJJ9r/WfyH7nuOnpEWOdMjiGyKrx/trZuzbe0db1DZEVs00CR0Q5vEb2pXj4gwT6Lpwv/wgWMnEo02AAO7W6tgXoGV2wEhF61dxvI7bM7x9fAzgfnI88+V9D+seBgg4gHrMXVcAntuJApgXIwSNpiIVwWHRzVTOGNzOTOr2WPWaOsH5HnBzsACF/TjQ0TowoUuGlgCe78+AY24/PnMADgdEDlr7nMAZzRc0ewTs45Nt6y3eoCoBhUJbcWspHKzzXtJ8P1Bp2AuIiUhZZHJk4oMysosAICJ9/MK4hspkabacfXXQXrj5sEhcEGxVR7fZW6Rj/q622dwHNXT0GdGp4Fyv6b0fQgSrLFZrryoS9gsZb1sa2rpECChbmu0tDswQyz0iSMJhyjet3t5tP9J92/B4MOWyM24PsVUAy7pAuq1EjBWXrjE6FNpc5gXYtdviWI6H2Gko8+JrxICfW4FQGTIKZpvXzxKWQLBskVjLIELXma8i5apfV2aqvmJVgb4D56t48vgQwE1gBXAQ3DO2fbj+BIBmZhNgccq2FfRhVU2YKnQym+o93mDwM8uuIVoVuJ8u4HmiEKAl57JUlv2ccY9tw3uN5ON08OMIbvF9+ZJmcm1DyWKMLHs6xNs4wXMsz9Cm2soGxfyebQpn/y3UgBWL2gq5Q4kmbIv/N4M3r0nrqpR/ajfxxqRC7F2N4QnMnC8TjOf1P9b3DMiftcuZon1mqQ7AMlmEs0+f955lNUhPtN+kkDg22J5KefA2KlqRTDuf4SDu7pEA7SK4FmTUbO5P1dqXY0x9aX9raN1y3qAo8EIrArTnDSxKSwYUsCohN5K/qew6N6/2dQxtCRC3cZIWt2q2R+9eF1GcDtxyfAjgrg32DLifXvkOaPPvAbzreYzn+MwzZpT3eBu0zwZEPVdBewbuujDoTBlUFtlkZFxmRiYAPet7VsuWhJ/XnZ8P1xbWQV8umdYA2uU+YQDWNpqemYPh2P/m2+ZCKQcBaeD0pGWxAwRqu5SI5pZzzOPt/7jggyrurF5SCs2+lnfAO/qzW1x3B/dqpO9ynBx8xrzfk/f6/TNlON+jAnJl3rOLZCYWQ73UfM+tN7TefDXw8Zn8X7MB01qg5qQFO9VNFZ41sexOVZa09549R3eE0gXSGgQKWRY095tnW/cgFixhWOEO3mTeUWjWRrxg4FihO+ioFM/i71vMaVW23aK+gCfvUpIMIxp03zw7Pghw/3zHGUDP5zmY/I8RxPUofNVXx3N+8Qi0etw+is8zV8YI3jW2uZazukgoqGFiA4f7xyATMxMPq/1G+99Bzj8gWbbqyB5qXSuotOlcAPUJi5tN+BlkKoubv39LWbDcoEkpLH9pc+TgAVNj+LkeuTXIehvgW+o+U/y1rLPLSkRic+MzNwPbQHsD1mVaRahD+5y1X22T+bsz4J6fP5Og6mqbSUX1cdeyMdc37xdheGLKbFnNzXK5LNOGEnwQAnfSnUflXn8myPwdxWWy7Xg8Ntx9dyrb4KRnGYZum9qvtpsnjoOvrsx/HAcc132STS+PMs3z2H7Vh30kaa24Rhukrf79AiaZCsWhagycWbcgRkL+RnCV/CzHM7Cunw/AzXdXYmeD9XicMyKyLpT7DldJcrezgXnGZAjU9b2y7bk+BJX6Pn8HkTp2ym/GgfMMuGv5s14n9XnrWn9+3EeHx30XcJ+1r/ogj9KrRZNQ8LN8mdfGrq2uh7eZLRvKlMIxR03tt1q2YLfw1KRdLL/OpICfHW+B91vt84x9z7+bn3MGPEAq31rHve+Q3cBw33fsrRkbXlw5zcJV+/fwgd8bC69ANROaaoX2Ep3y3iiuRSF/HfAA6dqqMmVlqO2UilCCFR/dTvPCs2VxwlZ83ID5y7WbX97IRNgRUe73IOpvOOAGnrtCnp0blp8fBPzYQtFBP2f5DuZSMaHO6lIFtTKmZ4BtDzH+QFDhcwMcCN4HlptsdRTO8fMRLEawFhxBpcXn5Fh0R9BdUa1Q/iJ8iG+B2onlKCqHAVfLas8UwCcuIXrY3ivdHsVldjZqFLFUG3CZ2nf0xt3iYQNRqwoBVJPN1td7AD7U84SNH4r3RNG/da95heVMAJhzO+QSZLuKdVnMbtku2BezPpZqSVR3yUC1Jc+dVsTdJfuGu2+cwNe2mb+70nZObvaJMfutyk0r0/YcQ3rmHpnb1b6bd4AfAXoE7Br2a+/cOajFk3pZRCZwv76YpW624Nv9/eGB+8zEfgZsZ98P7NVfYwcHL5wGSBGy+uvy/Rl4mXnWcqLkJPxvLucZWD8bfPGc8NVNMeZenSNgj4x79m+/ywQDsRBKTUiwZqJVryDTRloB043r3QfPc2W7cUQ/IgFWvSz+T9V25FbxGCJpQ/KhWKJsyBoAcwDxA+5kG9B6s7J0aAeUaRKiDZ60ZQHIs3M/K7vbOU8AACAASURBVCufFfd877fuURljnaCs964uF9nt87ZtWJaGbduwrsvku3c5gwDypD6+snKuR5CY4ueODb09ukSC9gLU+r1MMp5aRifnRrBmGUf3KaDD2Km/Hy07Y9itLRNwc3LS83HHPXrEtnPy1NYh5E70b0nBBwHu54ziTAB/XuCuE5EzS3/eSMfBlSbTkanm9++7Sd4qdz3O3BC1wKNykwAka9fx3va7HFzvHQqOL4aC1S9p5iKURfVnwq9VtolrjWePJfDGg1k3Vqe8hMuW+T38/gEYkmVjjmggNwzixhZuuZh7ie+TO2a2NLzuqj4ZiZZtTqXC63jNJAOHdj4B8fm7t8D9TFH/rMyb52fLsP62q6Ur3vcd++ZujH1Hbw16uYQDy36eynos7/y5jAefLOwVuMtr2zZnr6VcYrLAFM3xT6dzOp2jgha3DzTLM7b/EbT5XiNIyK5n4K4Tk5Qt9Ql0snlK/pgC+TkqfRDgPj9+vaDNdw3/cX7+/kLg2H4EbZHB3KRgNI/xnSNK5uOwgvMJ2zow+jcZmU5l/j6TfH52LQ+BN6U3zd0BVIL1ExSP4PJ2iUxYSaQCvJGhgmFhHM5hYC2qDdoc0rv/vnGyNftqAA1GnOg5kMYydtbhlMWxJuXf1HfP+nCW3e8B32fnnyn/Wg7K5sywKcP8/nK5ADAft0KhXbHtG5a9eYy1b9dG/3N0IIqme192uWfrtvvE5N2yAt7vd9zut4jnrmNP3E1hezckY8+J1czQaYBdrVsUjE7GXYVvHBMp1mNfsq2WAcTrdwYaqRDNjWe8uknzLThtn8/3LDbgO4BbRP4YgN8L4C+p6u/2c/8mgH8IwB3AnwfwT6rq/ycivw3A/wLgf/XL/6yq/oH3nlGe5Q30XFh/LuDmoNLzCcWzMiD0tqSpj1HLPxuIzzYOeDZYZ0b11nUDCJR/wz39P5EjAJFJ8vR7OowgqbDJlPkCggR33LFrZvF/uw3q06rImuIAIvga8BWSWXapIDHdP57fGqDd92g0yj0Dtz3LmedJu/G9yXPwOa2jM6dnfTjWdVyU9Za77L3v6m/OnkPgfqaw+ZkLdXrvaHuLcEoSIYLtIMf1PwmimdaYjAvFqCiZRmLfx4nJmmCqblisQOR6t/QjR0War+eW7th2B75xsBaSDcvw9xEL5OQFlFFxuHb8/Pz4Hsb9xwH8EQB/opz70wB+RVU3Efk3APwKgH/Jv/vzqvp7vuO+bx7PgPnZ32+dCy0cgfb1++cmqv/wRP2ZJl1ay3jhCqhkZoXVnJm/Z+WeV8OdMvBwR4ygPQxAHxDHQetuAowYfFYWEUHXvbBYcVMvl1EzxG7O61wB5IxxvnWQ2aQV02MwtcaUob0Qe9vnsYa2RZ3cnaLa0HUMAeS9+Tla7smgntt4vO74OwI9Q8fO4qTne9W2rMy3tuUsb8+Oue+t/Ua3yLNxU+WwMu7Nd5uxZs1Nt3eCd0x4aPRZuNhkbB+nUQG4e68+7Ttu3NX9frcVlA7caBmTvsCXXwnGXXT48t109piM5CbKtd4JqNkmLKfXQIrLwxL8PiFuVlFum2efo0kKlpyDuz1j+fUDt6r+GWfS9dx/Vf78swD+0ffu89YRzXYCHm+U6/D303NKre5LSn8Gd8nZr6yjMLLuZvv/AbnP4FnHHp5b2VwZVPmcJx0Y/rj8e7i3MkHTGK5GoSw4dX6wXBSqSqHfs+N43/K7qsBiub6MjycrqsR+ZI9V2dUkU6ZUqEjinN/dNpvolqCqMEa7X82+d2RkM4PnucPS5tLnw4Krdjx3Fl2UbXAM95xjrQfwe+PvetTrz/5+VgYAWNcVqoplWwwY99z5affc2RZ1guhQglZ4CSTBG60YscYI0qe97+nTfjzwuNvE5FZWUcrSHPgB8LlNfIPhujXhHoBdc+RzrotVF5a3lj2sLm50MlqDQBIMm5h2fOm1Yhn3DyovXtvTahnHbX58C7v/evi4fz+A/7j8/dtF5H8A8GsA/lVV/W/OLhKRXwbwywDwN/3G3wjg3A3y7PhZgXs2nQ73mBuJbT9iY63BE41bmOXMtuU4USN+Hs/uccbwZj9EAbn4YgK+8fupnuWZLGc5WXy6KINwvM/srpnr0OY2cUGOKjgroVnLzwSQ7LPCkF052fdy+nsAULGRZVugpetnVATTvYe6Pa/XyKzbqcI+k5MzNlz/nsF7Vuj1d3PZfpbjLebP5zJndygf5NjiYrTc9SdbrYI1wZB/jxY1cpn7kBHQMwTSTdK5iIr3E0vf6s+jDzt93OMS/dM0EkPTF3CV+G/sv3CdsiKSAK607gGu5gU3lZ7cZaFAglTWMQvECtMnx68LuEXkXwGwAfgP/NRfBPBbVfX/EZG/B8B/KiK/S1V/bb5WVX8VwK8CwG//Lb9VR/P1+wF8/t3hWk3tpqkSy++GPmLN4oSWM/wUA1DE00qWzGqqscyVE5QELADQsvSYLL35fbpTzbdAm8AWMcW13UB2ObZJWmcTi47PRxOfk3DNtzCO3V/8Gv5rXMYrOVAj8RTBrAmWZS31Hp08Y5+fRJ3U70OjTnVXA+OIN9bax7mkOXJSVNZdBtFR9o4yWJlzTee6rjZJt9bNFaRZ9kB3rVVZSMr33Gc9g/iz40xWnv1e5Ljisx6zRbCuq/m6vfwm5j0jS7YNu/vBq6VCF5EJjbtOQs68nJ1g131C8oHb7YbX1xteX1/xerv5xOTDgdsz/rXMCCitRXz+rpqbL2zbkCI2AN3HkP9XDMmRGUfebI55/4sWqHZ3z8TKbEFvdHeN49juMU4CA2OSur4bA0fPcfzs+LmBW0T+Cdik5T9A1FXVG4Cbf/7vReTPA/idAP7c99zzAMDKgfr91x2udUUWzBsYXgAi85cGJeD3ZBd2Rl3TRoRl0gl/PzLoyjIBeMKhzJ8g4dcCGhTMzNRKsnU+H1EWDKylgjYF8pnOEy9vimFhgfEjyTzGoKhWKpLwPZ7BMHk4PheTEHPk5kAn07a+GC8eMvyxhwLMvc70UfLv6Lf0lecGDD3uoc2BfAL9QUnU4gTLZtzuMi24KCvnnIWHa4WKzis2y/dbgDsbWtEjE4s/Z5PjM/he3S9CAVYMeaOH9QgObJ2AW3zK2VoyWpFFQAjeqghZJ+Pe937Mwb1t2Ld9YNEisOyAooD0sAbNxz0nbaObRAcCR4xI0Gb5SlvKND5ygAS7DncHI0S8ktGmUi3MY18Tm1I+Oe/yNvL9XMAtIv8ggH8RwN+vql/L+b8ZwF9R1V1E/k4AvwPA//7u/ZANWBv14P6QCiBAMq/8/MxfdD4EEdLPnbgNm1PwkuclcKSeboBYh0Wy/MqWJRfiJMVQSOuQTvaV7FZK2cdJSnZyR0ip4xYtLOXgKT4zszDGxjAhKsmhnCFDxONKAekKMO1ktACMd0sx4aiwUM9NDa0AU8FVgH+qWeqt869UisPnonxdVtqS8hNtAB0Gx6y6j4s2plW2w5PGqKFW2DYXoiQLL0AeQN9SjiUTULFZD6BdmncAmamJJep68mVpHwpNdR/we4FE+eBlaZIpbGk98caDqyTaS0tHE7wR8pQJ+sy91WEiagx5x+O+4X5z3/b9EbHb27Z7RAts15vmilYQat5SDJh/23aKZz7vGh6IYYxUearW5zyJHArILwnQNq0DUXPVNLVxvcf46icrioeuSbkb3Dq/TsYtIn8SwC8B+M0i8hcA/EFYFMkLgD/tFWPY398H4F8XkYe34x9Q1b/y3jPYGhEEr8mQh+NMaufvzz7zMgJy+TwwHAdbdVadj6Nf1G7b1XZi2RXYVdDR0OFJ3QGoNKivlELzXToKG5K2QJp6GJO6cLfQsdbHkZ16FDIfMHsMFmDnRMdeAKgHogd7DJ4sDt0OJt2FCx57CjEhsvG22LZQ0qyGXtbmoMMZfafFDj4wdlFyDtMNlEykAsDcxZLVHXg9CuglCzLQqt0+gjfbMIAFWtjP6OMmcNvAmfyhHOAFuBfPSW3gPQF3rJxrw1ZmIQtA7DLPRSJZBwwMsNDroa284AgWX8ZOjWtOdjjmeze26KAtAvW8I4ushsFF4aQCqmOjkAbJcRNjbaljq/RQuMTIuFFit+11fzzwuG94PHZsGycVLQNkcwVhrhO4SzhXXXaGFXaPfNkzymSGRHELA0g33+CuPMEcwwEFOpNvCUTF0/cCTN0aSt7rmp9D+sJK5uKmmj//2fE9USW/7+T0H33y2z8F4E+9d8+zIwZfYQU8f/ZbAKVyZZDq8XfT6RB+CliCxfy0wriVkzVZvO7JjRIjnLUXxk5lYM/MhSJozTu3nwrH7L7g4KqHwrSjlWXa1KGaheGDS5OYie9V3MfuAkXgDgETQGK9uLMn6ZZXoTXkmou63LnkS1F4rhBfiq7qg4S10TSYxFpIglpaWSOJPf9mW0RzSDLW2mrlJxW0rX0rcPM9gbu1kUX62Ix7clFFAPPivuw2budV2Xa4I6KMZYETnh9SHlxdDxW42WSDsiZgk8WVmOu+e0SIy4ZAgmD0ZkmxBiutWhmwfBpZj1pYZEPZxaMlISQfPp6AYMH7blkBt4dPTG45IcmoFQWMbRdzM3o2rM7uddVwkdCvnUo4yx1NGhbCc+COVuF/ajvVAwLpvD6boBeSlIy+tluSjO6pGKoL5dnxoVdOfvfxjnYajkGAgNor0SkThnNYqIPjrhomns0lODjHtWTb6SKJwQc1tq3q+9AtkH0Plmu3qIyUxcnFI+KAT5NtB4KF993DnvYctL0CN8iiCODJDJZmU5F07QiARTIlZZNMpnMYzI0CW8ueE1R9X4rfdGz6YeiX/gnzsvpbgxGNsbTjjY59G6046dTk6EANFUzWWl0JpcxRHrFdYCZgIzN1p1QKmJT3InT1z2N7EEACYcoP7Apu02XVcKvMU7ESoOu5vpekZl6fxcMpbdUf4l4o39eQR5MDxIKYeqgTGI2yYzxEfPMAxd4Vj33H/X7H6+1uE5K3m8VuO4jvhSmLE5PGDQc4Uen9tRHsd/dxKyb3SJEIAq27gYYwzzbViSWYgJXvVTlxfNY5HTo/RwU+3oeg/R7l/jDA/ZZ2qcczZlKvn+91uLeMizDIekZze5wgI6hzw9GDCS3JiGJPOd43WIeDsjMaaS127mC0id1uBCRVdQaUrIIz62KqOky3NIF3N7v2FFpNJk1A2QVHEKfPXQSL7BBOwtXvHTzp80yBJzB7Xbwt9l7dBIwwqH1aGKX3UQBzk+nZ+fwA9xPQrv5JYb8jz0WnsLd5LzfJIVpyoqRkxDvfunocr22ioM2ZHlMFCWDzEwSyYu05s+1VRmdlHwox26UifbhYvI/pI919yfecFjXcCPvuE7LWT6oNZPKyuKuuDgK2eWsQHWUhE6lFbyYBKsqGeov3pcwaw7bY7e3xyDDA4rNmv/auaK2jd28H9S3LUCcnj3MV41GIRkugZrRXYw5uyf6397DB41wqlFLBpv63AzfxxDEgyhBNUS2/ueGPx4cB7np8L4if/fYZgJ/dc9aYYbYgQ43it3xp+g5RfpO7nTsbnJk9JblJRGyY0GRYYGWqnLC0W/jEBxWAD7a+Mzol62M+vT0GZd/3wW3CcdQm8TF2PS4SIfsWMa/inO3wyLoTvEdmijKwS4tKbaYE1wG0J4ZnCoRKI1Z3DPem24vKtPot0Zij268bKG51D4kzK+9n0SIf7HgqREHfvRWbMT1LrsWdcAwNZbDKRsalqjFxV6OQcvBnvargpVJBAe1cHKMeFjcD97aPC2daa+jOnJsq2l7mWESjTXJBkfdJ7PBSXQsy6BawX73E1h5Wl64akSR332eSmydYOF+Z/PTbWB0BxGS9kyocl+CH2xD+yKq4vU6WdpW5T1pOIlMWQH82lbE9sdem5/+Up51V1gDuPnR7Yd1FQxYP1ZvQ/eGA+3tB+7kmHe/zvb8TydWEz645mDSTiRQafAKSYPPigMkY6WUxQDYkMXbmAJ6b8NohDiIi4rGe5l7Bbuype4woZ9O5a8i+7enrLIxbAE+FijDVCQ4BlCJYfL882wjXPmcCHUT9R3CtLDGZDYYWsffBUiFzDuabjNue2eJ9ZN4Ja16iE/cK48lr0ntPOlUHNBtDy0DysirSbUK/pAg8ysH7qDUD22Y74DDNa81xIiLTjuFlkAqyXl5Wu38b2oklmuWyukTItCtw81zdmBpATKqybbZtCzfXYFn67yB6iGOXJgh/wNkR7axBgBj2d3uYi+Tb62sklhq2LatEySdWeDtXqdZDvWwCXNwjUv+nQqd7ZFlCEVndCqOoQlDkRGPz0pF1187kmM9pWFfEEAyhgbx90u93jw8B3LMAzp95VCE6suXjuQqu7wG5HgYqAujeex7NLpaxwmDcM+lzsI2Dz1ZyiazMAz0E0DrdrLFuuRpaYQhqJjtZ97Zv0H0E7kYG6Awh06GyiK0A9+6g3dCaRZ/k6rXoGbvvMvoJK2hLkUrnP8Gw4zfRjpIs062S3s1V0/sJcJffR3lO3CvNwbQ1AdRzrMT1vLI0BJCDsMBDamJ2s7Wn7dWgYwRNtzr0kI2ixEbyHMAgvoijac9IFDUtwcVLWaajbM/segZsAju/q+WqeVJ6t2maKN6JBbR4GtO6InZQhLyGrStGUMJ6dfa/7Ru27ZHpW7lSslq4YQWxb/Jz7BY/vUpJoo0rcIfLLSzldJFMIoDwdUz3qz/QQXjeOGYIGu4j797lQwA38H0M+XtAu/79jCGfnaOwzuefXfNMsZAlArkU1sa1n7MfhommC9D2xeJASR+ANN1k7ESz2BSt7WhL9+XABswEb3XGTZ9h3/ahnrGPpBYQUgyTowncNjhjgEqJcS3tY+Ula6kulRy8CTRUUKXdClCzDCggwec3Mu66YrOCBD8Xt02TOcqjpZKRHIhZnrlnq8KpCo7lY+4PB73eD3UaFfv0Obt9sEBowtekZUvLekfJZJTNyqjJuJ9tA8b+YyRMvd7mL8akVNLMEmhw2VgWrMuK1fslIqgm8ItzZNxQ7LrjvtlON7fbDd9ur/h289WSj7vJNjdIoPBL7jIUW4BRrbL+8244URxJ5VcjfkoUkEQ5s+dVfG4LqXTcxPIyYfJxTFjkUpnUa8Rtid8VyH4HuT8UcNfGrjmCn/2+vp99N9/3PaVwBvRyHMVPDmfYg7DGf/53YYYc9G7+dyXY9zhPM75uNtu7+7rVYqib+hL73oubQoYBWHOQ14gR2mb2VU6QCeljE1ux2C34S9EhsM13eXkMahU0bWhdACzonRulOqMeWCLbFiOzBgGbv3fAbw1YFKotB2/kNp6YtrdVVTLBuGs8ct3stTD998A7QJXPWRp6F7TWc/ebMrl7vO944wSKIyNMy0KS0ZaJb16WBoDH91c/Ntk2Gey+Dxtdoyr8rKXLP3NqlH52pa7oEb8uiyuWlvVMoE61x/+5wnFXy+v92DbcHg/c7nfc7nfct3ssV2ca2YoGjTLb0wLS4n6ZXRfRXlR4zq5DFpYFwzwI27Tc28qeE4zZWVpMaidCpxv9Hhl8AnbaBOrlrf74s+PDADdwZMHv+aafgetb7pNn9z0D7Z8NuMu9MPYtATsO/5sMp7UFaukWXIGPkR31aM0tA49MGZhkYWYUXwozprrU3CkxwAoVUNjkS/jnLDGD3YMYVn4vEEDNtt53OJCZJdHiLmxrLju3/8wVYPeobDbuCzdfUUyYmRbNprmkq2ROaj+6qE7Yfu2uUkmOJQK3WWne3k0yt8WgnMf6PP1c2Hd1XVTQpszU30T12WfI7JfVPTJMWA7WFZnk2JwmNwVc6JYQDG3ZButKDrIekKbVbslJRANubk1m6VzNVbJ5WXM5PfuiqyK2ViplI9sGkBO9pUxhLUph3EWxz2w7QZvRYTxZLUjKR/18jhnz2ZF1Z+SZijy5Qx4fCrh5PHNHnDHyCq7PAPx7GPf83LdcIm+UHOyeyHtSTN9gSw4+jRMhUSeB9spAKzhZOeYtl5pYUiNVxeVywfZ4YL9cxoxuLlBLG5MhsSzaczsqW3HZwdWRTQx2JUeJvRPFWjLLmBBcEBNVUiYqsy4NAYaJV+C4CMxEErdWWhbRNz5YOb0f7NaBxQF28+iTcRMEtvNZhAxQc8WkqW3XHeJ9+fs67meZHPT2CMzj91P+kqHM5TjoLQk2m26DmhXPIbNnWN3iLJnvaHQjJOsE70V4LwqEOVq4vH+uj3pbcukMV2l2VTy2Dfftgdf7Ha93d5O8uqvkfsN9e2DztKzVFWL91qO/0/1WxnltIx+CEeZXLJdwkXgCtLxW41n1uXB5Sf7Nseztr0wIduyj4dD4jxS7lLdK//PjQwI3cA668/v3gOr3sPe3rsnOOL9+PE8/eYtBDuTgz59V36cz7zYK3QDbSt/aWAaa+FxSvSwLlnXFuu3he9yXPULZ6JaJKADe3uNeUYC8Mn5RNcbtZfGHT+w2FRPNZrKx6lqwOup4n3JfidM5XxAxtv4MgnYwHU2T2XaxAbjdqkKgvrqza5lpc/oYyb4KCFt/V3DF9LnmseA6ABnGH/uZfT2PwwPZmIE72B7HeQWvClJ+nsAzgRlmqXF5jiiVAmiVNZP1JYHJKs0bQzT64Qc5L0AoBfzVF7H1kz0l922I3Y5nlzpEtwe51cLma20nZdzynbvmHCOTookO96ojc1DCIIRXpl3JzfhbjL8oX2Z7CY5RR/PxYYEbIJua07CeM3GCa+2En40tj/d7z7Xy3YdRURROyS9s8ikgWiB7h7Ze7cqi7SvLtOtFzP+9LAsA4Hq9evif4np9Abfi6t0YShPxZEirTXJN9V267y7jfvRUHB3adziaeLVG5sm/64BelmJKFwCsbWrvilIxZ92p3EzhZOSMgWpHkMemw0iQwrSsEr5dGcqS4s5eGAc4gaj3qpgwvOdzcmVgg+QzkeWHqm/5BlTzPgs6Yl21JBTHfNLDS4tPt5onHAOHeuVrdd8uLbAM6SvtXPonJmaH/iUJWC1slEBYZcuhKFYawzY74IYJ9Gvf7jd7f9wNwAvb7hPMKdkuyzg8C2M/lPKmzJbJSFobZWzq+N/YX2TYtGNF3MWp8czAi2K1DE9QhNV4JNbvp0AAPhBwU8BiZngOon/CvHntDN7f87zW2mESlPedw6RqGd5m4CgD3d0UxRyiRuV90HzQQ9CkB8iaWets0v3LzEbIB4m7QdbSdv2Tlfvxww943O9YWsP22CJlKeOyY2Cf1B2ogkZXSgtgbcKwP4n43bqrDQfE6gmYWmtY18Vxxf3vdNHQpGdinbrsH8agaVGkjNRVooq2ZzrWWAg1xXiz7Ex92wuJGnyzrb47m6IbpEwM2vetnIMHVMhhogvxKIeWJ5nfkilb+1hmuzEypC5MeTwe5rfWHtktZUlAqnnCCc7X6xVSFPjlcsH1eg0gnonPPP44bsy6y6yIy7qE68HcJClHgLUdJxN3nzi9bxte7zeL3769mnuEk6hhSWCwPqK/UEAvQBr5QbgfJQLIGalF2R388sg605LlqtmqHGYL6ql7tvRqXFpO1bDLgxxQeZ9KiR0fArifueKf+ZvfY8AzqB+eN7Omct8K/nPjvnXfKthz7aqEMXBfAjQlNL66AClsSXt3X5760t7BYAtG1eJksmvFy8s1Ix9EAgAytWiySZB1Dm3EinVoFwss8TIwxecSgMxIA8TzWmtY1iWY8uV6cSwUZ4kdWtNtEsT3nq0lOQk2A7eoQvaOpoq9Udml0szNHFoyHFeGlvLFzX9lWyJMadR3ARE5gNn8wEv4zEVQfP0ljC/p92gxBvMucKSlfyXlnZOLD18Gfr/dfCJvw+12i2x4ajtdGHguxqYvlwuWdcVLlc3CwAnenPOoq1tHN2GVC5ep5iGai+Ujb0v6jge3QxGo3N6rh1Kir9smJL0uKGy0ukXqXQNw58jpYnUU9wgjXlrpp0FJlfqRBLx1DK6uEyx4Btwz+TvFkbj+eSE+BHCfHRWs930fzgFHgHymvZ6x78rw5+eShXN369kH9m7ZcWzyTKoKEMyr/xQixmotZZQn98nydTioiU/sqSL8c8X0ayK4LCvQFY/rA5fLBbfbLQY/VMtADMppbyduD3PR9EjzamzNmZyDM/M6UGB5/bqsWC72208vLzGQui/FjtjizTeB9efAW8qSGk0RM+DgZ/IkWiZeFbprYjGFeHNp+PJVFX1PZhMy4f5PMjLI5Apy8B5Mb6GvGPGbmbkSoFk3Ktd0RaTssV2ECg2Wq/qxbXjc7/j27RteX19xfzzw9evX2IfRZ5KxXC4GxpcLPn/+hAv/9v5d1xWX6xXXlxdcr1dcLhdcLpcBtAH4buriOy2l2WCKFKaUybTXlhOUTMw08pWoa+8dj93C/17vt5yQvN0MvHvuIcnnOUUt/VRyhueHtK5Cnsc0DCnbGMdeGQ0EzjijOTE/EIOW1lYsfqsKi0SBmKUoMeed1Rsid2o5cIJl9fiQwP3MNfK9E5LzvX495XjLX372XdXWWl6SFw1+VUe8ZH2Nscr0mXlGQH9eDRWqPlgz6QEsKxoELy8vASAAsG0bAETWNCYXstjt7i4dUy8LmVlrLmBWJoJa+kQNCKIdPBnQwOguxuiun18M4BvZ/w55PCCbL9hosARNvUcazNWVQlvWUErwMve9Q/riibSSdRnzy5WS1QSORPVd0becKKv9GWb0Mq66FJreUoA7gIEDusX3NLfDVWLI7eBlUsGBHLLTNRbv7PuOPeYGJCb0OJl3fzxsWThXx/oE4Url2XLhDF0bdI1U10kuapLIhUN5FLBuXkZXnBDkgqjWMLulBpIjntjL792diDF++7Gb62fzmG17jkC0Wc5tjvvUgcm2i44Ilo38LoF6yqUC8ToRW2Y3FU8WAAcyPatI5Feny4WWTPQ3I2g48e8WNPOmxPRMtNOI1e/RxA8H3AcG8oa75D0WXN0ds3vke577rHzVvMXPqgAAIABJREFUTDqUw4XgTUXD8sRAIBh3tO4bKjSm6WwmZGWrsxDSUi9T+isWaeg+ELdtC2B9PB5xbsOG3YGD+YtZlwhvk8X9pBR6B6xFzARflthbkWXY961YK+YeIaP7/MPnGOiPx91CFZcFj8cD2gTYbcUhOiKMj77Xdb0MIMzFJcu+Zyig94ftbTmCEfstU312A+6uw6CFCBYHbQ7MmpfFm32wAHJCNmUi5aMIBTDkjBn2QS2y1fcOud8h7utt+w7Ztij/tu+4P3xfxturAbkzbmkNFzWGvKxLAPjibhP6s6/XK15eXgbwrsCt6tkoe48dnaw+GXVjG0XU5e45x8HGyt1uEGC1qzHu+/awFZOPB+6ujDjRKq35Hqew/C/q8dnDWCrAXcYjahgnkh1XiyIMiALMxGr/whWG7ZbEKqEw7bq70eLuQmlL3k9zMpluSpseN7djMbRDQkToKpvI3snxYYD7LRCeJyz5+5kRn/mLwoz5juOM3b83IXnubkm3gQld5ko+VSDqnFoa1PfQ46ADJ0k5aBrNuRKeJzQrR3dHXcYcAL5taMsD97sAPskFmDlueSR8Gy0fRCjMkju8XK6XnPi6OONWQPYF+75BYMx3vV5wfXkxwPj8OXzVbbUYc1kaZFmApaFtFtEimj70l5dPwRSptJiStD22cJWwDYylX1D3gOSkKSf7+mYMyCZsjzK1lMlUY6qrh7vJwLjrknoyvmB+OBmYYTJruGu0mv+QyKMuAshjw/Z4WPu4jHVwI9yywUDIqCuQpWG9rAHOnz59wg8//IDPnz/j8+fP+PTpU4B43fAhFA5lmRaXC6g6+6Wi4s4/GTFEF4VQpMu7ustnD8Vzvz9wezzCX9/VtiHD0kLpqOQqSS7Ggde1IltarxgIDZXMyLozzJV2mhZ3RQXMCGHl/ZqE9Ud34dIWLBcjC9Ja9HfvnFTesQmw72Jjje3UPCWG+0oEpemHFjw/PgxwAyNb4TEzkvnce/d7b6Ky3vt7nn12//ocN4Kh7p9WyZ0+6t0Zd0sGHX9LhgNxJx1zkWilcDGYwftOCoFMUVWxXi6AmPnN65hsSPYNume72uavLbYlU5aj2cYQ4iFjsiyQZQlmC/VBhsJKl9Ve64qlsLsONX9st+XXS1lJ2SCxm8zV3T3VHbPvHdh2dAh0bxB3P3BQruvVwGtdwRzirFvrO/bFwBEilha3p9vIquh7Ra6LT75ezG3SGpbCrmOn+tqpcvwY3xci0ErSLx7NlVJvO7Z9NWW/lLhq0KSvxJNmv0QY3xwtUhl29WnXRVgkNzOpyHYdASzdBNUFQblmT6abEB6dkSllN08qxbSttocM3Ruc6NZWCJCklTKCto+iKSMlMPu16b6qGDOMyHzz78Ndz+ihlix7XdewOJd1zTBKAvcuJquqEZHVRcz1KOnuLAIS76L6Dmx/IOB+y5XxzOc9X/+e++Qtdj7f+3tdMjN4U261K7r04ZnMHne2EXqQnaRoCcjBZiafe2H1AKaBZMJ6uVygAJZ1BUSwbhvWywXSWoSTPbBBnfVIF6jskH0DxFLPWsiiCZyKb8fkYC7OSAFgaX5OjHG3ywXtcsFyuWK9XkPo0QRtX43xLAvgk8B2jxwUnz59Mkaz2v6HqsaU27YB9ztk22Jykibs5fqCZVkLo7QwRG6NtT0srK7d7rEAhKxdBOm7d6viSpBbGi6XNXyaFL9YnTiZ8uKDk/aeRbRkutGQLf++iWRGx25A1tbF9mxsDlyuvE0pWhmbrlBVLFdTjj/58Uf85Cc/wY8//ohf/MVfxOfPn/EbfsNvwKdPn/Dy8hJzH9XFdUaYCObdF2MRWLiXprlZ0mUE5o4phJgvbiP22Hfct5KTxGO2afWJ9/UKRReNxURGME6SwJWxmdEs84RkC2WT/TJy2u4sPgg9FJG2VdLV0rjq2OUi4tjXdBnx2PYd+7bh7li+iUD33V2U3FRjnGOhi4Xg/dbxoYD7TIB4fM/k5Bl4VzO4/u7Z8Yzhz9ecKZd0feRkSi032bTGP4A+NAR7S1MV08BKc5SCJQNYzP53ICemFMB6WUNjbLtNVt4va+we4sE7o5und2AXSNtt8ACQ1gEx9r5oBzSZIc1F2xCZL2aNc6a2LFAIlkvuI8i2Xkvc8dVdJW1Z0icsloq1ddueGQW4DcyuBtxUFL75be+KZe9oy8MWKalCdlMiZEZ0lZgL6IJlXXC5vtgE67LgclnBLIgRndJttyH0tIBiey9nWJSJWJvAyAklZ7b+2n2Siwyf/V/Ugd1/aVgXc4fQJ7per1gvK37yk58Mr0+fPuHz588D4xZ3WdXbCo7yTfeABb2PE7O563vOgcAVezDtkCUNK89CAD0vic+JEDjZhw2ubKWOneafy1oHV7ZCxo3CriVzrzP9wYAvhWA3MlxFjEoyb3M/cUPonNQNd2Fb0MLHnfe2cil6X9CXHaqeVli7tb1qhKVGcZQBCSXFxJPjYwB3MZHeA3BgBOP3/Nw/z/EW4372rAHwAU8aVhjCdF+/KDRv+kYJvMZsq7namu0sz0EUfO0t8Hb2uwrQNbv7sl8AAOv9Ekl8Mjsg3Sa+/ZXAohQ5aUSTUASrs4cmki4VQbhTBhAyRIe0FYvs6Lpa3VvWM2KLlxXXT5+CNcdqQdgk19K7rWORDixIRnS9esjbS7hnRCysre8dbVmwbxt2Vci2mYVAt5EP9jXus+Dy6QUXAvf1Ev3ASc5t33xi1UL4AE+RKpnhkYNw98x8NcET3xkNoaoBFIObxH9Ik3xZF1zFFtPI0nB9ecF6vRhg//hjMG/6uCPsb4ggmcFBADVQFHWfrpb4/FbAtayKPbgfBL7npE/+ukViPu5c4s4NHtRdZ7al34LFmTZajhm2m2obNoDgmKHyqMqEfX9wk4S1lC1QXZ3RNyIhk43WwCUXMsWipSlPi6o6ICt6X728HcvSzP/TbG2E7RTn8xduqYgqfK3Sm8eHAG5BZsqrwP0eCH8PUH+PEjhOLr7P7uv9+Z6/Lxp8Am8AGYrnHZerDjmEFdo0zWy1UDzurG73MiEu9l2p68SeChNZV+vy6+UKkYbPn21z2Mf2iLj1GmWybRvQBbKbi0Jaw/p44OJCrC7Yl8saDHFtSzBslQaFKZzYcUcEkAXrBZBlwdLNFdJEsKwrLu4Tv768mKujNUtHuu/YVbEr0HZj3OJujua5WS4vn7BeLhY1cbnE5CInIre7hZ9pa9g9X3kwcLH45HVZ8PJytVjol08G3OuK9WIThaKWJKn3Hf3uS7L7biF5IlguayT0uizei91SmBrg22omEckMoMrNnztkMUugugoYUkfQWL29aR18/uEHXF+u+PEXfgGff/gBP/nJT/ALv/AjrtcX/PDDD2HST4Lu0lokRpsv/gKairmCwnoTrEuGFhLEq4IhLtolZh2SADy2Dff7w/Jt+xJ35iSBt70sAvGcMmPelXF3H3WmTiM1V0RmwqvF07XS90w3iZYxwxHClsi2yNWVixOJ5ZIuuNVj35uvoGVB0kKwslkk0wJBR18XNHeDCH3+7qJpAHZP1KkdaKepYfP4EMDN4wywT0HX5AHACLzfzbxP2oT9WC97C7eHZx081nyMp58xup0TlVJWo7l5Fr43EoIJjLmqMjj5Sf0qcNMtIzGaRt/34hkF13UdrIu+d+xwn4nkXnuAp23qDamIFI/H5u6TDBXrSytKJ10hXbnpsQ+N1jI2FoBNLi42mUk3h4ea0R9sTN7ZfDdfqAH3irYaK6qvdV3RImfLniCxmeh3t2vVM1ER4GIhy3UNBbBclrBGGhS6e3nCreGTll72msyLiltkh7B5pUUDMclXtcxmAkGCg3VB0+YWxYrryxWffzB3SI0geXl5wcUtEEaBcHLvbPorvDouS5RfdmZu6lDcKFJeADd3yhFAxuxhcdxfcuOmDtEuZNxZhhgLMOZuGwT7mdZso23/cfihYwLRSAAtHwK3a0fQl+y0JhqA8iHwJGni/nwnKrZYyaKpxiXzbrX23NTEJtnHPDHq55UJz8i2nbh0yYnetyjphwFuLjzhzuetNQcN31+uNWOiNYXnQBWKu0LkgLoHIH8CylTGvLx+PtchEsA7lEERu3/H41Tz/rDBKoIxoVMpWzxb81wAssd8CChoUdG0AmDi1Pz84kmtoICuADPpLc3YamuLmbOPR+QCiR1I9g7dvcZtx7Lt2LYd0hZc9ovlDGEiKGkAOhbfabx1xd6NckvPZcfAgrZYRTM+dknQZrrNAHaxydCuaEvHAkn3BMH6esF6uWC9XnG5XjwiJYEbrUG2BWvfgaWh3wVYzJQFkBkWX65Y1wsWZ+42eBdr0d7RBZZgaN9tImlZbGOLJlgvF7NI1gWXZXUW5QtrNsFOCwsFpD3EL4DNXxkDnAnFVncBvHx6wXqxiJGf/PgjXj694Mdf+BGfPn/Gp8/m22aECePgeywC6uGakSJ0jkGWQ11bWQfhrhJfTm9WQU0EMo0jf3Uotm5L27kR8O3+wP2x4e4WlFkTDbIIgIaFzn82Eu/nbbV76Gj3DT6qRck0DGTK6duumSEr2fM7TGRRCuBeKhFwwI7J3TLuuX9sTQxm1onJTV83hONLTCZ2EXRlH7tF0AB9Jz3gxwBuycai5o3JHW88CtroR7LLY+aZJo+q3UsZ0iPBHGkqBfOYgDohr/rCKNAU0EL5Q3v4SyahUA0Al1SyLoh+u06mUsoVk18Z9zs4O8HxkqAfwudAZ+UgSHAFpvtendpcVvPbLs3cAPu+W2KqzYAE+wao+I7hPtHUc+f45Xa3lZhkPYvlBum7gntVChr2tUPQnCED9BVbcbk6kWan9ePuik2abx2l/lv3Z3dwlaJFYGSejhbuBteMwejR3c+4LmaT+qASDpRlgS7GjHRpwNL8b3GgMmGQ3nP3IVUsBFeuLHWgX7goQ6QkTktrrPsE3cNXQt5vto3X7fXVVkZ6FAw05wCaGEB9evmEy/WKT58+4wdn2D98+oyX6ws+XV5wXXMCLVwXys2NpEQ0pPDnuDJho8wGw2byLeE8Sx5deJVv6KCKrXdse/eIEgdwj5zZu7VCh/hiNI4bZ8JkyZLj2tyGOVGZE8LpHlldBlaG6U0uxHSV5LVk2bQiqASk2dqAxScnmVSNVlaMM5eJwd1biIhCB1eViOXfh6jN8zfHFAEWXcxl9gZ2fwzg9iPAWx28VdG0+wAXdBVk/POohXkuZmPN84+uFl8MpFBV5gtNIDfZDumL35CFYAbvkFoNBgzk6VQKfKYkWPsPWSZB/S0GwI7BXtg8QThURgj52KZ8npZfN2lYxJXban/vbTewbLsL3haTdtph4VmoifnNNHzcH5FXJRLTozkmOpOXZr5d6ejNf+vNZwJLlu6fwf6mYnNl5uxOuGek978IggVyGy0sBWia95c0YHem2ARYGqQ3iC7Z/2SSjX5mgn+6Q4wRlFh2tUFpwG0LjMJyaIF8aPuO3ppF5YQlZczx8XjgcbcVkXff5fzhO513D/dpYm4YgvHL9Yrr9QWfXl7w+eUTri9XfLq+4Hp9wfVyxWVZM2Mf5UxMUjs85Cyd7MkJipBWNwJjpTNzIoxspDjH/oxdPYVrT/De6CrxxFhdDeDVGs6lNGV5jKbKsWEWVH8C3C3cQlwcNudhCeD2gjMvjQAxectVw5bnPv35ca8aleP3C7emf469TZeGRX0H+WwpL5O/74AuvpJ60Zqa5fT4MMAtTSC9dBYBXDO5ULhQIpzKgZLvSDYnPXNmMH9GBVzmEMi990b2EIezXywygvhY+rOTYBFDSZgWAYMBe/dcOuIDSY6xqkx3Wl03tWxjGep7aBq44Wt+WWcraIZn2szFsewmsHvvWB4LtsX8kK0tWPqO5pOTe7dYaADQXfG4PyJRFCMe9sdm8eNe7n3vWJcLLLeSZHbBdUFTgclzWi2m4CRcSQyzCpO6NYgsaEsOErpXpC0Bsow7Z2sEMDUBlsU3S9awjOhDltaSdbvf0aYTi/przQF7TWMLOcHauFDJkyQpXVoOQDZpteP+atn+vvy1n+L19RXfvn7Fly9fLAvg/Y6+7xAAl3WN8nEBzQ+fP+N6veLT58/4yQ8/4PLygs+fP+N6ueL6cg3GCeEu6Bl+OYrtJLusD5VrGZONiaRcvyZVyegXE/Xuebdta7Lbw3Jt3zampaX7TCxkFAyFw2Btx7yMEGvNuqF7ic+3tsn5m9Ya1ssSzHkgNAW0MdfPMzu25mmJGaVSolWAjMB6GtgQreoBBe5isrPGwMUZtwsXAFukA1G0/nZQxQcB7lG7hiPfBXyetKwRHO9Ff8T1E1OuoJ0zwaNWrvfWIuAHf3b5XK3PUCfl/oOSAVNIYbhPunJmocjnkBjV9ohQJ1oGBBpJVqKwhUExYefnsZiJVsvI3BVtz3wUre9ujZSJp73j0R/ZR/79sq7hj922LViIbfybE7Lcrdt8nFa7apmkv0/j++zT9GGOu5lItFdd2swBResqXHMO3HWAJgiZ5adMDu3sDM7CVBcsi/VXZlWscpFmPZVx320uge6R19fXeN3vd4t2IdOm2S4Wv31xH/onn3x8uV5xuV7Nr76suRyboZACQC2CgbJTkSvAtzRzuFYwsl/wVZj4wLgdXG2OhDvdJNve99wAAuyDJmjIENMAbslVnTXnTBCcVlYP87pFIodKLulnmb2ULGhKk7tpyzU1X01h2dR1En07joUZN4ZnnFgSdBkqwy8hlsb5nUwdHwS484iOatxIN00M7qNYmSlwBO+zxhF4VISDwAzavA/fZ3CuGyucgXx9HyRZ8je9WgHoZlH4fep+iLPWnmEL/h1PdC9PpEKIh2Z7AMZcq+JQ1dykVwVYEKC+euz0spqv+7Hb1lL7vuPellh1aJEBmVcbALbHhsf9YmCsQN87ruvF0tIq0Gm+ewXJJLk6UF3AhxAFIYDni3knIgY4GC6VhwfERP+4X9Vo5GhGe1stE7Nioqcd6nMmmfKVPmdO3iFLBlMcDBX0ZfXdssNt+47tbmD95csX3F5v+LVf+zW8fvuG12/fcL/dsG+75y2xpF4X969eLgbU67ri86cMfWT447Uk9uK4CVnpZNEVvGYALzIjBMzKSDOfe2UcvB13uNl7x+a5SXIT4IdvApyuNrNcXLnUJeriS+uR45ljYwkylPcBGGeeOXqWdY1z4zFG6ti1Nh/DVZB1ArINCqvKU0bMhBXFiUm+QkGNuMTVqKrEOf8MxEriD8+4a+fMs7t0jfC9/u7MTOH7GXCDAIUzRj26KurOOM+efWD+9gHDYCjslL8LAHd7VEViOfxbnVXrmOZehfb8zdCOPvAo4hGx48g5gyj/9Wb5v3e1WO91X8yV0hr2bce2bLh7LO7WNwA+mbrv2MVcJo/7HU0E99ebRaZ0zZwl2459XbGtKy67LStfLiva0n158YLcCkv8/hw3Wb9Gtg2ybvu9qgcl+UDt2iOem8BvA6YqfYJ2ygllwayDAmRF6WobY+rVFwuB8rRt2B4WKXJ3P/bXL1/w5adfAsB5vvtkZOwjupg/e11WWwF5MXZNsL5cLJnXnK519g17BTFsaDh6DfI34Ji0NoGg3FMykQeSsXNrMlUti20s+9/dk0k9uOhGDLQX4fxCXX0rEWlF0BSJB0E9vUD3nRkoDmSvdG2MC7/S0lA1K5T2B4kDo3Zq+F5YiWL2Ky0ozkFVy313i0K1u2XRC6k5Y+Vpkc3tX5fPnx0fArjnY3aLnH3m32ds+c0jfne85hSMT8yeZ882IXr7+ZWVc/x0vGMZhYWeGt+E/f36nloJIhFGx/sR3FsRGHGG27ShNVM2TAi1y2aA1RVt36G+bBzCiTePCd927G3zTRzgCsFdYe4yWPcdih5L85sqFk3gaEhGS2wcwTtBm5xXufba8x+rcvXdiFSRqB9prYiDhig854wno2rm5e69YR5Xkg7jkBlhX3VLbBWb497vuN9u5hr5Zu6R2+2GzbclYz6xpXkO7XXF9foSYH29XD0lwMuQY7vuG1l0z1FGaNFQmVfS4S6SmfjAgRZ1DMZY1ABvSxXcY8PfDG/cY1uy4Lq+MjPavoB09EG8R/M6Z1FfIMRJVmQZi9KqPChaQfgf793CVVIZcWyAHFYe+/c4FzWwbf5dLFHmgX/PpTIU8Y3jQwI3cA7S8/fz32c+59Hve2Sn83HWoHTZsEMrox+uewO0B5D3YtDFsTQzkSqTr3V0yz4Vi91oAG+W8ez6+jme4b9lxkAh0PgRSfUdoRZY/LBCcb1cIyHS/WLJ/O/3WyTWgcL9dYBuOzbccfu6YFvueLzeipthifwP15cr2sWWua+Xi6Um9Vwly6oxiGxQlA1RRAy0kaGH1IjqEwg5uPzlfSDGxcN/WoGC7Q5V22Ktcfu2Bq6b4WDW3oHIoZHzE6KK5psjbJ5D+3G/46c//Sm+ff2GX/urfxVffvoF9/sdr9+++X0sm+PKqJGL5Rdh/uwX/3tdV7x4PpbVtyhri7kHwj9PEIEG+0PUlEJFQDqRXcerujqypjs4yDjoKtHYkux2f+D1fsfr/Ya7KyYVQBZBkwWtrf4QV87zfWMcVtSmRjJBIGutIKuS4Y6JAXoc/cWqsLotoNYTlPv5zytzznzb9WWuQy7nt3Fin3c/t5dztiis5LB5j3j68S5wi8gfA/B7AfwlVf3dfu5fA/BPA/jL/rN/WVX/C//uVwD8U7C50n9eVf/L7yrJ+bNHrV/Oz7+ZgXbwg5OxKt0F74P3mR99/m6+Zir8++WpbBg4gPfAzp8oBSqCuUz179lHaIKsw++etW+jgSm+BBrAIoouDb0tEAXWfUcT22VnX5bMKc0YWgXUV8ltJQnDvi1Ylg3buno0y4q9Ky7XHet+gaq4y8Qz1NFCcUaX7FgCiFvr0IhSieaLgdG5c3gvexumHwEQNXdI7x7rjAj9sdSj6mk3aQU4Y/UUtbQ0CCrotnhpu98jNvv26nHavn/k9njk1nCt4bIaMFtYX26AsHryrMvlEsm4uGBodo+QRRO4T+WTMh3tFAwn2jXuFwze6z5cV9pYfUKymxLfPIqkzoeo3781j7cXyZj7UbhLub2dvdzGsi1WivlVqEttLsutOygkctcXsu3dSlakXjM3Ft3N5a3haw8CsMmkC3jrxK4TtH1Ctmz8XF0qOdd2nHN76/gexv3HAfwRAH9iOv/vquq/VU+IyN8N4B8D8LsA/K0A/msR+Z2qun/Hc4bjGVuc2eSZTzhM1QHMfIWjVpEbr+H9zpg7/ezPfhe/DfZWwAAjeIs73NLARA6GqdwDeE8dO2BOqTPL+4x5198xOdRwjveWMukWt8j69N6xiCX9WZclBmjf96gb/eW2MbBix54bCIh41rUF9/vD8pRsGy4vG9b7BdvWnZE/MtJD8tkxUaaArrRkGtre0JeRqanCQYMTWjlgav0499DZLlzq2SR2U1cRZ/c8PKaYDHe3Qat9h/oCmsfrzSNGbvj25atPRL5GrDZgoL16LpLL5YJPL59G4F7X8G9zV5tINVraB0DsJkNLMDZcoOthIi8pSiWFg2Ba1l7FTePvCnZMJkV/9t03S7j7Zsf7zhSubid5rLW41Vnvb24QstDMMUKd4z1lURhA1Dd0DMfAxLRNT5hS5jsX+Ksrh94V0hzKOQR7cYG4DDJqJgF5H9h1Xf3aB+Am007wBhXsZP2eHe8Ct6r+GRH5be/9zo9/GMB/pKo3AP+HiPxvAP5eAP/td14P4G2grufPgHMG3QA5j+LQIpjPQL/ee4gE6bmMla6Jep1/ODcjK+CDwtWKOYbi0ZlYftfxnBYLkvefrj1j0tF+kCEnuE3ACFJcNNwnxyvNrDRKY6FS2juu64rN95Jk0qZYIOHWbbgrdvtu7z3MY1nuFjP+7Ybl6ruTv3yynB+xIbEMiZfo0/306bMlgvJJusVjxIFSSVBREtBcuSgnt6z2BsicrPKJXJ8s23lOMqKlBbvVWFG6b1u87t++mZvk2ytut1dLsvT1a4T7iYjFaIuEP/uHz5bN7/PLJ0/mdbH8z802dmC+ci5lb60BgyxmjnD1v8/ISgBy/YrWnSBStI5yVtqMBMT/7sVd8HjYDje3+w23x92Be8Ouu+tX6891sbj7AG5lJI4/RxHbl0WZmZCrs+/EFRNHgglc0+p+0bhc3Fqylb2KBW5RAlBsPqfD1dp0tWQdbfLRlBCti7pNWY24qsC97w/f9zQZN/uGgO2t+sS+zuPX4+P+50TkHwfw5wD8C6r6/wL42wD82fKbv+DnDoeI/DKAXwaA3/ybfhPPHQBnBu+3/N483mLFAd4n39XrnzHvZ99PdwATsVcWHdfCeM2sVg/30wSpajY+dZsgn3fm7gm3QmH6EgBdOZiUu+XNOQhsIWKjZwHqS9sXadh1QW/7wE6qTxCwaAtVAN3NeNhnkY5dbYeYtm6eZ7vkOw5Lxeq4uI8cKti3Cy5bh3bEDjbh80zdWMB7T8BNGHIl5pnmxOYfLCujYJEMVRPJiVNqUoaBhYvg8cDNgfv1W7pGIkZbNfJiVzC+ekx23diXrJobGbTppUC4q9k+w3v0Orv4CaeLtpoZuea9iwRxnqArwoVQk0k9CnhxtaQGeEpGf9CalZS1asEW4XZ3CcL6GeoYY0ihaJ5kTb2srDpdQB1KEtIV3DRbpcfj6NsncKsnKus+CRtWcE+3SfV7c1I69zvdC8smcLOCpyPv9Ph5gfvfA/CH/Bl/CMC/DeD3/yw3UNVfBfCrAPB3/R2/TStgP/Nr11doxLefMVyfNHVUDmcAXBluVRw1NJCM+6BAQshwqiS4dVGWpigDe2jcJ8G61AM5kA7lLvc7lK1IRLU6mu91ycGz73sMyHowLatUts5cHG2BLmswaRPyNAPThNzxEMuJsomgB1sxMN0AYFfIo2F/7LmS8VBPDd/u43bPCbtPnzJPBeUl96ACYUceyhz5AAAgAElEQVSx+3uJKUbG0zOGd6WfXuDAXWQRuTBEVKO+2+NuESKPB16/fLGFNrdbuJEotwTr1lq4Qi7rBZ8+fYqJSG6PdfENk2PXlRJnXBP4p/ttVEqlFwMAE6NJrd3ScrAK0Cry1zVVH9SYM10HsQnw9sDr3TYzvr2+2m43vnGCqrrrCZZSgFuOedGK6Nt7sS41lFL9rLGgh5+5w5BIxYdROYtYsq/WOOfhLLsV/zv7GqMFHu6w8GP3sDa2LRl3979jorJvAdbmMjqo09lIfHr8XMCtqv93PEfk3wfwn/uf/xeA31J++rf7ubePGFcnZv0E2GcM/Azkz9jrgUU8YdRnR/Vxz6B+uPbE1hksCQ6w+vyxYOPJ2WrgYJLz76vGnhl3/a2IJ8qX9N1CHYzKwKilU0UmHiL8u4Ab4yu5MchGtLCRtWPdFgc433Ow79id9Owsh7jvei9hVLwnHHo3A3bdOx6e2OnxeICbGNdIoGSRdnXHDpvG6hFlAiBBOlYqcjMEzp9JAfhsA0FuEPu437FvD+yPB+6vFpe9b48AFII181ovbRnY9fVyze88G+CyjKsBhxjlIisB1bSkQj7F8XlS+MOYcxcQY6ErwVBvLS3qQADxpe3dFxbRr31398h9y/jt3SeEhbJDK8yTgMW9a+QG5ZcJzuiCg733Ihe9+ItDYRUGTpmlvC5tQesW7780phxGECiRuCJu0bWbpRgMemTbZN+Hc5r16tN4rV1BWXrmTeDxcwG3iPwtqvoX/c9/BMD/6J//MwD/oYj8O7DJyd8B4L/7znvG++zXfgbU9DPXxTFP73/yicf3AngFoqe/LUzb/sxyhutiYuEMC5wB2B4y3b4qANG4ZLYuAqyHezijKr5sEUveZS4Q931LQ2c8NshwKNTwnal9+DXuLgIf9GwGybaIAWmCftlWA+51ix3Lt71j78CmbnaX5xoj6qgDmW0oItgfW0RXPO73AO5YsszkPsVd0rE52+5DnxKkucx5WZoxbQhs0UZh2pIx5hW4bRGN+7kfj/DXNmfHK0MgS4QI/dWRtL95HujCsofVfBGWN7LPSVhCHgjpYWkhXQAiZL0yrF7k+WgzgikyFhvISbo6IWm7uN994U36tw3sxUHSVlmCOTuQDBodR9AD+4kAmOGX/I7RHtmnehhXrJc2yr+iLwuWUHBWPrraErg15LnvPSysjN3OcNO6QIdAPpKoKM3UZ3+dGLeI/EkAvwTgN4vIXwDwBwH8koj8HmsV/J8A/hlv9P9JRP4TAP8zgA3AP6vfGVHyts94BO8a3UEmzM9ejgHgKlD53b6nSKdHbfz6rDxRmPBUlqgnmYOXqBXQPrg2To6oG0bwrs+sjOtpvcky4WFVYlxUqRibpVYNkqZZbrIxDvy6qo7+3wACPspXKa4+uctE+r1bzua9K7bd4oBt1xQOAne/8D1YixfM819YznBj4RtTvJaFFGYVBF+Hr/OLML7aQuEyEfNvV5Zty3wK4/ZzZHzbtln4o4cDUhGsnqP75foSsdmxowpzRzebKxCxUMhYgt8kX3Ic3eSYE0TFGY6Bg+vkYB1WK9CArCPB0WwU34BCTfa2fcO+7Xi9veL1dsPXb9/w9fUbXm+v+Ha7BevetVsiSBFPMKgQJxMQLgbyMdZxWLBC2bYSpDyiKBXV4s7o+yCzoOLyvu3NlClBd/cVxZzj4G/b0DQ+3rigpnsmxOqqnsdtWEaVXEp8ZQQqu5Rj6y0i+j1RJb/v5PQffeP3fxjAH37vvu8dM9vm5zO3CN8r+54BVaEljvuvz3FwlRT9EFA5lYWAq9D0datPWJ6x7unWPOqQ5KeBdfv9aOaON7ACSn50QfErKWhaTMveywDIMrOOfK++/7F0+dsalcMFDU1X9K5YCmvZ6B/vnOCxwVj9mXBACQrTzYTe1Qd+67k7T2M+bR/8okCAAN0ITghYL5HIPQ3JFYnpInEXhABwBsjJ3kXE0r6KTXLWhTMrJyE9WqTuBcmJu7rB7ZklOvc5O7P00pnA5DeHc2QdzmYL2JPRJ+nIc/u+D/7t+3b3DYE3A/V9t8gLqG2D13tENbE9EdaoNb466w7QLuCb/VRJRbEMK0svjNyqPBEkEXPP+TeyC9TzhoDjk+0e5k15Bs2d0s4E3ZwL4bgwgiTlgreA+63jw62cfOYqOQPsChSVeQMTM44+rksHfj7WfTZo4pzfdhhKM7gDUDe5A6QdYL+7ZGemXylPfW4UKxAc+YSiFBQIkVKIpX9133dNYTlbHAxpq/7kGWzmvsokTiMDcfJsrImMm7GyYZbuIwt34IgFECyjTxipg0L6bX2wNANwkUy7EXG8tNzgLhthpjpv01i5ER0QesPyXayW5xyIravW1RJErcwxElEjyyC3tV/YtzPzmi1KikQVi5mgJBHkXMT42/+/vbcLtbbrzoOuMdd+04NajWlCCf3LF0kL1YM0LdKDJogWbUJttEJNEGxRCAEFi4hEIlo8q1IPRLFEGtpKTYPEak6EqojtSapJmjSpScyPERO+Jppgvvd59t5rrX3P4cEY1/iZ973283x5833PfmHPh/2ste7fOccc8xrXHHPOMelfhppFp+GKkLrSnzOBqIPHq0UzvH94wMP5EW+dcZ8vF5wvFws2Nd3BMoCxAcC0vSWVFUL94ks0X7briXdjxfuiuavmwHiMj/SJDJTf9IHvMTXCMETAsiL/ASkD0VERgSlpbIeFSpaThXAe7tP3zYGt7czUQ+YH5EvS3nsrvRDg3gNznDlgGysQkL3xE+huE6BYZbLNA5m8S1i3kvYWk2p14x3BWJxhG9Gl++Ogp6X7Y8E0URvl/hpriMk3eiOQ/TexASq6TPgXrgbtAbiqDJp7avmLSHXl/R3krQHdKTdDhkfy0wTtAOmMh6Fzxvzx6d91uu+U0nHWM6hnA5Ch0VBGxrCCyrRNI7gwB9zJx+YcG3vOBsxgRdbYzDCYi8Y3rDjZ50d37nc/2cbKp5MNSnLeeFRCY8x7GR8dq9imRQFD9733ZKQiwXlVia7HDkozEcaMmPdI6Nd2f/blcsbD46O5Rx4fbEMIn/r4pDbN01YgCqbYrCXMaRtXgPjs+Z2+UK4Qi/ZdNL9Hfnmdt++4vzBul0G4jRQ20CjmwqHKcN44e5s268oXXiFJVqQA3AHx6JqJR6b39KUzE9Q9O4dg3Oxp8Z5b6UUAd+siPNM9fB/GXX1hTLULHLKr7y8W/8gNs36v6ZZfPkM3H7tK3EcSgE057EAb2bCWF2fZnkkrC+dbJD6jgPlckWBCR70dPqv2ODb3LdN48noy7HVWjjhLHSOBm/DKXG3FJdKmFWqZQcDVadNCzQ6479JXb4a/P1gz3SbwKHTAOEmAwxTbqUeNHkGgsXT/owPgrjKMAc270TeLGJK7AZ2G7++Zs1VSqAh51s9V7rseXFEJOjEqYVECdecXviiKv5exmzktDDAU9PLmPHGOQXgEwNhL8oJHZ9kXP3Z9umKyLofpmWyIWOqNfPD9BbjTvpS+sgNdanNpTv5Poe163XMN0P2iasYCw/RKINBNkdvp+Y4nYf6TCNoXb0vUY8lxH/rgLW8jbuq4Bu/5dbb94oEb6AB3xKrXudPrvWOMYGNAAguD0QPIlVaK9q7dACPeD7TXpOsP2Tc0kRycpBfxucHJI36cLqAE7yMAT4VO5vWcUyZ8a6o+pztbx5TjmTur66Ser5th1HxXeUzvopKhmgJTLsnG6FOcvis9WfdUDyPrDJBzZulGidZFfRo282XcMQSo+A4pVlbGM4FPXYMqTs64P/qI8Z0HA33HLjpQjXCkdx7wiQH5I0xpMY6clRBjCCiGcjzfcFc3GIBYOZhuj2LUF8ZdiQLhKFhoZeyTriGHQckgUgRsc43c4/HxER+/tV183j7c4/7x0YKPbU+xyEp9KznRkdufbf5Z6hkqPvPEZ+2wp0T9si/ZayZJ8rKMCAQ2IFMs9n1xb4WbrsRHUbfcM9UFwn0fxwDmgJw89kmYsnx/bLXoLpZaR5YX8eaqAexsI9Hz8zJxUdbLB27P3xF43vwr55kawItvViC5epBKqYUJ8z1N0O/RVbnJtNei3WDcSqurz3DmcmJl4xW843gxAPUROZCY1wZ/KaxP+H8p9lHv51ZZq9Gscq/npqptKzeGby+X+ZliLNhyNMo5BM0apS6nh9fcRDDmxGlOn92hvkItAYzPGATuUwL3OHGeCIFbwYFGIF0lX/JRMmV2yWM5OaekOrtO4D5FwwzpewMm0Iac2WDxbv2rtaCkjS7nOoCYFYlgy8lxkT2tdo09T5CxT2p+SYieNk79u4Q/m2zbBibtGhWUgXInDz46qdKBm6x5sEtQgNvi12sMSjTmWwxO0pI0is6Jm1yFVDfaZpY1P22T5wBfYetF5ItyjTYSBFMxJ9/ucC8J3ElMvfcpGWbhU8u415WRtesR1wCx2m/nElDYXFBfxmonsnJusez3aSxHg0P++OXCrNCjwUl247ECOxlSf9SecR+9k9cdgOzUGX7eUD26EqK7F0+wZzmDGNPmdlfXx7EPB/u6gMd8GSPmTdlKQ7WVa2oM1piSAuOUi11WI+oNgwCkqrjj6r05cXdKlj+rXvjt4ZopwM0yeoaDqTNWy2kUxi3ZWK38GWCK+TydRpuKGOpXjM5RT8XI3WiV/U6dVETvrT5/Vs2IHlcFpJKcge51jiQjHzOnLbi5Pj1ZyNbHR9w/PuDh4QH39/c2HfDxAefr1VwpPoMkVkuK2LxtbsSMDt5kzkMFJzW3GVl3zDH3naM0dKQUM6rbBwoLmleilt2NmGcSdVQ/CcT2PLXeB3Uy5OcgzvE1AEMtyv4YE5i+8ldgoD2yXtmDG6VXFm60TwNwA8dMt7oz6u/oasAsaSqlK3Bhc3GcXKMSkQMAPhRYscxrugmkK00u7wsW6M8+ciPcpuIL47/hqggm4dd7LDUA09kLM8nsSr3Nsi8+KDMGhvpGB6NsxluNK29uLEYDh4RL4T2/DBwlIjiNzQbxxh2Gf6/Mw3YhkVYFEnn0huoKr5qzBVKuRSTecKWwsXATicRzIYjZBMMXzsSekuH+ceAeacgE8JV+MzMKVqezhyMXU3Xt1G4P8xf1mexydQ0ysBTIuFneUKnKxNO/GsATM2o0QI054RTNp+3J/NnnR5uzff+Ah4d7PDw8WOxtn7u9TQ5KGuimDyxjemuEI8haNXy0ndxPGM5yLWKjjGSko9Qj09oTFhF7Rn2HoNUJA5fRCPI54u9lL3BSN8QWZVFJZDG0jLhJ4wFOL0QCN8tw4kD2yL0t7z5tjNt05cDXjQ7WtYFF0mLFxIXc7lm7Q37bAfPmSyqklde099bu6M7TzPJAy/s1jhUq1hgHlmcwB9oO6+58KM/S6OkqUWD3bmXIy/VevyTqwGNSC0a4OXILtEyHPZBq2ObM+etciShiQCeKcbLvGBo9kTGGuVEIAPGy/LByCbggSaAHjbjcJ/2YwHchKjoksPGHWIwTgIESFGkYDk8B454Ew52KmBIUYiUr7qyu6WEBgTUlC157mMni67OjJsIw7JO1MbpGJN7Ce4n7HCR+mtxH0jc7vpzTRUI3ydMTNjV/uD1AaGFd3+17bARdlHD4qGkdCAwjr1kcGoAwumC76MaP5auyRbSDbBttUJe9digUNstqhm4EFQGBInuu1PtCYHyrNOqWeJ57oDDBGCecRurZM7j9goAbCXC7fyKxVyRB+eRswJaLU/zpYzoNmxVwSkoRzDxWbO9ScKIF/DpcN12LK4591dHQaiMNZWEV1yFDPXj3s+T7PVLmzVaGCcrQaJ1Km28SZ3HDG4GamwEYtr9iY5160wDW2Q3Q0ssg23OZTBnWTLfp4VNzeTeXrlPZI4OlATCxJ8HBtFUOdqzXVg2eFXNbuHoRaHsg1kca4Kbu1jLnTA77rINjK7DSZZb+5O4ial37XktRkhqjYzf+QuQ90vlVsQq+E/7m3DABXJ+e8Hg543z11ZH393jz9g3evL3Hw6NPA7w+4Xy1udtcAdsYN9DjrIwsZ2ZAHNAVKhN0U1BXxsiY3gRByihsXwU+Gv1q6U3K0QMV7zBFCGUtNRq2WCAyLEb4SXI9RshYo1x7N98AZEaeR1mYReC+uzvhVAjCSsBqeiHALd6mHHxv/LOuPj8tjWg8JubJYwAgNSC+dcu0bm3hr67aS9BOVppAFnUvvaES5PqTeMqfEUymW3hoISLt3SV/Yf2XZ1NZySxaKfxbofEkNQp3MwIeryGNEQGWxWdAn7jZB4dkesPRrlzJfOLlNSMVLgMshc+VYfGa1di3urFQtS3ARGyqX5adbrS9LJiZnp8iC9Z7VE02dKl5997ADMa0GGxr7b4RsQc/ol/XqGIs2Ii8eCOnjhKQQsS14ScSxaeWd6++8tQVTXksqsxD/L1z9QnCZ25hVswFc3my4FHnywXn89libV8uEVDq6iskbYaPT+N0ndcpLmMrO7cHNfJatT/bRdmdDspFKwDm9LqeHbhFCObGcBO8VxClDNTUjiuqC3DnPH7xKYIwLNkm5hiYAzZOU/0kmuLPjlcaDMZwZ48uxlf4m1dLxsK5lV4IcFfQtgY8RGOKDgU/fGNXc/tzlV+yjsLFolFP7+JjErzB9uqJVjK5rjIubzTywpb8e5IYDjLeYsV2FX2G1WuoOs24gEHfed1ye3wpLc/f3dxHWOpagbp6Z7rRiNmkAgPIAcQiHd7D5cYCW5BCWgrxQZgJmTlgHAASdM3lVV0H1adLSbjSTuQ4xRiKIRorFaM7KQOQLctMP+E4LVPo2FB6nQQLFsuTSMozq7jX4mQvQbiakEawSFpnzmIJd4UGWEp8OhAXI8ZdzJlh7qjOPyNrri+lR8MBVA7EMipXGB2+M0qozVNhutBdA5V8KODzr20wcts2nK8XPFxsJ5+Hxwdn2Y/Bwq+Mv82VruqDpiQGZRqcaAmbWg1mqYHcM9KOSj3rF3PMYZT6P/kemTLUe4mAagfvOvAaMKMaIRM4MYKkgui0uTmZc0Jw8qBqbDsaj0ls4gv8CVI24pAl7yCRQdHN4/RigJsKzWl8Dks+MmxzQ3hZNs7mKY6GECFKxVwqGAM4sW5stsAsSpqJzyugjZy6Z4pf38i87x7Uz7U3iVtzNmIkKICB+ddUQZu/k6XsNP4oD5WUeSP22VZFipTJjOOzPpMb36jJdIjP2lHxSG0I1pKDrHtgyG6ouAhyVSOgmFtfPp+DlLWx55/e3SF36mYD6HNhsxfjeSIAEyCB2E6LK0V5vsNZGvMQuzM0jcHXHJQUxpuW/WeON6AEj1rYdgHrVn8o7LDmj4ayMtlqwaq90RzQ5Fxr39zN3BwOwOfN/Nb3Dw+490HIt2/fGmgz3ja3JiNgO2hvnheGHjDSY23QQExDHjv1VWDDzCXmUC+alVVYDwPFTzygmgN/UEnZFn2Idg2hJXPxaYvmJ64PoTaBQ1tcfypC5TJ7xuBB5LT+v5azWNjo+n4KgJvWzGSYA1ZVgUXFhc1PoENsB9n6N8TcJIPLqeeM2QdHid0mZq7zZLsCje2m3/pmAeuzqSw852yMDLcqyB60Sx7W7hTbJx9dfy+X5pMLaFf2VXILSMsXGRBgjUJVbWl0K+9iGBvr1p5RGOOm20WQwC/i82jFlxMXn6gxFYK6xb7I5cL7qY0pGOeTZHoEbnX92gE3855bgNVr6C5Jxj2TMdfnFcBm9zAjOJZzlVnXDDaILsNwAdadQRMohH5mrffl9eEbr/+UqyNtUdPV3SQ5Z9uWunO+dgXsHCAteqZZ1zuddmBPWVMfkUa+5rUQAnG33emkUM02zbnRgBEMOy6Rp9SN0m4J3A7ecFcPB+HFQy+ICOYmubqTdQtZIhqWcidHK+4UrwO2/dYOpYloTS8CuIFiCf2zbczr/1F/NQ6iFY6VoaoxE0DrSkvxeeA1tjOQ3U2UZ4bhq3lYGtiS/zb386B86/F8dmH1ugzyPW943y+VdkA5JgiU1oVs+HVzAd+fLPDE/M4jeg4kLO6BYOfJmDdNK9/JFh0Ak03HPDS5CCXZTQXrfRdz2+7aOfA77w0Dy4JW2PMiSn9Pryu7dptb3NM2GtD6TL+ewB1d+dGePcawLdk8XyvZWJl2JQ7NJVPlGK+vRjKzk8GlvI5nsu32p9bHfdqecHl6Clb95s0bvL2/x/3DA968fRtL3K/XJzw9ZdTGECgROXRsBW/3H4tgYCSBKcSJGzDb5yxttRvQ7ZTBvDK8wjDWjZNp00AY+luJbBsFEyw++IScThZJ0NcwcF3DjJ6exPqGOsMHpTxzqvVcty2iTqoCGL4qcwhOwjZxu/G/GOBmqgBYDr43gO34VWE55pnlCkuF+PQtNqQUdM9P5OFGfo++Z0aO70vra41kIBt2+GJv3n2Qn2rIpP1AtNzdDQuzW4lwubYO6iTVswZn+bX9HgneUHP7hD3kq5b44WRT/GF7QVYPcgFTAFNzMGequ9LUl5tP27tQUIE1mW55IxSzF7YUr5U1MsZQpwtw12vqZ1kNByAACopwn0S5pLqFirFa6ixkVXtGDmp5vt/DVYocPwgTc8C2p2+RMOnX9qBd54tv+nv27cjOZ5sGuLhHrL2ROhcLvoCQlmNZKxPc9ShF7r0XhvNt/mcCN+vLZpFtpT6oe+ZOGbHDDZtFbaLNaAPdleplm3Ma4I4BPD3ZRtk6AM1ol9HrcbkeuTzcDkCGYtvUY9YLV1e4QbhtXIAXBNzPM9b3pZ1dQZLBuKWFBp/jNCOCZ/rY+v3xnPK8o/OHWalf1gp0ZUgXiUY3Kpj3jZJTRw5hXdYfenxdZoPfDrNZAYaAHYwaPh6hyC3QFOEvZF/CR/VKVqqBpIJXxlgKrvl+EfH4ETZbaKiv5lSBzBENVEQwZrKgGpMi3qk9fkoAwVrukkubXVCAe1R90MAsu8/Pl17VWhUraFveF0Yo6Ay0gnYB4COMqHlv/Q2FL9TZu0kmbNHM3GZs+Hu5XnA+XwK0H8+POF8v4SZpTJvlAtyPneDdsleBsdRLFtSuIeOuG/Fy6iOgPjNDvE6z16Oactw2C8nLmUqt7YjVTe1xwesl4727Sk+bTDB4XBVjTuBUNqb2su30qk4SsNkVNjNL/f0+LXcqyc5+n9WaXgxwr6Pbh93AWpL1d1y4f7aBLtyHaTcLK6y8n1MLdWlcrUWiA/gxaO9afWEf+3ITqG0qo13GKY3HRPlddPw4NY5dypTkSPvVodTGaFJW1ijp3qGizsly9A14VTi7wBridHZUV12GoLTrAjHL8H4Zu6BDxUOP2nEbwDwVEBROH8u3BCOKgUXFrrFFfUkeYwNvDNnJAXfKiYBDHP31fNG1czqdbHeb5W/49mRZx72C1zaSc7ex0y2TO0IuTJyex4FDDkQqbMojgfGy2Xzsx/MZbx/u8fD4gDfuJnk8m+vkyXf5qXWd4z6uw1OdiGoLTxxsVGzOdh/B8rLGtl8Tual0n8EzVTzWtc888hWKNliZ9UVdWoXkNeaM3OZXU55SZJsGUo00lIHzGh+pyp/6UvXb2jt8AB8+y02AMTFwAlSwUQcP8ILpxQA3sAJHJpEVTN//mQIOrC2Myq1sHJfiX16BG5W970H7WfAGkKvnjjNewVs9XwF6md34yHNaAKmwhXwypJV4AW9U0N4VIIxbNXEBfmLFAhXPlReAMSBn2Vwl2dlM0OgoTJ8dkeDEPCZny1LMyTpknYhPIbSbZNTAP0u5C1utA1Lp8y8CKfGfjRmXepdu0FjH1UCm3vjMBwfo2FSizOdd9W813t3FQWLaWcySgzTQIWH+o2w1tiebHst8893Jc4WkrZK8XpcBSQblAjK+vBB8O8eI4bfmhoiTPRVWW3O8I3bTCIH4M0Q5mO1TOTU3Aa6JcrbXc8A4e0C8FzRMnlkby3G2PWzVLPWCA6zSaqy2r6wnLbNlpgxfKGxxe8wg7bLc0osB7pVNABUQu6vCFCLZYqRKqSrgNuZEGNLlOdoaOB+7DhQ9C9ZrPtZjz1RGBW8+/4hx3zp267W3snRAPtpVATYF6nOwECHjDDpPX676PHFjcjJsVxHuLsJlwwBiQrkuWqpLQ2WGqfvBdLXrCJAukjEspGcF2bXOdsy1GYsFDAur5njE8NgeMjhtteRERgPnccod2u/u7vLY3SnAG8X3/Rw72RmcA8Ui06wAlRCY32OBjPu1n+aT+7XNp/3w+IC3929x//CAtw8PeDyffRPgS4SSTY8zEqXE2piNRaTRDcYZ1crcODuj3hO4lxyTtVYXTwwKArkobMKiRYoAvlXeIpxo6+bWMnUcpxMg6Q7hQiQs+pFET8NYnU4J4rxmgHjFvLqbLlx17GkMDJ+MNIfYupObGvBCgLth76KwqXw2HYyNkta2RhFsgN8qqgC41C6ZDQms79XSflq+DkC73Ve/VDyJNfKVFe0bZp1REgr+3PX1FfGdvOboHjZxacw9n5Jlar2LjmGt3EGYuLIQzrykGCL/bYMwzlDDT0m2ogHO+SqNz2QslvM517qojL5MC43ZMHvgBrADbh7LvPEdi7RCF3ogLBniro/RYnLHhsALcHPpc8jzCK8LQ9V2uAI4QYiZhhsCsXUMZHpzYdzeVKZ6EKmnzWaSnG1HG5u7bVuRPXjUPy60SebseR9csYwIvESpDYyA2emA142ywmOnpm5KKbV43RKY1dt7qX4aoKQOWM4X2SCN2lCNiIWG21uBD5/iJ9NWf3JQ27DVMAkCs+E+blZ0JoZ3FLZUPozPjPpSsVg8ynVUU6Aui1vpRQA30BsL0BmSyzkqLVZBDdjmo0vD0gW0YyqbIKwj3AruwC2EjvYsAvcR495ZcztaHlgzY6cSy7NRyvosv4fA2J0ghDD1awooS7+337HevzhBpIBR7PrR/ajNuKA2CI02FoeE5aXM8+Su1yT8UXXhiAWnW0vbzYgReuEmAAcAOX0AACAASURBVFhmaiz1vWOvqmjZsbeV+7oOsGs8XF5jDI/4lqBtx06xazuZt22yMJqeZ3HSxCYhKC6SoicF/1yuyEVEAVRIlWS5CeZw9j0nnjafBni9lJkk9ne+XHChm2SbcX9U9EpYiv455IEat6s/gnRnK+W7u9i8p2XT8FNn13g7XHW9gnetw3BLiRE4mQPDQyqcTgxFjNLzDPUMYmULszmDRcvYlLbFdOzhE7RpPsWivrqrRMJdJeM5vv2CgJtpBXCgNzgZ7Kjq0vW2TeOaMgG+cMfhzZ9j/ikPQgfEBPjyxkLgkjUekaGDAlQN+rxT7fYGWX3HmxO8P99UNLoZJve5hhDU6MCRDFjW4mqC5MrVNLDwKsr9QbdotGk+CCKdF65y0fZZi6PBxHOedWXn1dfORzamfSimdL+MUb8vrpA7bld2F+DN3XBOd3e4u7vDyY/FhrTvmPbVxj88f9zYt8qH5YcY8yV41zozvMv52nSVbIz4tz3hcj3j8XLG2/u3eHP/Fh+/fYM3b9/g4Wxxt3M5u7+ShhLmw2fbKRgK+n8JTrZYqfTGSDlSfQqOO3tWNSaqExDugpRRx6OHWMYQqlGknmr56xbNjTDn/7t7D6rYxgh3XlM5d6VgzgjHgZH9XfYaqm3i98kdlEQxN998mT3WMXzq6e304oCb6SaAB4jm0uTabac1XVkwFYFKRZ3pPDSv90el+6Kyfxwx45L3W7/2ONO8KDUvrcHyQm7AgPJZQhUmiz4oU1HSCvPJynJecuz/WBhxcz+VeujHkGxvFL4xJ9SnP8F3j+e7aVD3O48XQC3MMM4eiFV4j0hMGxSWsZRVmN9y876fA7dnyVw5iBigwEHFFcQDzDkIuQ5G8t6uu620S6vvTLvKQ4Kdg7L3tpH1LQlYqrkk3dvY1Im5WTyS65PtanM+J9u++C7uHJDcaOBE6oY0RXYJ3lVFmJ+YvaWlDFElDLaUhMAbInQYeIPtW8tGCaBBlSJnAaeWpNScErgcOdOsyqf1Znifs3qs5aEMjYbn9M9K3mpRah3SAEc9WDA1dcE8x7lfHHAfATZ5hZDJOagNZNzt9A+nvw9ANN407u4DZre+3VuSm/1DHzawamPec1SmesmN4zyn/uyaL4au5RUVvI/eJfWBaz95nZ5DkJW664Y0Rirl2pZ3zbfxNoWxFqgG0QbMj0iOJxDr6o6RmyssWQuwLq6kLrcCcO17rfvihmif/VhlpXmssLiYDbIC8ijuD7pA3Md9d3K/9invKffRrVLLGo1V/ZgrbZUBG3iy1Z5nVjH9/ErQgzHUzffUZJd8egApbkP2eDnj4XzG23ub/vfWd7U5X2ze9obYHgIGsh4PRBDxR/Yy93YtXHLOGVSVXKX8rYbSPdGMlypOBSPWnjKB20Dcp1cO31QDPhc/ogGWHl3ZMamOe1Sdq+Af+WL7tO22+s410nWrNsV0myDeN6e4r9v99M8g94sD7qO0Mj8RA2xaWRsYsvmPUrr9vImWn7Bnx6QzaixykvXd71qEepzW64/Z8B6YuHhBlQylMFug5aUpRiLQ8xlbQNuCNPU4wNmL7T7uXgrmk3WjsXChXGEDyOxGKox+s57GgEyFubpYr76kXsp7S6Frk5otb8nixANgmZ2WMGTp1U944PLjuIYrH4cbtAPXyO7zZLuYpKskwZqg3ph2rTjNgjVIox4AweyO9DR7idTlDmzTXQvGtH0ON2eSbDYgeb5cIvLf/eMDHs6PsZvN1cO1Tmf1IEDFbBhpBqmDtwPUkqc4srQ16qCNHWSlhlFbmGplp3RjhTtLuH2cRM9jKmwMpOSH8tm2mZtQVyO5EojCnjOLmtMIS4rW0kjp54skPb0M4H6mDAQFfiedJgMlcNNtYkJiV1HLMXsPAxjF85/LVyOnB0vxnynGc1ceM/B1UEx2zLvDJb+Xo4Lls5ZOvIeR5Qm/ZHEHGEMY5THdtaJFc9P41Vc5YIJgmBukRg+nNHxZ3h158ftXOSlbqZBJHsvVWnPOsckgWYvxLIYw/PuRD5dTmWNdWXiARHGXrJ91h5M+IFbqh2yUYFTKcpMsVCYX1cuG0QdZCSj5bO/7KDKQ1MZAUr6rjbtHrttT+LWDwVNu7a9EZ5Qam8UyFwwTBbiLi6cP+JqALGLkXvfW2T+cVVPvX+spx7c8to6q9wL5nLJCU1d3Ens7CMOxQ3DKtZziu0TS6MT9Xf2irptsn0kvA7ixdnksrW4MsjrVvmKpKostkfWIgDB/aoyNCUJxqUyjNBjXMXvXF6fYh6kBizdqgOTT+eRa4wsg71NheAqkG4HKPTDklPfHtT73lBtQYFVav1YFXDg2lFOoBCLOtJ1lC0HeNxgQt6hC5k0j5dsU2aBU7oNISbSpYOGyOWY6BI1wMRHkKLqDkKo1mJUQeIt/ese4FxfKaZySdTOK4Uj2l8z43UZenruOeuCrNtnboO+ag8DBUmErJA28bFDy4isk3/iA5P2DsW26R6a7s9hDgwjEl3mbq8jKeMdjo0ZplKjjBLQSmTH2nEyDPcqGA9THUfSd7gW6e7p7tRj7agTGCbI8Y9ty1ed0F9K21RWa9U+DrWtUhvcPXWclQkf7xAdJV1XWYOaz6r64SyfCET+jE8ALAm7gGLyZDFTrNKK9dW0MoHb3Hcpo+SrrOvIVr/O438W0d+V4thD9oqNrpZxpuevUFkGh11quFqiAPhGeshQcyA6d9TpFcGY9SXQPnl2zxulMPkt+OuOOeNrMO3tPfh4220fnhIxiLGIacnI+zgqOxpAI3Twr6xfmuE55PALruiHtWPTskNEdsHJU1i61Vkte+dcYcU+LN7gbbQq+HLPtwhDsbxbg5oYZ9PdODyTFQcnL9YrLkw9E+s4+YdBOAx78GoPbynG5vvhiIqkbA0hRxcpMvUKFxr4aTScVXs7hA+UB3N54Y5DVl8RX1t0rvdQHSj0UXaEc2oBtiakdrFuzvgjGCt/ujnFQaj0Guw6qnX+1Lms7EjTduZVeFHDfSsaUskD2HYDa1MA288Mb0fTpOxlLF0EOxbvzfPrq56YAP1/Arum5Oxczkf+396XhOWLZO4MjeEeDDsgqrLrIrIB2xCVxa6fTNowLmUj6B9v7vSBmIG0HG6hFO7MGOmMlGUEaCpuj7ltBGdjbtC/WbUwdUw15iDc4oBwrn4dybyxwmYEg/Xu9Jj6LW2Tt6Y0YK+gytZkNKUuAMuyDjrVea33V84zwt6B4LrRhwedM0AZBLrego+tkU8W2zZxJUrYh4wySmKUzxGJpOHBLWQV68kHAO9+x/DQKYybSCktXMh8qJ842CxmDgTY32GCYXjIHKxMwyZAJ3Lo0oybL8lncJJPbrB0wbRqE7pbRyIO5MFNHmyGGRwGUzJhobTuFTjkBk6Uqb6UXA9y3QLL6dlXhi3AAbiKDUqmxxFpnhBtVBYbvGm4KKxACEfxBpRG95FTBffV5RwqinewifdbJOMEtsmyhL6IV7ZTcGFACIhluNhReLfxP8zpzdZqzSmU6+Axn774NmQyMbXoXekKE4XaX7cCC0djzR2WS6rDwTDUmMKCB8ql08ffsO7fHquw8AbsyxXw+xadAuHI1lbbpGxv6Ivbj3+u5Ut9BanyFqlnNMgDIfMzcIOHydPWNES6+Y7vFJmHoVBkDJ7GVj7a71MkYN+ekn+5ipehHZNwiTZM6cCMzEmAlHick/eQMIHYqRtVIB0IPKtjS7WE70FAXshJ0/XRA0dAbxv3ubqXq/46/Wdx3WmZ+oQP8dHIVYN024mi23ECd/5x8PpdeCHCz23IDvP0KIShIO1i6FsvgpMAih0kqEQcnufy9DQI+y5M/ScmyHLsfenRlvf/GtD+9ZZUltQKFZTbYLqAeKFPZu/hVmTNrMMPZg40j1H3x8slLQcVWoynRQ6a5QzTdXbYxA4/5b18dFQ2FS+LJeAC0qH6MN/2Ors4KxpV1r2w7wT3vHQt43/wrciAwywFBCDatDm6cBVMfsDDtNqOTdcg2AJNjyTQJZoAVA0ptPui4bRu2jYGjNmfnKEx7RPvTYaw7oxve2e7k44S7u9GA2/KX1l2XTz7f1ISsO0F6wOtH6KP2tu1gO2YCN9zIy+YbSrs+Eayb4Ueu3mx1VNugM/cccCTTLvXFS0tPKgaFtT6tdgXsT3YNpdSpHLX4nl4IcKM0Rt0pdyKIBGAz1vH0lXi2MM/9XWUTW3gX3UPp2uNKI1p9Xi8pRU/DtY+GCbhNxKS02ThGKw4CcvHNepe0+msLcvgzBdAZ25SBzGcSbA5yJYBgeg+IYG+7hiAYtWDbnGELN2TYCvM5BYuCv6bG0c4ubF9ltq/L9BfmND80xn3LRUKZRpn83KksrjmdBla3S4/VzXwh5NWy2CxkrcRd7WJn4Eve4gxH40uZMXPu9OrXPl+5lP0p3ANyssHqkyz7uI4TlFMex8BHH30UK0I/Oi3A7fXOwiWgkTQhlpRD6IoyPeRzgnEXfWU5q0vjtHXmbTpkApiFSdfzSd8pSGkitq/EB9MrDvjWuyYQM1QYPXCLUK+ArV3IZVDe+YhegdJIaOYjBrFvpHcCt4h8N4A/BuCXVfUf82PfC+D3+iVfCuD/U9WvFZGvAvATAH7Kz/2Aqn77u97B9PzgpKCHR7VrxxjYti2BSejj9tV5EcPZrH+K7oDlK/L4+2b6C5CqUrAtP99lTsbFe4dExyvbNpm0jDJy3wELZOOVdZuPKmg+4y7IoJHdZ07YKtkHcm0dw1RYyF68oU5sgWyq6kHvrZEkY3deVJh3Gvpjxl2ZjZBxj864uTy9s+YiM8k6MNDPeCO56Gb47uLd3y1+M0ErGFtkMH9k7yh/q3I2jN2lWPSjMGm+J15T24S/Z86c/sc/zqhQqNXH6YTTPPnMn2FrJgjewwYox525SD766CPc0VVySldJIlEBbs1SqAtUaKhifjsgcnLQTsA+jZG6SdXxdm6zyzZMjzWS+z5aFqbaxhBa9CtmyqCwcQFU1OaOU913pCDlW9tnsnqfy+1Hp7tJFGr9FkkW356nWb9BrnA7vQ/j/ksA/lMAfyUzr/8iv4vInwfwa+X6n1XVr32P575XClVmuDHLQfleFLxQzTYQdRByrTaB37BByNL1irzdeHQtyaGVkLWU+98rM9YGun66sGyAjDGXtHPUvoF2sPIKJK6e4aOp/YEVjSpgmpzZA4oGBfq/3QdIxCHzHhoB8ylaviQb5T4c606MTSeS4Z1OHbgpF97TgDuEoDvgPpqrzalnCfoSq/VaLptlLnITafpr4G0pNykrw8OBOmVwLPKcRhhA25KMf5svOIlQBc6ohbu/s1c6RoD3uPvIVoYSuMfA3enk63HEt3lRlClBwfib0aJ8h0TdVLDmjJ7TOKEBt5e1Gts+G8R6hDZfG9hk8wkLEqBtPW9z/4lHsxwyMLmXhQcqCx0ohCFrIYrXQHhCfdIUFwAWR1Eh+jQCVP/slj2f3gncqvo3nUnvkliJ/iSAf/Kdb/oCJ3FGQN8V/URZuc4uYfsFMUYBdTt9jJ8wI6spfp/rgbY7yLNJyt/hawKil29S2GDfrePd+aTPNpmbRlhOU8y5rnJc7lEPqqNQ6Mk0d8JC9aqqx7g2rc9R+1MykQbcZC3OcOYW17UiSc2DFdJcGnvGnb2yNHzNY1HwO+dvC06nO39mzl8eMciWtZESefdIyo5rSc5YyFJ2RVMOsiNBLYNJARtsFsn1yVwk56crzk+XcJNsfv+4u8OdgzPvN7YNCzU6rJ2d7u4wTid8dPeR+7gHPnI/tDHu3DS39pTSuGjT46gjQbpH4DNLCphXsqKqFgd91Kl75halu40zRiACma6jtq2pG7dk3tZ7nxbnBhM4WV3YGAvZuLubdJZ6WhpkacutJgsuVI5n6k5nCsMgPN8oP6mP++sB/JKq/nQ59hkR+TsAPgfg31XVv3V0o4h8G4BvA4Cv+LLfymOFOVuy9pj+sbRwe7ZcgZr30EKHN8GtduWLrIBwe/HHYdo3oHapZ6Ix6nJqkUKUxxhAYUoHNb/0M5b55s0pkkw72NbqCkFcY8867prFk27pkYMoZR7sFmj1KAJ7x8yGO2IDW4XSjpTGbhuxagPlBLD0N/IZVS/oomjMVxh+Fd4Nl7JE28C8iVyyDJWBkw0KB86EAFPcLSBZuN0AFV1eFQBCJ5sxLMwslMx1XdMoELynM0QC8AbF09zsj4x7br783YBZxsnmGYkzUuZB6OO2hpThap0ZuzELv+5E0s9aN7GCVkuvIGXLsoeLk5GdIKg7Ha0VNcQWFg3KQeGbcJvLjZtqiMfdFogfs91nAPh8cGS873kCBrK36J9z5ubeVSdWI11RppxY6rIyMW+L8Xc7fVLg/lYA31N+fxbA71LVXxGRPwDgvxWRf1RVP7feqKrfBeC7AOBrvuozWkH7sNsbXYseY6A8z7+tgiJL1GBgFq7RQlMOzS68vbu2h30+9OBzHY222yWVdZeIuAWK4779HVEyB79ghFH2whBDyfkeQQ461uW/+0QITGIQaAVAUlX9golpg41ABu4hcJauvgDACW5MNaZr4WTytzgmp9INZYOvgIwG0qoTg8uUR/rDPTMAkCytgHYMSBK4BQHcUTxZytCm/JGp071SZqWUbnsfnJRi0JMv9yEuoBvfJRV1CncDZSXZ2CmnSfapDtg6cZ0bzptNAXy8+h/jawM+ze8jQE/ePshWqXfYA7f/xcpRtjcOStOVNTV3SxKarJQFBAHWjLUdbj8SLS7WcZ2ktFQsy+353p6n2PTAcVJgAvPkPmwxTbeYJVx1rRhj5oYIEMzpQbRKmxKZ4UdnjmT3L9tPNlm6jcjyOVw5/O8ExcBU+zuieky/buAWkTsAfwLAH+AxVT0DOPv3HxKRnwXwewD84Due9uzZAITWDVkHp/JJzZI3ykuQTBAP4ZMxPoe3R7kKH2zJg2ajPCwZXyWR2w7Yitz1vTyBvk62H1VfWjtqr8GNQdiDwsMLWelFdKDUvGeMUzJpEIDTYBhjHlludlfiXd1Py8U1OlJunJUyJCOh1a41HxvHC9tWDMxpA5rWUAcYt46GN5hvZdcBvGirIkM+hQdXoBZBLLypGzOM8sz2V5twZCjhygAnrXWNy5KQlnrE32UPlaan4VICAnC3aX7dp/mEi+8feb7afO1HziR5esKTM274eghbJCXho2V7inY10MqKIieINB3rnKboyEpCqxr5TyPHGs+zKAgTEf8GC4nx/2JxnecnmHYzrMMMPwDBKaacRq3dOfTKtovFLSKxITaKWzZ6XaXee/vfG+oUrJdZ2a6XnvySPgnj/iMAflJVf4EHROQrAPyqqm4i8tUAvgbAz/16Hr4CYuUpz5XoGHQ1ZOT5jB2cu1tG49LDxwDdF70ywQW8W36et03LS7yI4X7o54oNi5fQ58vy5DmtWl3yeVDKctxcEmWVqj9i5YRt8O4AvPkpNEMixjd8YwXQgHkZZAnMvdMDZ+3Z65rmd3R3QWXLfH/6sDtwW2OTMOKWDa2qEvO4Y/CyATeSeTcgq7wLBWA6otFl116Y7Tj0sYJ3DvDxWFl/oO7XVo3ZI1uZ+nd9erKNf/27zSrxgUnAembDHjRKgC4aC7LbBtQs3y4VPQp97fpcXWC8J99qF+giG6s0H6Oqx9vdRe9ct2qerf273kWMF46t5ItOHs1Sh/vrY+9K11cCN7MRepRyqWsdarmjmZT38fWx0vsQgSy9z3TA7wHwTwD4chH5BQD/vqr+RQDfgu4mAYBvAPAfiMgV1jS/XVV/9V3vuJWSzeGwDA3TyLx39zxjtj5J0hufzJf2ZtrAuxmj1Xgkfu5cQSIZnlQGFDln1vxww+e1a8xrN3AgRxMk6Smj40HnCHo+QCJq7AqjNx7mWdP/N3UL7LbzDmwFvGM4fQzf7sm6pGww2R3tAu3grZF3BhKre45W4K5L2VeXSMQ2QrM1hJtogNXtMRaXCco1haLv5RTHKjtM8IeLJuq/AbMPLq7+/LjWq84Z46Yai2quT0/Ytg3n6yWWs7+5v4+gUpfrNSL/MWNj+OYEmgOcdeNevrj2dKf5vrDNLQyYOnVkz8o+69TAfT0DZLw0nhI9kVEY8xgZmIk78ECk6UlgQXVnlGqgbgZuDrpJ7flzmu7MbbN7OF0UNn98CxlkL48ul9ALrEmTSEXjpzx8MHWbeBozceBGep9ZJd964/ifPjj2fQC+713P/HxTZ5bxMr4TdcTdLtN27zrAQ8F1brecRLf/RzIkaw/ru2RSW+UcP+TWs2/XmaG6DbyMYGGMA9zGCqgQ1YiINlEQC9U1hcCVIJlgkoKrBsAfK3QBELn7uVbWWB24H4yuZdzJSgAOwkXcg2I8DET3wF0Zd2u88ZZjLWhd691fli2AvGRZXda1+VbAjgMkhFKlnc8wm0Ydr4BeOUO6n+acmNtmmyM4q75cr7h6DJLr5YLr0xXXp6sNTNJXK7tKKwSj/GP1xv6IttCEn5RZuLZmglKQK5ZhryrYKZansp4o29p0ejLyYYkHBRcCw6nsvQrgeiUgGRBg+OpgGCEKwuHuJPXQGnaulyNAW7BMBybo9DIyb9ODsc1i4G6lF7Ny8vlUrX3xaR+YpKgoPFfsTB1TCS159Baw5gvTqqMpZXlyVZSqlKqxo8/+sUszFjcjas+YDhg2mOHLf923F0AGggkV2dR/1SWd2hqRcGoYXRBl9kcAUcFw5k/ZtS0SbApaxaspiwCOOCcd38p1dGdAzde5ulIqwV2XsaeLo7CwxUhUN5I4TasxNMjAW9Eaba/SlUWb8v/mOdlT/jT+0NxjsuhEgLYQ4O2atirycsF1e2pbkD2eH+3ck7FtukksXM2or07DsYAhnFFXo0SmyX0TXZipX6VXVD9rkU0U4rNZfHbKQkbWno4sT7BZNElmIlgUA2axPNN3a+fAPqkJjfIU7xlmj5BtfQOA0wlzij1ntcU7VXCj5d87BNCwIQf6ZXPWj5vp0wHc1FQtbFG7IsT3CqIhcDvUeyjBLeNMlXeHbpQ789kdAMuLnkH6Y4a5FnflXsiyS5bCOlTTlW9CNKcrcQDFsFwwZFqciUq/Q1ydAUEk9ZRKV0DjZv4PrFy4eFgG9Gc2d9iu0Mvj2YAhHoSn3B+AmKBfQZsZFKdCUmr29kuLG8TlcsQGw+hJeZLXF1d9xuC3G9PWG6MBrzmhIUQF5vQ3xwtLCbgpwrZtuHq0v+vTFQ+PDxFI6vF8MRa+PQVoxypGVXMZ+LMIgLaJgoE882wAmwZ1+ua6glLWaBIJmLy+S5nFsTKPIovWg/T7Whx+eAEknxubIHBF6PSl7twQQi2+drV+aW7sc4gDt07rsalCYO3HgN39/yJgz2+vR1W3XRgLbijE8kJy5OsdRmnnR+nFA3cDZjb7As51Zkm9cv8g+zCiky6QOmgWLJWN4510Oy3mWiGyy/fCMO1AacFrdg/AO5/uV2jERlBI5qUocXQZqfjLO6u9ifdJP6DCt7l0Dns6K/LKwTmCdoJRk0c1sGWKo31Wt4qWE5HpdFkA8X1laXHOXxgG/EY9+JMbuyyi6VlYHxGMkZhdZN9ZRGC6KmL3poypXQxefXjJB+t5zoltbrGP5PXJov1drhfbgsyn/z3NLWtsiO8BiuABPTa1mYtcZIX0LU+Aqw9rzkRb5tCN7F6Osvxuxo3PLeCdF3svMiBBwyAx7goZ98q+syrKnOz2Pj8bIG4hG6DDe29W/jqB1jMROh4NjPlzQ03jxtLYBCuL5SNbaa830osHboCKWxv5wgILeN4CQiA6wDgQtZ8po9IF/H4dGW55j+8r2yaQ7m5/BrRZ2WKzMwYBm0CuE0MHtjltmt1QU26fxRFzZb3ELa1ZyT4vqqEY5XTOn6YrZi1DxtrIOpyZZ63vQFx7yOmlftFk8uVcuDSAYMs5q4OGW1H7XN0/sbfWeUWV25HxOnhSs9E0nH6FP4baqIqIkZHuKQJZSqS+nYC9+aKamO53ecT94wMulwve3t/b8esVj+dHm2kyt+zX29xIcw+4zAK44dMKS3k5njEYvVHp596KjP3aQgyqf3uptpSwCHTYqkmM3BGJ97f2I8idkopfvRqcAO1lZxtVbYPxEr0rDnaOJHaeD0xbUSoKzAi7Sj93cQeFQlRM8hAAJFbbDFmTROo0Iz+npL7cSC8GuHdstH5fyJzVv+6vp5pXAI/v2aTYCCuoVgDIduVAfosYt3cjQLVOGVwcKmuhDx+cMFkv7VDWegdkxA4M9unLldUXPsDjNrTnuVxaW3CfLg9Lvo/ynZAoI40mNzVIoCoDuyEMLQyymOP8L/IQ90YpCcBA5ptXpTgrAEiZb72H3tSJlBvimXxUf3/PZSUAWM7HPaFPGkwapcz0+yvfp93oheHxAtZ3MOpdjT1iEf8YW/sSLhIC9/XpydwpuiFcP+ZgdRC3d8V88QLgRchRrzEmQN0vsgII3L2tmu7WxEFl+xTlZuCIjbLHKKzYdSsFrCnj+jdnAGqA9rYlC1d1IqMQrPFqZvbQvKZFzKCoSEwjrS4tfheWlfLJBpDn2PaLgR6ub7b14g3M8fRigPtWOgTvhWk3X+nRvfV+JDDUZFOPNIgQbwn57h/Dl2R+/Dc/j65vrOEG4w7j8d7JwMYYeLpNbEmK73SOiTGBKW2xbvH5EuRyxWGbpqgKFetHR8NbG4pqy7jGXIBujKtrK4wter1U5l02aEdkkkHHauXwmtKo2mDWCq3sLhc2rGu9Ebwle2O8h/FuOgpJfORMm6K+YdnSXkWs8ZBHMfgOpiwW2TD1boKbImy4bgba58sFj5czHn3fyMdL7h95eboaQ9dplFnEvQ1SZIeolZWAcC57NMvZchvl4+NIsrNXpvsqq3Xkxm0whLCPU9RZKyQtrQ27Pk0H6nBfVvfI6jLxvNlAKN0XZW4/Qdw1RzyPQ6TNZIo27NjE8jX3AHLGLwAAIABJREFUYSWSjPNTwVnNiIuIMfvGePbpxQM3kFYrWV8qbwVtXifaAeIWChauFo0SQFeIwwzhCJF75ThzWi9rfrqFcUev4/m3H2YnDIv63FswVoPPcw4AMGcHd9BmNoASClYyL/b8InOg+C8TgGv560BPkysbb7fCu3IEtCZR3n++K0m5pRmhxWg2Q9NzkMw7zUnY2ir0clcz8OVAA++SzSNJzGCT5a/0HsR9ztvcsPmKyMfLGZenK94+PuDx4REPD/c+Z/uK+4eHXCXpERcnAAxj3TEw2uSdyqH+XgK6Te+3uf0k6iZSSskeFkTGewYJ3EXn41PA3sXwlY5DBHMYYDPwlMwJnE5plKMOsoegPlsmNv7dchPgbdsSzAtwawC3Qj2wFVaStasSy8N0GanAwt4q45mIt5n9TC6TBRp2ZS9X3LHyKQHuCmorgw5XAAt7wLa1gTbimOZD8l32Qr/ueNrf7phb1Ph5ZBH57mJk3geIo+yBAO+LUD1rq29MobbYRSUGTNkF9zcDSP+eZ8auq13So5chwbwzijSAGcMk82PPPjaoCx72FPnrxq4Zwnc8SwqFJ2Pa1+PynKo3cR+SeQOwOb8IBl6jT+bMULq1jspWvxy5yaRlKwcipw9C+ma/7haxBTcclHTQ5j6SoBvN5VBAufdqUh/C9eTbAE73x9YdtsJNUFuOgzZ94Z1k9eKnu9RA2gZnh9ks1VgEE/mRqrelF9feubpPyrmZ4y/cwnDCXRbFoFmmskjMKzGE32NqJgzUZ/TU/C1LU9kZsrDX6UK7lV4McB81oOo/rQNgh8DdAL8rCXsq4t8BhGDawEfmxm/TjBSG+qxuLHYN/xnQ7u6b7GpFt0tLQ3+n0LAHqwWMbIWiQsQGKG2KXOYvlDAUkGU3PzZnfgvzGxTx2MBKOQc5Ytw4sIiRe5Cvfz52q84W+Tzu2kFkNOKQzV62fF92cWGYSjbqZeN3zhZIY1ZzgIi8l71tPrCiBBpoc+Dwuj3h7Ksg3z7c4/Fyxsdv3+Lh4QEPjw+4v7/H9ekJj5cznjaLW2Kw7UbXn1+NSRie6mriylE9wXzQ9je44wANP+8FgryQfarWzXfJwItMkT0KhhmwwF1+rMRMp9uEe4X28TEOSip0Fnbt0wERLhMt7TSHq3X6bkycRULDQEPj+bV4V8aoTwyoVbbXm4yPAuRsQSi4E1T+zZBFsPqmC8fpZQD3ezW40i2HLoUvBQ9Qf9crE5z5exVUw5dSadHHWkCY7yVLXcF7ZYbx/NolW0FtRaPlZwJj7VloIMmcS/hUZXD5BIZgptWdEOXIBuZrMaP4IZgoVikDbCl0G0iiDArzX7hlK350PpZy17x2w5EXRe8lypOGcZ8K2kgVSGdHNIjVGDVvV6fXLUu6e7Z0w9vqP/VmVQeFERnO1baZImc8PD7i8XzG/cMDHs+PeHhMv/b1esU2udN7PoeAPUseY6/WwmaHCmyDCxjrVW7ULB5iwSxLXRBDA063RbonfGXg0naPgLuGzZWZG1XoyVc4ztmWorMMnLuds0o2m1WiGoOTCdwm4BhT8XAM6sZpjkJmlnZP4xKsUDmzRRCxsZR7fAowxXq+rNOlZ1DZgKwVv6SXAdy1Ua+nooIR4HkE2iuTXUt9Sw5LM1uO5V38Vln80QObOwcEp9vli3euXX5v6A2nC652H3S8wPWH92MxIEVu5dgOtJHGJ8s0vbunVb9attYfrbhRT/m7ygjO8OHstGIhetZavaDJoc4Y6oaxynSXwkJIbCK9L1gxBrtqonEq+nJkIzTz2wxU6THk3O3l/iIrukiu1ydcL1dfWHPGw/kRj+dHPDpony+XiFlCg91ioog/z1/BDQdW4FZkLy3CKgAxI4OujToAHKC1zKVWNd9ztOOZpaQcIiaMx8IWcBWs50ktMuW6MpZ1xL+NM0i2fHew/lnIlSI1hwZ+GOAOzb0fs01w9WPOPsr9cK2NiI7spcJWQarM0It06/h3X8npR/1Rt/HiZQA3CtAdMel6XYDHwTXNar3zhbtDhyBeGXwBssbyl2PvBG2el2SCsRrM2SHnA1lbr3Szz/aozxZRcP/eIG5StlE65aAumVIoURiNZD8IoPcuZsi3NDa/1qZt2a/hc1sg4lHOqmAr8NdeAv/jvJhaI6X4uyM9We6MEU/VaFh0IRGYqyeCbJF5LhmKT8qSFoHvkPK+OFm/sa37jzQsPXwAfbr8nfwgzZSqYpuKiy9nv398wP3DAz5++waf+/hzuH98xK+9+RhXnwp4uV49tOvMwS6CkKR+RmQMN0zUuWTc6Vsevuek+D6vK3gm49YGSitwh7uzADfivSmTHjPd2PjTOEUs8BpILBI3Bg7mvWF6FETuPVmXwCPyDDdc1h6307BZWK39ZfviGpy6gIcVN+fEFJvWtz2ZcXyKFZrVQqvnEVCfB596cju9GOAGOrjdYt9sCPF3yLQdyHYPsP9iXKzcu+fWK0vX9lHzQ4CDLgYoWO3z1nOXCgMksO/KQeZEBuTWunXdl7xzHjfZFzySIJn4/pbFQD4T/MbAyVinysypcvXSI9bNIpP1BHFJZldFEj8OzWy9lgjbzyvBe72tGSxmz54RXeR6OXtIZFsoU9QK+arZzPLkoFjL65KfOO9ymt79f/Ltx7gi8nw543y2z8vlguv1GmFbuaHCWgIauLUd1TxHvny6IPVMpAwUIusq5kD7CwjOnNnBcac5J/YRA7tsw7XsLHvOaa6TKdDhe5guwB2DhGyL4aZJoK6g3dh+oQtBIKZasKmA6tr5K1NND2DWVlvCyAyNWlMhB+0dCSXG6aq6Lb0Y4F4Zd/3+rmN+wj/f9aLnTmYDtEvXi/cNOP1Tqagtv+Upe3A0BkTF5zXilQ4UgPDvpbU7UAu43+DUESpWAYKxh3WDTVeCK5vAuq3lXcG0anlmDuzU8sfcZiG7tWdO32R1cGbFWjXNQPNczpEevhiCjDm65mg26/nk8kGVn7+QDbw2uNvcfukVUPbFYHKj2TQWlM8uSwlqBHf4zJs6DlGsFEGV/trrtuFyPePxYv7s+/t7+3t4i/vzIx4eH/Dk8bZtxeNSJIX39Hrck0oyMv8CjNIbNOoLkQHxY3VjZJEtSQajDjbgTuCsA5VHCGXPJgE2Ydlg5cDd2Gx/yGWzZhFfcYmCE7O7aaBlcHKpGzhYcns7W1MmPuWRhkvciJn+jLWSnTnpGID3dGiESoUSt2F8SMOwFVaTFXGQXgxwP5fUC5uV3UGyXAlAy7S3cv+SjvjaeqyBoMuRjR+Lwq0GpTFuvQHehR5X0CTTI8shk1GPJxHgTjlIqKsByQKuhL0xiswUUO6c48/he4YML3MybfPBzUCfyoppgJokVcsGTSCRSAkvNjcHp9gDyKlmRyJb20t/eqJeNXoJth4qgHUcz5TleXsjXEHZZCZgZ8Tu917PahTCT5oCCcIOZC+QvYm4xuTIlZGXywWPj2c8Pj7g/uE+3CWP5zMul4xFsunExrwvXX32dPKvtxdeZ3XPenF99MxyO7w5y16d9T1h9AvDXv3MwXp7OybQEbz5bBusTKZte16a4eDnQM/DDi9KcKmVSLGeaCwpJaHrD1zrYLsEyXJfvJP3rzIo+eFu9Nn7cOMGxVEAvTW9EOC+ncEEaP7OAmm/cP+0A2a33libFytn5WENIxbAWY3HLeDmrbteQlH2AEIRiz5GwG73oCUtOV/ZNiAe1WzkUSfz00s1OyeDQCK8pAK5bJhsQBXSJdIMUM/bsuQ9coW9HAHkxXuXT52d0s7JWkd6WP8tA4je/7vLoFmHq9ZVwO8GIrveK4h3WpD11mTgn3RhmW+bmyNcY3Xk+XIxF8k1Y2xvc/O/Es2PFoJGupQkCEWVWxVFMXZkmoDkLvbicav5fD7ZAbKyXc4m+XyAm4dFbHrdFFvxSdCuhMPGCXIWSDLbSliW3voz4Bi9QPTxiMgP/w5ql88+6lXEby+/1k915v2O9EKAGzuh7t0NtwXcHxQPDGHVQ+sk6dIrbYy7Vtju3UXjK3jfdPegNJbVwGgFKQ4IwbqkW+l6hp9MnIxzubVY/GwAjKccvQJYecWBeMyTh3e14FNjjNiwd8zS3STjBsqg5HTQRrCKymJrl9EA1oHsoNqW4IOeZyubPSdDWSlsBsHU6a6Ysnqx1NlRqgAebDtqFzGDIFnk6ttI/bOfWfEEXJrEkAWybhoj22UsC0EDB+wLNdXikFyutoPN/cM93r59i/uHB7x5+wb3Dw94eHjA+WzgzUU23CgYAKToRQdrfmo/pl3jU2cl2bb/rjM6qqyjVxexQdT92f69guki2wrcUoQYKxV9U+K7OYN5q7vnTsXXvcZJOXRVPpNUJyYkdnRPF5vlz/dNzgprDCWNE+eV0921w7m5JeNW9jj12ey9COAmEyW7WwuGAp8U1K4O8kkNtBt410j+RVM7eK+NCfmc+CvHKoIvyhGgrXv2nXnupYi5ClymDsSSdXYXoey6wthOafBRlubD82sGoFJ83AA2TvtwbTQQK7HgyLRnAa3CwthopzOfXY8Ce/DeMW6UJdTwAVQwINbBykYvZOYB5PbxwCbvxYCT6wp7JGSRhy2lmN2koZGHJmWpea26prtDvTiy1wWBd7HVwdv81sa0z8tApDNtXRo+XyZlhWAwbw2AvsXAbyWF2u7ogqYDJiJ/Lln1Nv1VPGaAuAdt5iCfaWMHRR6SW/VhDN+0wZBhyvTViigkorgvdNGHUv6oGvF2UYjJro2jGBV33ZRTJp2CD7WsYcwoj/jDfqXnTelbehHADc0BBPvZs82GKQw9iTKYhwUs/XnYfbKl9QbOz9iFvAC2qoEOJ9Mn4FTDsOSXVr68e1XQtf/Q23q6S3KgUAtoF4YT1p7gXbpYJV+MfMZg99AToMhA+nrCyXdgEpF8SuCNhiEgxKzbpB0xX13uyeetvR7b9KENgCFDVE3NxkhWiyKXMOjKt6W89aAe6qS1uG/ncqk/Sn1G+e2eWfLTfOiBGQnyHLztGS4zZ4LOJYi2xTa+0Ob+8QH3jw94fHy0GCWXizNtDfWrS21o0RsxllxMxHt4fQPvVnUKeOxtLdHzagqALjM3wiUSOtndB729ExxzZ5nsdEpsHQYFNgVwomwByEgXYypEy5t/6dgglJIDtSR4ByYUtm1BpiQGS+PZypCsaTjVV41iLouCClGlgW5AXg3GQXoZwA1AloqNfep5Hm4RHbzCEpYCagMunufpFbyJkzaYqQHeVFgCuCZ4q4d1jMaWiNsG4pYs8D3t4JJaI3EA42f4FmNqEbKVky3WFl/fB1O9cIFQ4ZHgS7mf9ORdwLqPXrLNCjWKYlDIerc+OyblvrDuFegVGHLyEljdi7iR8ZdyZgM3eBWX0ypzVviRy415mQTRzI7JsNrDkG3qQb2ejcvcq7ZTSgxOlsEsDjo2jCugHS8coZbGIFVtBonHIHnw1ZBv7+9tNsnDQ4K2h2qdOstMEUnB0PeAkpEAqCxbc5nEAFktu5GD9HcHnfFrE6SnL7KZpR0n4yz1sdRNSEBLVsmERb2MAsj0EKvqwdQYkGoYCUC676R1j1ZMqLKIxho6am3nFOyfNsGA2/38fGQ808ulGYNbdTo+VdxCAPxtnT1OLwe4FQADElEKFUwLWcmkHqwoXRI8nsIrz7dvBZThQkVs/CvVIGjO+WanzKa55ealpiB2S93QFLUDrJqVuihqlqd228j7fVHLiBboxxCA3pdYS9HPIikHYh1qyjMd9Ia7YXznE2MTw3bhQH3u8ry1Flx5BWjuhmY8anagIVM+rvO8akCrNJf7JM8t7f4mcGdHqRo2f4qLMIA7wKODNvNrbdzADBhhANaOrrD8C53XfEEYBwVi7vWmtuFBBJDinG1fYFMDR2U8H5YhF/SEMQ2d0eUzZROSJ+PMKih9A5dh9DDydwD3Ok+7tMX3AW4SlcOkJsyoW9/hXqbrOFkvUm8CKEvbtgouhSz2NExSuGwk7F/1vds1Gp9pFSpAL61cqouK346Q4HZ6EcAtsNVZASohRxbILVU0IvWdXRTYzL8VTL2CcmiKvyemIVsNBVAXNhxdcVfcoQQdg+4Bi2mtUGwKj7w3MeXkbMDsvzVss7FbeU9nMPHwnAEAjcBDcCXRmd/JDHPXDt+kdY2RUWRrBRVzV7vLZc7pM04AzGFUYp5icYNlIZ95ZDTZeKJq0A1iz0e/lYaQZ1U3iK9SU7EBSfrlZUjGPRH7TXBax/R1GRRSZztM4R5agLuIHORa+TsbLAiIjPsxrWdk23nyvtwjKGRcWXYEssjvrHOF4klt+7Hz9RJM++OHezzc3+Nzb97gzdu35ia5JtvewABSEhnOPPP9LiWCNuNsUB6KMAA71sdeUgN7BHAbwayMe7ZnhBui6Q/PHYB3MXQckGeNY5aKmYAOQDe13d6hgMyIuRI6qQmOO4InloduwMX1ETgN4HQyhn0aNq3WSNwMbbFmphBM2IKJJ/vEBDBhGzOkz15iVDv/lMHfHFeeSy8CuBOTc7AhtcGEu/TKinX0a/jJB9aH+7MNJw8qz48ryLAJRhqyHYCHOWUDRQ6G+EKTiCQGZ9+af5EbTb9i4TdhKOr2OVKusHl8taZ95oXmZgVrVYe4hF1P22bJYgUDoD97eAOLraiSYQx/9ir6+BaN6+B8Zdzt/jqWYM8fvuJhukuHg02YktsxiFgQIFXricTzJeRGF4YNCpXlzcwSqUCpf/q6o9cgkgYPGnUqYZBbzTh5nX4+6zBZ2Jr8/sQ/r1E39NM3RXi64nyxIFKPj494ONvCG+4fmWzbdaow7JidRMAVrmQt+S4ysV1nUvd2Lamw+VXRtMrdwZtj2eF9gKY8y5PLiEQ5RqHupVavNLKtsQJ4TjcCvmNfXYkewK0ssX2G0ZD+DjfRIctk21QHd6FKPt/cSFxEU/4q4TwyUvnCmzJe08sAbphVjd6LSinHUtBEhdLSsFhzlnyx4GS82V+Okzo1FQwI4dMecMHGhIaflcBpTRZQnxmhugVzEyiGul85ipI/VAkmRbGior0cjg4aizzMhTKYh1u1HPl0H/SEsRGyIA5QqSm+HTNwJ+uu60h5T3+FlDIh9LRf5dfGZ4W+bDExNW8gNoBIH7pPBcuiwUammLf0FRIxciYDu/7JtidovK0+K2ibKFjqjH6nSKOTxoxGhHOIHcSltz4D/JG/ZA9ZU4FNJ64lvvbj5Yz7x0fcPzx6uNbHAG8C9+ZbZ9CIwA1cMu8yLkAXoEgYL3Or7Ofnr1qVdizNDY1oDqrZhKicvdGNxPpEDcmSXHR8J5vtz3HjO63UOnzjAqGRH2bE1tWRtXddVqqCclM7fgusY8yzSqfofV3zkL2NCt6rZHtjSZfWO1AbLwi4w+cGb4JKQWPHQgFXxjLISNudFVAAhVbWwy02PNfSnLU2/bwo3YGc0zljd/U6YEbtsuuYDQnwied5thKga+qNImcilEau6nOtJ6VRnpwf1PSYooUcUEpWbQNrcw5wn72M+5Ar0aLniVSw9rkAd81GvRaomw2XKxw4hjCK3QDjPAzugSkCA+uBMU7+SromaAjZzedCBoXqFi6qZNw5DXL6ApKTy2Ui3ThCdi+AnJhr6YWjrs7pbhPTTcK7IvdONJZt8qrgPdW3IJsTj+czztcLPn77Fh9//DHevHmDX/v4c3h4fMDbe4u7/fR0xbblYGS414aB9hgjNk6umlXdIBzXwQYPauYxTXxWSDXs+3QMxXl2HcCv91UoX8E1GS0hHQR0MvmBaE/CsoyRg9Uu29Mo8+kPyiA5gLWMb/j5If5Xi5vPmep4w17G3DA9BngMTPLdzYOAaH+Wj1wdzZlfqlVG+/RygNtT2CJN8A4cXmRvYCKIWapurrvKFHMdSFbetLLvpYKDdRIA/cVkZzGoGU8vbNIBTep5sv72LlrlZlGMMR90UbNncCQUfxQSFG71vDgrgrtKcxDGGNkAB7gqENcFFxUUpJQ1RBsuhq6ofRAXfmxGr4YyMWNCn3f6bO1VbrhpwKI6DwLVazK66NtUQ9oY3SI33X/nPbyez4b7PFUHaUSL9slC84nqZEKh2AK4bSuy6/Ua87Ufz8ayzxe6SJ7w5NPMArT5+GCLxQCHiy/lEtvZqS/E0umDepK7mj+TcvYQ383BVkSdrQw+b1h6I/FVy+9oeaU+KDNE21AgDCZYxvLc+qZDGLyh3/HH48v9zZitPTuSgtqzjv9X3TsgQSVvt9KLAe6cLlfKSzZMcPRgPDmAaLdUG/68upX3tXemwjx3/8oVeu+n31wre684Wo4evFGRm4VKuTyOCXLONg1XQQUBwherBHm/Oli2ux6mD7CULqJ11WYqrshN5a7PrcBNEFnlVKdoVQYvgG8XZQM8ORBrg0LTr7MhuBPER40HhgElGRn3VGQ4U82odADSH9yqTgDh4o2yWIXlcP2b22aLLobN3ZPCmKGI1Xs2biBuEOhDL5rg9auQCD36BLUFNk8X2zfyfLZwrW8+xsdvP8abt29wPl+cbT+lj178P+/Pi9jqwXE6RfwOTiqvA7aVTRsByftnOT/L2opqfA9UthjAOiXyqFU+08pCRB204x0wOUNsTjcX3FSmynW3EexsyTNdHyAZGD0GOI2ezdMmgKcMLZWFNTON4eQ+lyUMcn4iyGjPj8/9Z/5ntr1b6cUA92SglcaWvND0R0VXI4XArpJfkKR10Y0A3JVh8zytReCv7tUt3p0VtVbOO9Efe0CvmVwVtSEImQbUA7VP0KHRcuuNeXWhJEuikvNczwlncPi202C3Ohe77Fl3e9OaFX7n/ch7eD8biLm7aDBKcC2+U8z5sPkMAvrjI+++fHibm81uKMAd5lLhxsnlwV6KJCHcmxxkI4UZDKm7oxSgEVVjr3D2KgC9r0LQVtP5Dabzl22zwcjrBQ+PNpPk3n3aD+czzheukKR7JBdqhR9rYdvhLikxbwgSzQ0yZwPuurhqxGBwtrN1CqBhu2ugGAlg76N1Nbz2u7ZV5t3bZrizQOPuLfOUmxSQHPgD4hnMS9xfn+NkQDgn+5S9ueHuEYsQyJlbHbQrcYxxlDkbYM/22/9mwapaXnSmnfp8G7pfBHCz63oE2gGIklcHLa9AGUIoihJyqb/fj5N3RpZQfpS35hvn9xuvYQewvkX4bBSlU76x5oZ02pinxL/dC7ACN90LIiMAiiyVjbSWncvOOVCcPvFs+EBhy/XVkd2F6YMgzW5vUdjWNeWzc8eQ2KJqAzYBZGO71PrCsr+hx3+YdJdQmhxkrgzRDIKSNmqfOcKiBDj7bhWjbIuu6OfF9xyUIW0Bl5Y5vFN9ZeScHjzqiseLTwH0EK22q00fjKzcgD0bziIRSR937NPowZiyLBq9LQKcbbCxB+6VdTd5hB5orBhkW23uy6JY4ULxdhJEqRiCuJYrb4vOcfd1BW4swCq6SIAtulo3ZLDekwO3M+3TqOMpXSej10HVrgRuCVW7krujzYtr2vVejwpW0osAbijcZ0fWPWNDVFPSGaQzmkjdwWL9/HWnQx7c8gmgCT58atEbKN/fkZfK1o5elqCtTaFJD304D5xrUQc0KtcIVjs4iDciDGl1m/AZ1l12ILBWCHEQBwrL9q7mWh5Z81rvQc6+GIW5oR6joQEcTGDxnyEQmcBm82Ih6sGxMhN0lWz+2XcWR/iDJ2O2CN0zAMPjDhGbloj0DwuMvQcWifmnR8YKyDoQxNxjhYM4Pfhq5VMoNtjqyKdtw737su8fH/Dxxx/b3O23b/Hm/h73j484Xy/OtktsmUGW7PKLZdiddY8xmoZRf8mmtzEw1JxQbauxtWcZOsYeMvWS51wPt+ydNQbjLhldRzlKs4l3FK5SiQKb+c5lE/6PeqjrvkUULDG8TwW8K9MWEh3PwpzBDzi1NJf0L3tpev5jj0uP6jg3d+OVhUla8nnkhnoGt18GcCs8/KOurLYAI9TdusaXjlwUFHSbOcJj8bbOduMohbc7w6s18vZcOXZdoR1+J+denySaMSZ69vn/0ZMI7Di4wzvv9Me2XskioOAptPaJcmQveU26Fcjcmb9gOs8YrRi4K8daLsSfpP69+DKmOnNV988PtQVEfvecbDBb0aOFKQoX9MDA1wswxUFbPSIhvRBFL+M5U302qB60sMw/GSbhGh55UcWn/vnqx4uHaX30/SO5nN3CtT711ZHVTVXYdjDEoz+XbfWjsiJHAeCqJ8EwC/uuOmTPUdj4SNUN1rD0gVPKgxtHHOgI1ayCN9kujbli30Ps+sWipXzqTjkMCTt8UQ0/RbgWo+iKy3vnCSjxWLZpsUjmIre4Jnp95X5/wXPM+7n0IoAbqtg2n7rVtq93ZY01/nB2WVioIgLY5fP65/uJIvn2MbTfPsauW/6svjYalv3DKzdeB2LybZ3pVHqiPjWRLOS4TNnlI8tKl3C19FKYN7/n+1I2NBLFTVCMRuzl2IlW3EOWLQTh4n5B+ZR8JMKNAYmewpwC4MkAvLBdm/rXGWNNtqmJlFLlwOfAloGDfCbL5FJ21YwdHWAkwagZ3yWIRxOa+0vVVqjqtFrboAbQT094c/8WD+dHvHm4x5t7Wxn5lhskuJuE+iHOrqMIQ6y3QKCif9v/VTdU1SUSjXQrJLBUgD9yX9qCFyNRVqFqUzm51LyyyGBUbnQFaJE6Izf18z1SqdtCOXxg2Ed/xFm2h4I9ne5wd2cDt6e7ETFHxpDSLtDKvqnjkg8+8lzuIp9EkvcyoNS21QHLsnlCrYdnyOCt9CKAWwFXgm7NW9cJgM0zDZsb1yWY9YeGqjZSVND8SF5Fj5pA9cb1cV6bIsWbDu8RdGTq1zXQL6d6BWcBdnKKK9wN4KDSBqQcgJurQ3ZFaAwscUi63FuhM8+ieaiyvrpJcuTZfau7TBTwy3xPc+UoIFN8Fxq7p3dbs9fGZ1mdiG8kYcAhDij0+0Kktk4nAAAHEUlEQVSMmU6xrYvR5EuZT9hK3wRs1hn3eDSGiXBnMODdFAPuJ4/8Z1uNmY/b9pG84uIbIzw9+SIbd0M0RlYZib9nqbwE7crS4eXTshBHfJGZdr92HZzkbAcy7SFmxLh7uZFVQqh2wxVqftyIDppPaRrUlWTut9hY+qRJCmjb6sbGfcuzO3eZsAzV4EfPJPK5B+3ZgNt7b1pnNM2Q2QrWt0CbBOpWehHAbUnjrzK4BG1t1zVQXDFkMd6C5fxzoH2IRQuAvyN1E3SbDT//jA7ex2/po/tHz6CPGq6Q3ZedoPrssfbG/pz+wi6nxqe81XFgikAcz1GNBSlyqLAs776iZ4kN3Q2T7utO2LPJ3PGSqYrTMLat4KrZyhoXGettWeiiozpnGBiFzVufc2Kb6QfdNtvgd5ub+UUZ8a/4mGtvhEYU72jkNbVBMGBXByjA3lwq5ZhnwycdFaA2Sv3uPGAnyUw3ThzJeVcjYaBSHnVWSJtRIsbGYzyg9GJEypQ8Z+5rQw5jpqueaYUyd5NUMvZu0G6CunXq10PTf6OTiPw/AN4C+H8/dF7ekb4cr3n8pOml5w94zeNvVHrN4ydLv1tVv+LoxIsAbgAQkR9U1T/4ofPxXHrN4ydPLz1/wGsef6PSax6/cGm8+5LX9Jpe02t6TS8pvQL3a3pNr+k1fcrSSwLu7/rQGXiP9JrHT55eev6A1zz+RqXXPH6B0ovxcb+m1/SaXtNrer/0khj3a3pNr+k1vab3SK/A/Zpe02t6TZ+y9CKAW0T+qIj8lIj8jIh8xwvIz+8Ukf9ZRP53Efl7IvJv+PE/KyK/KCI/4n/f9IHz+fMi8mOelx/0Y18mIv+DiPy0f/7DHzB/v7fI6kdE5HMi8mc+tBxF5LtF5JdF5MfLsUO5iaX/xHXz74rI133APP5HIvKTno+/LiJf6se/SkQeijz/wgfK3816FZF/x2X4UyLyz3yh8/dMHr+35O/nReRH/PgXXYafKB3FIfhi/sH2ovpZAF8N4EsA/CiA3/eB8/SVAL7Ov/8WAP8HgN8H4M8C+Lc+tMxKPn8ewJcvx/5DAN/h378DwJ/70Pks9fz3AfzuDy1HAN8A4OsA/Pi75AbgmwD897B1bH8IwN/+gHn8pwHc+fc/V/L4VfW6D5i/w3r1tvOjAH4TgM94ez99iDwu5/88gH/vQ8nwk/y9BMb9jwP4GVX9OVW9APhrAL75Q2ZIVT+rqj/s3z8G8BMAfvuHzNPnkb4ZwF/2738ZwD/3AfNS0z8F4GdV9f/60BlR1b8J4FeXw7fk9s0A/opa+gEAXyoiX/kh8qiqf0NVn/znDwD4HV/ofNxKN2R4K30zgL+mqmdV/T8B/Ays3X9B03N5FFsH/ycBfM8XOh9fiPQSgPu3A/i/y+9fwAsCSRH5KgC/H8Df9kP/undVv/tDuiE8KYC/ISI/JCLf5sd+m6p+1r//fQC/7cNkbZe+Bb2RvCQ5Arfl9lL181+B9QSYPiMif0dE/hcR+foPlSkc1+tLlOHXA/glVf3pcuylyPCd6SUA94tNIvIPAPg+AH9GVT8H4D8H8I8A+FoAn4V1tT5k+sOq+nUAvhHAvyYi31BPqvUBP/h8TxH5EgB/HMB/7Ydemhxbeilyu5VE5DsBPAH4q37oswB+l6r+fgD/JoD/SkT+wQ+QtRddr0v6VnQi8VJk+F7pJQD3LwL4neX37/BjHzSJyEcw0P6rqvrfAICq/pKqbmpbffwX+CJ0955LqvqL/vnLAP665+eX2JX3z1/+cDmM9I0AflhVfwl4eXL0dEtuL0o/ReRPA/hjAP4lNzBwF8Sv+PcfgvmQf88XO2/P1OtLk+EdgD8B4Ht57KXI8H3TSwDu/w3A14jIZ5yZfQuA7/+QGXL/118E8BOq+h+X49W3+c8D+PH13i9WEpHfLCK/hd9hA1c/DpPdn/LL/hSA/+7D5LClxm5ekhxLuiW37wfwL/vskj8E4NeKS+WLmkTkjwL4twH8cVW9L8e/QkRO/v2rAXwNgJ/7APm7Va/fD+BbROQ3ichnPH//6xc7fyX9EQA/qaq/wAMvRYbvnT706KiThm+Czdz4WQDf+QLy84dhXeW/C+BH/O+bAPyXAH7Mj38/gK/8gHn8athI/Y8C+HuUG4DfCuB/AvDTAP5HAF/2gWX5mwH8CoB/qBz7oHKEGZHPArjC/K3/6i25wWaT/Geumz8G4A9+wDz+DMxXTJ38C37tv+A68CMAfhjAP/uB8nezXgF8p8vwpwB844eSoR//SwC+fbn2iy7DT/L3uuT9Nb2m1/SaPmXpJbhKXtNrek2v6TV9HukVuF/Ta3pNr+lTll6B+zW9ptf0mj5l6RW4X9Nrek2v6VOWXoH7Nb2m1/SaPmXpFbhf02t6Ta/pU5Zegfs1vabX9Jo+Zen/Bw2N55nWN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data:image/png;base64,iVBORw0KGgoAAAANSUhEUgAAAW4AAAFoCAYAAAB3+xGSAAAABHNCSVQICAgIfAhkiAAAAAlwSFlzAAALEgAACxIB0t1+/AAAADh0RVh0U29mdHdhcmUAbWF0cGxvdGxpYiB2ZXJzaW9uMy4yLjIsIGh0dHA6Ly9tYXRwbG90bGliLm9yZy+WH4yJAAAgAElEQVR4nOy9Tah13ZYe9Iy51j7nfW+llErAS1EpKBu2VZTYSBoRUUI6wU4wERUiXBtGFNKwsCWmk4Y/HUFyxYANRQMxKKGIBtGGHSmVgCZRCaHEFJVKaaruvXW/95yz15wjjfE755pr733en+/bX+6ZL/td66yf+T+f8Ywxx5yLmBlv4S28hbfwFr49oXzTGXgLb+EtvIW38LrwBtxv4S28hbfwLQtvwP0W3sJbeAvfsvAG3G/hLbyFt/AtC2/A/Rbewlt4C9+y8Abcb+EtvIW38C0LXwy4iegPENH/RUR/nYh+8Uul8xbewlt4Cz9pgb6EHzcRLQD+bwD/NIC/CeCXAfwRZv6rnz2xt/AW3sJb+AkLX4px/x4Af52Z/wYzvwD4LwD8oS+U1lt4C2/hLfxEhfULxftzAP7f9PffBPBP5AeI6HsAvgcAp9PpH/tdP/MzICIQEQBCKWTP7X8gULoPEIjsHP73eB73/c5hARg3aiLXHuMrD3E+8O76lRfSY3Ghu7Z77vZA/l93cvDg39vhUl+54eXbL1+4SIfPDffpoLWnlydxX3jhuoY+eafrlDwMiaEHM6NxAzOjtYpaKxo3OTa5zj5aZmlFUGiQ/yhdM0wwLCFtX8effaSWN+Zchn7URlKCT0SEQvm8OE4RaXqzKtSLv/63fhM/+MGPp498KeC+Gpj5+wC+DwA/+93v8h/7o/88lmXB6XTy47quWNe1u2bXT6cTSilY1xXLsvh5KcV/RCTnJH8ves0r1jrtrK2YvZN6Zx1BcXIKBsgbWN9h1kZP8Q19jrVTxv0BoLtr+r7GmfPqnXvy68pyECiknHYurSC/7g/u37kS6Mo7H2O2+5h3crvfCsiWXzoa3JGj3XniE50c3BGJSdz52iwPct7HR1eAO2Un6iKdd/0Mud+w9tPWlzOlF32tP/b9sumPu3caNzSueH5+wvPLEz48/TZ++OMf4MPTB/yd3/o7eH55xtPzM7a6gbmhoQEEsKbfSAHVAHvVcb4UoEj9lKUIXiyBF6d0viwnEAlOgAnMQGuMWqv/WpPyNK8LaytgWQVrHh8Fpx4fT3j37hGndfWj4ZikV9ARzTTM/rV/9T+ctyO+HHD/KoCfT3//br12NWSgaU0k7bIs3ikzCFmwjtzdG/uu3WOASrpPNCEJCViHI41Rj6A9vHMLaCOVh1vr3wVSmeJdmtTDW3gLXzR8QneT8Wv9+cJz+mwhwrIsWIr+lhWlbELEGqHBxq0QMCZG0SNnpp2eM1Q0DtRaAwFoRNhqQ2GAsSlwF5dbtQYWiQbAaFVB28ahClCuQGFG2QgMwZpSCNyaHFPhSylgXnstAHF+Sev/UsD9ywD+ISL6ByGA/c8B+KOXXshM44gx5kJ3oDX0BKlIRjRaUs9oApySAQHljirrrS4pvo2jJZAdmYVFn5/1Mk7e7YB7KMIReGdBZ3/fO9DfytyBvlyfkOInvDuGnTTenRFDQOVCyq8vF1+I7XXBgCLH1g0z5FIpEKvWkkGG6Ao4T+4TWb/uNb5CYjYdNWniUSPUmjB87u18UU0c4C1HRgskV9Buksdml4NhNyWULYG2aRYEe4lQWwO1iq0Stq2CKI5FLQHM3JmHqYThKsm5afgiwM3MGxH9cQD/LYAFwJ9h5r9y6R2v4sRQjZ1ya+BSovJM7WrszJRbAxs4eWU2iY6KVGpr0rIljR6Vln70fKT8fFplWJ0cgnZ3/wpomzx5zVA10B7B/No7Pwm2668lfD5s/YbCgXZ3oUw2lPrX5i+MpIISWC+LsO3MvreiKnNLpjdjqSQA6Mw7G4aYXPgYSWtQ7bUKxjCqmlMZzYZjAu5aq/ydTD2Z5LXKYCYQbR2GbbUCzKj1hFYbWmMsyyKsn0gEhtnCFZ8ujdIvZuNm5l8C8Eu3PR2G+piAVKbbmQnYAZsbS+O0hqbiutg9sNu9/PnC0qjArpMYqO0654zJT877h66Xtp+s6dM5MvVweu5IaRCNcBgxWSiNwmkIpM9HVw8mc2/hNUJo9+5HpHe74OPdubEn7mRh9Ldr7Dr3z3jWefxB2jcEV0ONrRpg7Jm3vSCkdaCD6U/Jp8d4mKdRwzYMAIcTQmbZS1mCcad/XR6SZaTXAnJJyFWHGBbsR/kBZKTPGbf8hGgbzkT9IZ83McPYtUIAc8NaCmxuCiAsawODfR5uWc0kXHSYHrfnNzY5mYPX+YzxIlVoSyCsDLu1BirFgZwKuxRDgT9vBitvyjQI94PiI8MRll8a6BNGLh3nNlC69gQRBegreF8qZzdBlickv0bGeEs7fJKpxEDm9W9e6CdjS/DurDdB7OO5dG0EbeZ4LiYjP2//5cE44untzmZCjXbXg1NMAN0sL2Q/A+/FQducEMy04IaF1E+pAA3CuCOV/vlcAldyFUxb61m0WlACuBXYhUhnAmhDWa7VGhOxBGHiC4XVACAsbQUzq1axACR2b0CPFwb3XQA30Fepd4ds+21SCa1WVCJULaC51YAZTaVmGbxHuDVRiQpQmEBqdnGQYhbw59TY35A9OCw0Awvn4YGD97owAPWhZuGPz0H7irntLdwaXoGvl4jEFcXp8wSenr4qZFv2a+ZYiMwTbJGfmknMO4yogGCMNpELB3I5Z9RUgBG8TYDY2JAHPYcO6Er+2DxfDLSPg+CVHJvayUuR/K51Qa0NDYRlq6i1YV0FuGs7YTEPF1xO426Am1lsTemKXk9sWSWYuSS1Joy7KDC3RihFGoSZgQa3dTn4m2qEpMwZwAE9x7gVvLvn9iPqUyYG+0nYV7w4mQG6pll0bmcJuLnjFn75Gw2fYir52HBN8OlTcUqcD1qX5Mwyxwv0/eSorebXPg+Qu4mkJ50HIfPZ/eSk5evWYBA6Tk5ms4kAdokXurfN0pK0EgPl9Dh1AG59aGQnwbaNjY/OEbkOYtxEyjb3JtfE7LKVaqYFlE1s4IVK2N2dbTMOffE13AlwM0TBKamC7Bqp5GqodXNVatsIpTS3BYnLIIN58TjFdgQwCrio2pPAiYjQjGWaSWESXqeOp25C2qkv2UcHgB0HwecO10AbqX4s7G15b+EtXAsDmHEP7HNQz3SKABRQWVBogbnomY81JeDdpen/qyCk3iZOFne6ZmZ2cJih3J7dgXg2v+g4KR4L4sAJ9JubYGpj1Cb3ZHKSsdQVa13RmLCuDFCR+boLku8ugJsBN2eUIu40SU+B+EsCGdgN3OVe8SO4gZuZT5qy73AoEe8SuDtOdssB9uz4IksdK5aH64xp5fe2fPaJoWBbADBMmgaR2Ce3S0AvJuqzy/+uOGmqJ5lMjLccTYj+pIVPmQvJzO816QHXtSVjxyMo7uYyb8wnkFnwhTB2qzQ5eQzQvcbk71A/7tzkqYBtrHtn8oARJABMAh8KnCCCQYOb/YzQckANIeraj2qNsXnG5uo4RWTI2g75S4FTLcbTBnEnVOGwLA0MYGWxn4NIXBOpYGkF7ULF3wVwOwA3qMRrYC7BvB0Ik9hDAm+xiQSgO2AXNa1A6rQEGJmN244ZJMcBcqQeTyUiKwReHSgTQLf/kvvBTD3PppwevLl/PzP9WRYoH9L/eVLSykJ4Neh4MkNdfs5wi0fGx4YjoXtVGF+O1d7oQPmWvMzBO0wCZGDleRpAfNpdc+sPQfsSZSi39RFdp+DEXC1/fV4mEWseEzHRsZPnWsJcEmxbtliag3fX0Rlh5ktQYvUi1/tMZqjJ5pIMQ1YGH68pJ001ZrcZeARSzmIgDUJtRcFaJj9pEbCWObhyLPVwL8DN4j5TiFErAbygFfXL9Blo6WKFIA7sRFhIlR4iFJKO656a3Nym3USbUcNLLH/tJuNSGDtNvjZ7LpcD0M6LYSXn5Dk5nYw068Qz80qiQJziGM0rnJ81v3Xu7uaSpMPQE4c0Xxu+JGjfmv7XaQf/kmEU4sZU+0nA/Hz/98eHAGhx1WK/HHpEFkKhW/R1P6f/o0AqbsIsKLSglFVXTuqRFhA1AFsUlDWtIqyVKS1oIwVGixuMUtiZdJSjHyKsL7vl1vM/sBhO9cMEm2MTTxQkn292IfRy3rCUgvN5w+kkW3vUxlhXmbxcloLqGdyH+wBuoBN1nTmEU3VRSFnDmLFfjhMJ3BpQVAp2TP1LlQM70N6nx1MgdLbL2AFxlLq/kyGb+4fjhPKQYexrbXhI8+ExJyHymjATel8CvC/FuWOoY/GvaFIzs9ks/dGG62khxrwqQQq0c2+fWzSIEbyzsHdu7BpbyiM6rnyD6YbQ73uS0gp2McRkNuKeUc9MgUdlsvh9klxZtrFtt28zRX/2QqW6yPWfwV2PponnPmDsXI5Zc4g0JPVUc5TTsjEvv9bMNCJ2bgFuXYFZilNNsZQYWBeUpUz7moX7Am7XYcSHhjJo2zG1pV/TWuLGSgjEzxtEOuUJNX8TQGI6sRnc2Uwxq2S0uGaDivzdfo8Bj3NGtK+w76Ngg85UrswOdqC9e3k8p66jagL7Z3aRvE7YzbSWfD2HTxGkrxYEryjKmK8jYB2vT5muI+r8/mts59Nnb0Tj20H7IOT6m0awB/JbtZ7M1snhsbj5xCBzjwq8q99s8uCiJw1o1FBQ0MAwgDFS15lJRrOL8HXPp9jgdXqzJR/1pnZs9fuu1ZbKm/+2xlaa+KZvDdtWsa4btlqxrivOW8WylO75MdwNcPtsMcWOfpRMITGTrCGhlqklQAOxVnjJgEFyr0hHACAgn/uAC/sYVdzU5EEDY/DHjXWMVyPiqW08J9jXQp+Z2e0k3zob5tVRaJw9bKJxmWaPwqybFEV7VZiZo8a/96D3cSB+C6DKReyKO2PYR9rSreAdiVn+Mvs1cJlPiu8Y9T2E1DV3Wbqx/UYtoI8+sedZ4Kizpmy56RjmwFSdRFcbs503SYELozRCBSP8wBkNoaWzp2O3VYCQYkjCqKarPBffQiN2QcwLdmpeLq91RDrxuiwNW61YzgtOW0VZiu4cSKj1WwHcaaAjyVbr2P7rnHiCaVNzH85m6oaxb3/GGrX34wY6DSsg2FQjhi6hz4AnT4WmlXt0j3RHqver6ielmUGb6EqHz+8DkH0U9jd2y4fT6cd6UhwBdz7m8CkeGznOm0EvUd9bwftWc4nGpPd2ylL3zqjRfWo93FP4uDkGG/OG9Hve4F4j0FHI0VfzS7ZuQy6J/ZtYiZs85TZoA9xg3jkfeZJUCQ3bviJFx2daqJNWW5q5pDZbRs9iJSCzhRfU0lC5YSkFtVb1dvs2APd4pPTz6wzbfau1KioPJUasalkhAngBNwKtBOYmphI0gAqw8B6gMXSObHcj8gez2cLP0zuC9C2pdvn2kNBr+nOm2ZbWESJcjGcW9RXQ/4jBd9Nk7jcRclVp/U0ngb9E0KYaTSWvsXF/u8NtZTOC1v+l44nTD4kZq8ufua2K/h0TlFwZvj1jg4AmbDVkALexXAHYTDJ0stT2+W9FTCWU3RahYBsffqhVf63J9rCs+oBi8lnjLyR7hQsLX0AF3w7GLVLILNJAGBT2R6tsdRNxVsfMAtppvX9TqUW2mhLqemj2Knw9Xgc79uammcthBioh8UNqX1q4M9rmrz3zucOtwPQpAHrzBOhOzTpeofhpITH4bDJJZ6Np5O9l8O6Ff080aNaHyf9D1rPJmVzYbjruYiwbcNBuzIg15DoOKWOJuSAzarVxGkLBmba+Lvk17TX3O8tP7GLa7WbqTD67SkrmKwFFXZNrrSD1jjkKdwLc4ottvttWiTvQVv/sxg2oDKaGxr2jvmzNGP+oyXaJ4eXR0Jphe8zczgbRNKcTO6SFmFyJ1Zuzd28hxzu1Xy76tT3zD1/aS/G95v7M6+Fjw2ts2Z8KXBffH5STETCPzCDfupAxMv/9DYSo37hmZj455w68kbRVN4smsxtReJY4SrhjAmL0sy14aQ7otg0GEMBdd6aSDKzGthlEjKKeIaXINrCCLS2Vzd4Xxr0p827G/Nl+yaaO2uGKmY353icnmUUtkMmDouqkeIZwq2r2aOAlFtQ0n9ENdaYUnbBArNqSFZnSzI0KCuTLFuKa02JQuho785W9zMh6kNXeoarV7PnPFpLZ5FbGfev9kcF+DvC+m0DQdSQT4PhszPsV5qufmLDvU7Pb1IG2+XMPS97NfJHBWxm3mSNaa2hQU4gxbARg27/G8bfbuDnLPqHrRIyimCGTi+LwUHTNiY9AA+7MvFk3qOrMM0ZGBc1zbRBd7nt3AdyAFUBMG2bWOPylWs0TEj7whue7v4nnFTL2oQl4z8KoApJOYnJSy6KMiT3fTr4toay7ySH9fWQuuTQZOHtudm0mpK6FewV4svkK6Tg71mfhUyZkNQbXhK4/+5lDZw6yxG61MH+p0E0u4FrPD7MIBdsuBpgB3qx2EYNkg4YG9IBsjBpQ7T6BuN7HDrhNgBgRg+zpTySehIUUqzTP5vPuwGyb4TVbFB4Co3H87flM5afLNXQXwM3M2Lat2461FvkSRWsFrVUpSGtgEHhhcfsDvEP6clfRwQSsm5hT2NQv28dkiZ7t6hmQwJR3A/dwkOVBAoYtPjCc/RITX5+by30rTQEfEXbl1EaagbftYTOGa6aUONV+AJvA/oztz2Hmvd+Wyzm7AtLZTGKvUtwrRT/yWxbfu7ro3tzcjK0qIWtAZfGbruY/DUblumfXxsETSIaZZLTJu3OsCg35ULGbNjQeiymYdDaTpMlSI5VaP7sautJd7gK4Afn4JgD5LBDZp8lsC1cFYfnOkCLiPhbyWWcg9uvo7Ulmg7KaOTIxxPgbVsXtzjrkhk1rO6lDeuwjQphyOFR79GzbUjuyc4swBHAA0HSFjr0G2G/RUq6FeXKvgyiJY1IXXQKmHQ2eJYPKHmFoa08rt79TApjTqfG2WUly3bsNdzAV7N9O1yy7dOEcQPZmJeTjbLcSHkrJ6XhLm0af7Ossk5pwS+VEtsZozN7rjJvSRCVskhDBpsm+Fp/c8BD7aFf0wA2wfwfUlOQwd+R6iTqRPBmIm+2eXYszHu+avmsCZtNO1w9q79qYuwvgFpuzAHcrTfao1e9MOmhTAl9j1gDUz28Y7NESPgHAcMDmxqASPGj3KsN1lX7iJMXtPCrg2drPP5GmDXYAH/0pD7fHNt3P7PiLeaBPXuxfHzrEHE76S9fMBkf2/hl4X2asxlaO7x2H7J9OB+Cv99I5CDJhxWn1m2tK/STwcbxzwWfCNcOgvW8cDsPx6Hz6jnaD8QM4+e/puT+aFgBhd3OyP34G8OHW+LLfGNuPXCvN0WebcxcctPXjCp1wizHaWCci0dwNsDGjsmyjatdqYuesoD32LPb/rC/2mpO3IaWWTZuYd0w6MzcD7QTsXb2pkCrUt/ss3AVwG+MmBnhp8uHOJtcaGlppsM2h4iOg8M2TCORffc5mj84Eot+iRDFp23TCAwMooiMK1nmPgYsRGcrXLN6dVPnk0E2kZeItZxdefPUNvXvdVnsLu/44u/Gc5e7zMD8fnuqA02NXVzHbu8KJU5aDY5yX6ju/M/tMV2Kgpg3FhBsSmGZv5vk18n4aUXuOOP3Nwz3PxYGWBka/l+8BaB8GA9amY9Em6tV0mVrAOZgRLWU7BmJmLqFuNXRskdoaYzOzCIcJZGPZra8yo7HtCWJb0dnX3THv2x3b1lriuDWzQRvX3kdnGm9E4L0ide+i/aHQIuW+e+A2YDUzg7HsEnYrW5WUWTTp3w5exkDQA7ibV1TKMfc28l2n3oG3XOwZ7cgs0F+3Tt+pgHHvUqMcMbhd9l4LhBcfvcCor+R3Z2rIsQ6gzhNBGNeAOchdE56W1uzvCSiRCSMBqK55Ul/grl/MKPXupMu/fFkl9bXdy07dApjtnDJYHwA327spF5O+7NXAQyly385Yqi/GiuFrYSA+3R8zidcDtxwyo9cnNVOUypjNhe7Cx7HU3EiZwAYju+HJBGF4oTjzvyR8Uxt07BlepekVswikq7R/rsP2fEJKQEFX+/p9ADfgS9Jbk81XWmsotYjNyvbOrjVmk2VzRgF0CMhLoF3XsP5jag+YA+QzOI/jj4ZjDof1OoD0bYTx9UEnRT7SjPy6pDrmcVuCH2fj/hoKY2Fk1mM2BlyZvX8p7tuLEj01LLd9nY/XOtacgPpIPBxl+YIovjXzx4EB2+dDITOlaNdn6fR83O3aaiYxBm4PGGjXqnuEgFHR1LYNZ99uItFUfacSB+/IzrReBqE3Am/2bMvFohL8DYx+Cf4YWdeW3xbg5sSoWzBr84MUD5MGqvIBUG9YA/JO39ozVmuYzGjsfQtHlbVztUuI2TOYjvv0aesZpf+Hm0Po48g26o6YvgokPi2Mk58jex6Z9yXwntvF7e/X5+3IVHItrquLgi68P2NFwd5tpI7Rva5w4/O7QT2ANnVPApkdjncunfuFV/ctmrDum9+E2yAoMW2Kcd7F7Nq3aOiVxbRqIF2dWZv5BAm82XO3Z79D/tNQpf1lH4/ZY8SvN5nAFIIQ9u8gQPYsDZm5HO4GuC1kyTWe5y+zN9lBCqQM3Z7bDSaxqQBAB3hZHbno9ueNluLuZ8/m5TB2NImOmNNHTedhfzsJGz3/UmT+ljAzjxwB9VVw/JpDbvcjH/XXmKFGn397X+/i1eC1u0a7h2gC0XPaMImb0uG1HWjSL0Vz6ceQa7ezKJT3yDG1harF4ietFDcTrQTmyWVazSXiM105JifFbJIAFeZJkjAyy5mjZrql+Ry40+RkVonTfEEIjYRLI52/kubdAPc4aC797MvuDAAlf2C4j290rzrUJ7/m8FGAe6AhZPe1Lx08PRyD9O6djzKZfPPhS+f7slB4fYN+3i5wq7A5TrXnOIRx8PniGcAZqc1JGKlyf3X0gspwLeNBM8bNA+NW0A7GnX4HxdyNTz4Ys1lpzqYSu62FEk01pUx7AsMwIYRdPLNwd8DdAe6EEV9jdOPfZg/TmHYq102LbK7cG4M15CUGOpuku5b2ePw4L42PD0emkNnE5NFk5VG88o79fajIfJZwzYyT83T0NzAv48zn/yiV3v97hKieZ1P6H7vr6fyg3uYmkRG5co5foynM2PYYX05S4jaXSyu3TeaOyWZGfEjobDWkgTmy2182kWTgx2F97ROPP2l2bwLcUeTRMBMT4lYdeQ5YuNjljN0JcOvHE0o5BOEZiI/PzX4Su0xujCD9qaB9+I5J2s8ArLeW/+sIo8CZAeC3jWHPAPrrzH/HQ5OtY24ywfSGX592DbGx+l8Olvnt4/Iet2cvSrLZo39fji6MM0B5/JZPAmxhDsUz8v5gP2ADwFisF3uC6B4l+t7evo1YdHNQ9Bk403gv3XcRtdP8LQ3evePmTpUGxrj9q/QXwl0ANxE64I7d/qj7e3Ycnx3BOO+VSxRf0+nTvw3Ax7Af9IgBlMHb7d2X497dt78nZpLX5nWf2I3PJbojRep7fOZmcuTUWUfO1VGUfVJm9cnlSp28nw2a5HMkeLe8A23HARfyiObdCTp1d+fnPgzUi+3k5GIOzD0rH052YG39bJJZ5Gq199Oiso78a0vumHGfwR7cspeTpZeYJaEHyXSBxjIM7TC6/TlAt8yyJR8tLXMP4DbQngD3VOO4ANyjVnkBuInIv9Ijz8VXd0ipdopCAPzyEPFwF8BtjPuINc9A/AisgZ5N723dr2fWNzOwCXkhUO8HbVI2J7VTmfMYze99OhOUiZ5xIF8Le7Yw4iTtjrx/jhEQN7KQlCECx8gaE5m85s+N2HLwDqlgzVnwSaU0eHgE70nb2rvxHO8Gc1/ECUmg1CYYyj2+szs5SGgo+GFbT9ORisvAm+Mbo+pBmTqWHdKFdi+EqQkIm3c0Go+/ZI7IXmgWyW4uLDPtZOt2duslyj13Mowz9k7meEbrTmjauQNaifb1O+JOmH+Ow10ANxGwrpKVRTePKaX4uW0ss65rd218zn4SZwJ7ymCP3X37+9Yws2k6ZuggFEFh+JM7RWI3WSec0q2U5v7uRwX3lLw1stSLR7XXGXLKXz8E+mv9c/tuSR7xK/L3MWHMpG1kkR9JI3s6gAzJO+3gdsEaZryJkL727s2pfNNhhMAe/GPMRJ8y4Hd2qz/Zt4g7c8jM1i3P2iKcAO/GtjOJse+Us4k07Oo4C+KpDXtUJ6IpA48A924jww3aNXkWTpfCnQB3z6hHs8m13wyEp6zcO8aeoc/OR5fEfH0854Q23ikH9twRwpzfBOYz1y9P60o9juFwgHeC40LIqmyegk+gzc7AOLFNjvc5xxX3bRDs6uQg73nQdPdmbHT2zm6EaJ57qtQDQCrKNOz0f+z/vmaGu2IqkSjZ68dfuwjfvV37IMkusV7p05bt2OCRFBvHUl8Fg2XN38hLLfaMu3/5mpeZmUrEwyRA3cA6VlDmCUpt3xisnvaOcVsp08V+EjqN+9TfiOAuzFZ5IaRmjDzivkYk7wK4AUwB27dwTMx6ZNcze/jMnFKKfDXjGluZSbpL4N1NZpHYBcuyeCPagMtNNBMyOVDqsLfm9RIo7C/PO8vuOb9JSAvEkyAy5pSBOs49Rp7cH9NABq99nUxtzhnoc2ef1ctRXSZW1/998E5Kc86+Zq/MwbszleziDHEYZcgJ9M8NhfJodsDbvdObPfamktwvZvFEfDNt7FrIz/hY8bRyzgycE8tuYffO9zpGroAtNu/MtKNvxnzqMQHwHO1kdCzMG8HewJeI9YPCERO5FKCkaYxdkDGvawlX5i6PAxH9PBH9D0T0V4norxDRv67X/20i+lUi+sv6+4M3xNYBsQH0pd8tTDwDuObtk0wkFmag7TZSuy6RB6Ma0s3Xhnqdnr82zN41AXZrMMY5G/JkaRjQtebnNmmEtC2vXxt/GmIzIV3ajP3w3WdQ4rj43CUEySNFj9fS/PgWwa4f5muAMUE7nxAI4NJYvoOQTZHXFToJeQxBF6aFiVNj9bEmk5Pp6zJ6rHa9NXvSi9cAACAASURBVLRa0WpFtZ/dq/ER39Z0sU72ROEW3ilp4tM1MaDLh7P62TsYcWIo9YwrcB5O+3dy+BTGvQH4E8z8vxHRTwP4X4noL+m9/4CZ/91bIyLC1DRyZD4ZJymPvFGyiSSzm+mguYUiALtGAfpB1jOH28MI2FnluprHCfhfBP0k4lmPh/EbgwJim88DrWRvZkgDcvYu9dPFmXEbiFp98vhuem48n7L1ZJLoBFHO6yBQpjU4Y9lHdX0gPO2Yz6V+NQnPZ3a3DA8E3xiLyM9DBQfyXtdX8zgp6LGS0puPMlkNLbFnyofhuCtJ+hOi0zVPYtpuGmnGvDPrhjPvVIIkJIcecZhlfW42Vg6H5eAymyZf+zqm4VqnWk3DRwM3M/8agF/T8x8R0V8D8HMfG5+Bbp58XNfVJyTzbwTrGcu25wBAPi4anzySa7eB9s0eJbN39bgDi8n9MWTwvhgGdZuyKj9Vwff5M+DqwDGDCOsOutx3XEbvkiV7qicA91dmYOcJA3SDFjAVKoMz1xWKN94d2+Vqet9oiN7icohFSe9BG6DdjmkHIUnN69rdZ6iPsePf1L0H8Ib1NWXftTmTri3/WF0CbXIytGDHRUa/+yGH0AQQoKs3iz0z9A3m0EA7oNZrrcUnFcd26YdobuPLlfNZbNxE9AsA/lEA/zOA3wvgjxPRvwjgf4Gw8t+cvPM9AN8DgL//p3/agfYWr5EZGz9i3pqWVqyn7fm4dRY35XvfODAnN9EPR0BO/aQDCzF1cc6YP5//ngZmkJk9Elh7mfP7zL43ysiEg7kkW31S7WRsWznZwXacHAq2k+JBTBpNajLVSIN9WFkYdqR/S/uMA2XUVnbmqHgx0pwIylv6RO4PHxs6rcLzt4/vtvxkJYT82j5/SQvpu5++H2nl9uwF2u1ldqHSxXzh+Rz7mP9EFMRMomBdxRzSmtq3DbRTGRgd8XWw9ptDiDGuXtjjMxfYtvX/PeO2GKeIAOBrmJwkot8B4M8B+DeY+YdE9B8B+JOamz8J4N8D8MfG95j5+wC+DwA/993v8mjjHicjR9v2NbNKZy6Bgfh8erIHm135uvM8yF09RPbTpingjk2kCcfz18wbGeAtHeTBecy084ZWbmfWvOxMHAOAAzIREiYge3+czW+7a1bazL7HOu3yBQBonbp9qW0srhnLyfcBafmx6W1yaYyjV4Nn1ubb0r4WMij0wj3ymkE9CEIXS+oauU+MYDDmTZ9J3XYmuGaC82NFlOcqZc9OvUfyMGE6GbPa+6TfVWPdVbd3rb4Ax5+z91I7ZfDOcmkXUrlnAJ/zxszdhncjEMe1HrzDzDQkcEHCfRJwE9EJAtr/GTP/V5rhX0/3/2MAf+GGeLCu685nO/9mzHsE6tGMEqxbOzRf9is5sivPBmMetCPjJuqP9vwunuH+lUoa2A6GMh6U6cL1PWuWCcaWwN1swMTNgTt2ZsuTNq0b5M7aBtD2geJqqNRba/C2yyPKo7nG0ziptQxQoRmR6VBnx7JzEqkOpvehAntk3EMaHtdEKwjBn+o5gXO+L9EkEM/goV2cOw8G6u/PwhWeMGo9XyIEaOe0R3KhfcqIQfLprsa4qzFv3WSKGa14TTqIu6lELmOHpbPyct+s1N2Kz5pRercX6vqeC8e+bcb7+Z2j8NHATdKr/hMAf42Z//10/WfV/g0A/yyA/+OW+G71EDmagJy5BWp+LGeT8cS787HRRjZ1EWCN1Y8MOp2P+c55vAjAEwFyDbhn5QNGfNqbPbgftR3DpiE+TvccYNO77HEEy5mpywZXHSvpQH8P3T3wKnuxmFI0wmBjwGQc31faTDPS/zhd1ygNbO0sgy73I3LXl0ZmPy/XPn9Hl6mPJqnrl1TwQbDuznl3cbLd/evClFkmZswB6AbY9lwQhaQltuwWaCa76EsM9r7HQM+yjxj3INBHrQjQ+mUDb71/IKCtT4717wQnxWka1CXs/hTG/XsB/AsA/nci+st67d8C8EeI6B/R3PwKgH/lWkSZLRu7zmz7yA3QQMuuZwDv3d6Cdc9qYwTtI2Y0y7dFTzD2TKClTEH8GniPTH9Ma2a7fY1qPpY5l7fb9yG77oFBzCj6d2YdBsqZEe5GQaZUfik8RqRpChrpxzI4BkR6pR9IUvhgoPY5IxSAJR5uyrodzQxpA3UceDWPI570FXbwt5XBpYTl3fJkz8w35bL7IVZkIq3rexOg6wSIJ2eqd0EpBLaPaMKycos9PjfYlwuRSt9BgggMbn/mbuerJ5M7nvZZu8/mt92ULBjAal9gq7QE5H3metC2Qwbvw3IdCGhj5bDsDIJ6Fs+l8CleJf8T5mX4pdfHRtPJyRGwjwD62uSkV/7QSr1qP7eljnbMHTt20AbM9EFUHJBAyvRLsrWTTZbKeXyOKdup0Y0fRuDA5aok7EAuhZmQGs/NVMJgUGMAst9xdj2L+LrYL+fNQT7MAnK5yZeticR9xdvrQnwcphEfFNw8cwSAW/M2sexZ9bhZZQgdo5rZlHtK2+eTyD8AIPjTzy+EsNqDNyV2WGjfR4P1cc6gy6XMrmUPjAZmMTvlLhH9eAAPycSkRj5HIP/5/hx6fWSxu+BjE943s2lvZ+4ztg2r+9SCTOnTYSOtvZiLV4Uwn0h+TPj2cvyCIE8xHYW7WDlJhM4+fWmRzRFoH/0sMF9umiO2nc+n4E0D8y0lwIKSuYZIL5cE2sDIyjU3AWpWRzNZzz1oeEGPyoi+jDPQdsaDAG8ZCbKzmX932VlmBLskdR1l6bE9/kpcHWxrwQxsHdQvD6ZgNPu2vTwo9vlBau9QgYfBfxiNsf99RrhHzl0bOaDb8xbfTEIeZMSBcGhTu9Y922VBn93lez8O+rRuDaYFWHvaZLCAODhvRza8l2RUZxph9pWT/U+fs/ZyTctKxE6ZezMWcLhFQHTj/nJH4PbvOngr20a3YVfEcbV/HoQ7AW4xkdgxbyg1m5yc2bctnov24kkj7Dt6XLeKZZbZ4nEwdfkoBtbkTBulKJilfJWYIDX11Vn7LL8XGAHnI6fZeB2ZPH02z7Yn0E7/4g19krkDlzwZMwu9tSABsBahy5meNjQQE8pCiZFdDkeC1a7lfSJmgjfHc2kAdWW4kp9R4MIEX2L4Y9ms/cyE1HjSh1PdWxzBtq1OCcTF8xmf+rMJ34jKAcdw7UKDunbykSAT5SggEtdRMeUQgAKQeBLFuAiNVM8SOPemEzebWE3aMKH02wUTggPpmeV9KMP4tz81qRvra40bwjumx5jXrGTO4S6AG8COQV9avn4E1DO7MZCqiuOvI7v2Ncad87tL09X9YN27/BhIU+pTNMJ2sI0g4QMQO8NIrDw92wU2aa+d39+3vxObMxZv8SbQ9lWGBBCTblcbCXd2vJRPAS32vKZmyCV2NXbOYYbnVegdzQWMm/sggcKtLGcG2NfmFEbmPMQ4vaovXozL3u7ud9eU1SWa2rXBNO0bgdgEqROZhI+u6OU05nVsTJ9coyJnpsJOUx5dI+3zmftsphrWr7uCI/pwpyHuJGhG+mMcH33SgmzzNK+etPe5ocVo37cCc3ZRdeFOgHu/V8k1k4m/ScceJXuKPVbqHrSPmFkG8RHAiwK1MO8CvgTc0EYZJHgkJP91TWyd0omC5tdm0zHpi7t4E8/OKifHfiIz04mOisT4gj3vmDcNnIJgqx/8qbByRxCWmQTEtV5rUSaQOGLW8uvBQu4PdTmWG/19Kd5ti3T2TFk1IOLZl7l2zx7Z1YP1kQ9sIkJR0AbbKj3hDhZL8w9q9/Ztw7KOIPQJT0+tPxoQs0nzYZztq4ZCy9Rf0bYoIDS73mUm2LGTjg6wDbT130h+WWzd4lTUA2dSC2eFT7m2Yz/Kog9OCytPWl1Trqf8i8VnQTYO+kEKdwLcEY7Y9si88/P5fMe2Ga6i2MqnbjKjNX2uB60RtK+x+6KmEipmNklgrp01AM4OAd7ODMbgoK0sONn2KtvuZ0iNTN4lUiTpGKANjtVnGajdJ5sZ8POIoeOxCUB8tj4lG5+IMrZOfYcHhHMlhhW25WtBh7EOiGA3Wg/Ut5X4OO9V05mp7NL18f7sei98DLwHzjVj2QO79PgAF4xEBFLvGIurNP1b12WHR4XUhXiqqFBToWsdjxDtFH0z5c0RPk/0Wf5yiTo+uisZpU+8OICnDeKnVCaRBodrkj7Dmu9GtAdsxPdmDLyh4N3TucTCD7qc3cr0oxdqYztydyts+j3h6EmEmLSCeMzzYuGugHtkzTNb9ozxzq7pmVSWjRgFuEN2iQGYBqZzdG5sbjSZkB89N6mw/TXivrF9lNuFoBdAs93MBLhrKpvlp4enBCDGbLvdzXJ99IwcLcA+Z97ssTH6aRgQfer51z9Du//lPu8jmgZOgyHHIW2S7YgyiPaTRHLvdeB8dH9mXuH0f3d2Y9wu9IxAQFog29OZ1I/BWV20UKgXEJOymrkuh76986V928zqfhbfPk1yQBVh1Auu3G+G+hMJFmVUQcRKFjpzn+UopdXl0pF5bKkdDzn466g+cjm5A2/qmiZGRWiLuyi6cEfAbcx17kXSg7YBZn63Z9ozzpl/LYETDw2WB4n93XEJB2WAStHfHLhnNtFbuKSxa8kKO7jWWsGNfYWY/TTLHkrXOVs6H4A7+WyzTfIkRu7btaZ3veNnoaqueNY+bhIZ9k0OwZAKSsoIQSAUrftbKimErmUxC1PHK5bJMKIlTdhZn5knNJpMxmCamj2bw77NAzg/BrTz0YE7969S3BtHFp5qnapvfEERGCfyfctFQ9KmzHRyxGDNqxspvA3bBJ96oWnECZqOAVJfPYRsP9q1hpLyXtAH27Z7o1iY/X1jl+pCYHqee+Fd/VD3xhAHSyxRBzT0V2vjhsy8L4W7Ae5RrZXf7As3I7tG6hx70M6D2kZOBuqwuabBD6S9DMg/qZU7SORXXujyaGr/Ll+pvJFBz2fkl5PdOYOs7M3A3GSJL7OzbtaonPUShs40LJ7xOCvQBts3QqjFZ704OqgJraRltJLKnri3MYrWUrxe7iRslYo0q76h3x5NCs5s0v0kD0H2Pylu62VW09bIoW5g3TNtLefxMI6E2lH+eTgC7T6+MPpwa2D10nD/BQpNw4SVCTCL0wDkyLGhT9cE+5EA7kG7Nyv2LHNXLzmKju5qXLB2DCIl+cu1oXVFcX1kzm7CGjJzrT2wuz8Ias6l2MdDKU/Zhg3kOg4hN5pqZ+EugFvy2AO2rf4a7dpHZpFZQaNSgpV1QN2d53vWXeBo2JhRTNISouEzextMJHJ/XuZuUExAO1aBKTCb61NNX/poAd7y3JC1SMDBN5eLmdHqtgcibulcwbbFF6pzfdv3PE37mLWFDYxc/0gdmZG1GFmAMnb/I3PVDNxmJq7MkIlKbLU5Ae9ZXPmY50XGd0PVpd29S39Py+ACOcrj8y3QPkmERgLWjQhU87zKngxFuQNUW4Oii/WdIDEZpF8L3DmdLBw4pWP/s707Gz+ZtlMP3iPg0g79oxyztlFe0QuQ8V2gM2XChXDGi5yrAGPP1wDeo8Af83ot3AVwAyFRbc9sAev8m3to9OeZ7UkwMwOs4zF8mSyQO81RxhAMc0w756fQrgEOwwg2icX5lzXUJNIGk0ZvKlE7d4vVYgGIeuQYaJnliqqr6Vj6aJ4X72XDl0BytYysG66BWFvKQ0eMxtg7QUCfQOBSFIjintf5gZDu8mbPAA56tiqzIR5ZSkxm+gBMgxEpTovfN9/y+kKXbmZ1UdMTcPB3I71giRkQ83Po3C9N2LHVUcsADQXp5mPJ6i3fH4+IKvac90LdgLvfUCxoDkXbcwF0MrSA0ZqANzPgbuUmJBBx7UErCRmMITEVFV7IwHwDAN4UZvnKE625OB2aWLnkCetrPeH3nupZvgVH7gq4b/nlZ8f3LexUW3DX0Wbn07gmYD3LwxEbnIURrPP5aCbJHh/d0QFdP5vk7Kw39wAK3Nn0YfmwnQBbRbePNof90ti3mUwMqCglQAbQVByoZXk/YjDpe6mSog7179LELcrtoFkDAwSgdIDuWFOqR8vafvjkOhfTSYLsIYt926Crm+g3AdwRUx7EXR46IN4Linzf5jaM2aVsacTsFI5J3AEbmf04+qVpqrm+SjkCbwK5MOuJxTHrTs9gR5nSWQDWvoLs/Usgm8bj4ROJ6bMlsY/Vxyywuzdqg3GjX4DWPzTrc4ng0Fjgsf8y8jbGt3K/uwTuo/227bnZu7PAaYAIM70dtMe8jOe7fOO4U+3zw53vNHbAHGYRd9XLjJtZv6MX39wLAaX5soJD30WkBYYCNvsxp2HgbdfsnUC2sWMG5xq1EL+TgN4AnUqeaNM2160Pol4n2/TmNPaVHCxU89ugIGY5J0LjKunZBxzy+3rFmG/0Fe7rIiOq/UnwQW51EowSrhV1QnvXP9ohWbTLuU6bwRbZbzRTlCmoy3KDVNeFPI4MRda3gLTv+iRXDCWipF5HyjQNl8SUl23ePWgb7wzBmNIxJu9jjWGDjuzo/+wWef1Oyd5Qp/MK7wWUiCHuGqJrkwuxjSYve2sGX9fMJXcC3DJwA6CT3VjvA+aHS9MKHwsf4yINNmTmMAftUBnlo7WkA94FSOlBfMhi5IvZ+36W5LGbGSfW23/+i0fQZtnkiTNY1wBtjzMPeCuvM+jk2cHB2M1U0riFWURZfA/cvAduzkKzt6sauFK+Z4OORldPgGgBFWPefX+wScVc76xtFPnJHaDrGQoUDa3phB4VcFFQ54YxBItMZgsXjNp2VrdWzXASrMJpyBFHv/DjjrVy9BcOIdzlzUuqgOSmBCTwDnCW46i5Qk0X0ZdBAKk5I0B/zH9L5zsuq5oRwh6sAoBVQyCvU60rL1Guz6TNpPtWthyvpSoCWMxHhQq4tXRXX5loxd3nMcd6zpVvgGtEyPJF+fB61jykCK8ry+MF8L4L4O7UNQrQ3l+Prz4fSrbEgjqSZECUB0xO3wdAYnWlxNfHfRMs6sE7jVAHbGC+2VAGafsCejZ7cDKF1OEa23f2amLeBtrxnKXj2MoNGOIJdt2cwVse4HtA2HPVIhrAGwNeDsCN3Jb2FXep7LIDbgIVs8c2EZZEKCU2HmM2L4m0GOpAzclV3/d/ViaswuwgAhf6A+sOQbgnAMzwhS0MTsA0xNm9MwHCBOYzctGVJeU+AKoHbgPpnaAshKIbPhUuft18jWcMNekifiXXHzt8pWsO2pHfVITu3RBc6ATbNBjDVq0sa71x3s81dOUxUkE8zU8qQDry9MFcrmuY3QGzvx2gndn4Jc59F8ANEAotEGtdSQqPLNOVJrAP/qq0ZLecaRwjSqIDbXvHPxoaSbuIJLXTumqezDRLUuGLAnpPAyLhxqkD2lXtiLVmU4h4dHQgXZU1O4MOgBB3QAVa/UQT7xg3R19wcKn+vrF3s21X/eSTg3gy1bgw4OYLcbJQGHRErUMbSFCQJj8aMyplkRZN9laURVn26r7x4xYIdh7Mm4MxHgybPBhsu9MGRmEDqflQm5nUOE0CG+vmJCyjvYPp9eqhtUcWCmyEHgm1EhvNmBHvIh0z3xtNfdGfe43SPLayKSUz8/68eHvux9soPobzVP5RmEpWwyCS+3B/beT3kY6beEpBUY1ThJIIrNyW/nZi3BdJ4BcMe7MJp3q5vp/OnQB3ZgrR8EkZ0mf6o0h4o1R2bd9QwDiwPImho0tGDLRHu3avEVimoR3aUu8Zm/0d4FsdGGsyizAH+0Z6PjO7lr1MbI+RxNbzUnUDgnzdzSMK3P6NvgTi4YporFu8WMyMMhRw2pBFVVkDaiLxFhETB4GLTUSmOm0QYF0A4kXU0gnrMlBhMVx72+Z+NOvzAd7RHpeGbGfGcHBNYIIkVDNT7P6H2nl7sDXwhr9rgBx1uwfuEciyEJUjpXoHAohj0RHcji2mEnG5bc2OQVqAEnXNEi+iJFq47hDjl5Lg8rdSDGztFCxWa9jr2QnX2EA25hBj17U79Ey7fyb97Ww75SvRZtGYwsQTHYr6B/tq2P11wAn6euEcH3m9HBEKC3cD3JJpA8lk6z4AbVJddKKAeXxxHPyCh4bPppHMtK99Mm0MNrBjlWC6liYXjeW2LYDSfol+9WxPgdf8uLlVFwI+0YmeddvA8IlIi8Pe7fJT/YOr/RdHmtu5ffIy06eh2l1NTXVWkpYSdZrMUKUAVKXd2wIq8mtLcTMJM2NRZs1cgGL2atuHg5JXxKDisw2KEqChKw33EJMA2v8e3N9SXXSMcEYOhnhDsE4YZU53ct/ejcnoeC4n7CSIcjsEOenaxs1+AeQC9rbR235P+b06EePBhMcMtbg7YaDzXmFdpDv0Y3veGKr9fBxGP1L/Guhmyt53ol4S4epyjx6TEeDp4O113YN3LuUNOB110eUri7Xbwh0Bdx8yOOaBOEqj3noGAL2daBZfDjOvkUuAPQvB5hM7zoM6DbaawTGbPdz2Hax2N7idsXOAb2vg7BmCAAZX6dNnngKUg2XXKn8b467ZDGPaQA1buQGIFrmrYwAdIBcqwrKXAtaJIywLiHRXNAVeFNuESMazTAQtgDJjE7+kO4WJKE42cJBMrpGBt3cQF//Gsi2RGTP3uk9tuwNRu2YAjjQQ87vIvTKBfmLxmc1PzTMH/cj62NgOuYuGl8jeBHJkKondN1VAYnEtVOpZ0pKPMbMLCMFqm/Mx0hVtwNpmMU6g1DvqQX2f0njKITPZQTumcXJS+koh7r7sbu9ayH794NDK7DnXylKHCqt5TxgTQgU5mJCIa+EWtg3cFXBnk0XfSBZCCg5v7ioc6BEldaOJGnfEqGfufyOT6AY4EEvQ0yDL/tg+qWhmj8xuR+A29XocuK15PGzg7YPdBrXaXtO92ixt+57fIEjMfNLC7u2su9YQCJNJUGd5ANg0JgXkGBnsH5copejydpL9MwDd+MjU3ViwQARdISi74DFk0BEAlILWghGyghCnZDv0TP3DntuFzHyHa9qddmA9gvv4fgbn0eQ0Y9UOzHa/5cVW0RfGvOVAxZhnb+8Ws0j072WJScxlWXSc5XgEzO2DAFYgorzfiY2vqO9prqxfR630dWD10N2dlm43Xjs2rvl24TKNwQuiZ/tdKb37HIE3584Vbxlod8wdl4E8g/ZIPMdwN8DtppGkAokXCaHrDccxIFdeZ7vWzyNZQ3K6b50aROFFMmwdOwYbloRokPh4KXeg6B837bxBktkjs9oM3MAwsOGM20G2VgduMxsFeLcEFkmAqBdKbSm/6p1S7TmEDb0qw4cBRYpvVGGtvrmwqKs2EIm0j0s8ZOCvXiPmcgkqIFQZQF52YXEV1QElM15qLTx+qKAp4BvzRhoIhYrbe+XDwlON/rB3WfkMUEdS4b80H+DfnByAOL83vj/9lqK1V60dMejjs2MyW3SMGxPTSEGtiVGz7t2tH2VYsICqevUgrcAEATpenCiZxjTaHRSCG+8hmVKfzVqqCyMOlu5tMWgQxSaztS/b5CQ3csY9AqLljgBUDOBOALcJ4POOBXT56tsgE83bWPRrwl0ANyHAugfq0Tyx48pxFuNjz6RcGpO/YucB2jHjrvRR2FmKNKQmFCg1TeRJQx4YLKtPtpkm0gShAXsG7sRi/cRZN5wJ28/cB4PJsA8kZoj6yZFPK47F7j8tt38xnaTTy3nPkaLuUyfNraFEZMckoRseQfyFW2NQgXxBvik7N2BHgLNsolQCFGGMm/TD7g3um60FaloOUsEhgNtUeAM6Gwp1CO97lDOr1LksLgj7z4AsjyQ3rgxA6TnOR6uq2TuJdXuZs/aWr3scI4CEPTrbtiOvlIR6fJzEPDFiuTzBFt1YXCJYC6jJ19RlviE+jxaulhNm7a0HkPerKHOuk34Qe41523gruVasO0yy+flnfJgBZ3Bstk6ryy6PAVd6uuPCeNeEGPo4LjFviya6yrdlctJVuLw3iRVktC8fsW+GdVZOklHsbgz2L00MrlMmvUv6yK/GFrY5uLT1PY8pOmZWZX2iL7na1VrDnp1NIz7RGL7T8LQmJUxsTuIN1t6rVjFImoP5oIK6amusJLSOKC+C+baWql3qFEM9eHwpF5KuLqIh3YukNYALUEL1pkLyRXljbcXKy2hoKAbYzYYr+XcqwbDvMoPMU0Xbb9TkCkeZnSykgeLvWv/QMmXhzWrrtTptrbkXjAFu27VJtOHhtYFlZ9OYAXZL1+K51rNSGy8uN8i7tpmVKI05+63rglql35Rmi58IRBvYtoY18yEY9uFreF1bnfXfuJSg2kHqhUScVJketDkREXlrL5y6uSfTAlgFDGNqKgnwNIwwzdng2Mb/fCdBy9uMa8/aNYP1Pg/RNq8NdwHcBPhiiwDpGUAfgfY+RpuptQUFBUUGOsjNUjsbmQ/UPhkhwUNjDewgTCDqpcEV25bNGqMtO5lKBtUYSWpbPp1Fp90BO5Y+BB0afdXpgKKFQDpAUeQpYZHwjl50lDORrETTo5llDGTgwib6t4FfscGUf/54vCcETUGb9QJDVN3SXNMAAKrk0ieYSZhfTPCY9iTnIpSljOoap77kpHt8sN1P5oCu6lxA2UArDqS2orc1Qg+8ec/uYMZ7hpXae2Da8HesXmJ/9KzRZGE95NzzHXkJQAnTkcUV/U80OhXmVv9aN8V2ijIB4zUnbUlDehJj2mFSJ4fFDD/v86EBI/Wj14UpwBKl9Ay803NJeDuz9sYyOc599d4Qjk0nIUhuNavcBXBnRrSbDNT7s0bLgNVL1RgMxjyi8SOqnFbHuIx1p/i9oYZG2tkgW4t9RFrvXtfZL5O73Q64JeJd2bIqnffrntVnLmo3bPUClQJiYaxmPiiwbz/GTH3T9J2lK0N1AUNmX0/kSdtAWi0B6dCOiXQ4yxc2k9mrlVsXv+i+2rluhHApA2Qe2hUuxJE9iIQzpj4nTNoaOL8fOiDYNgAAIABJREFUxwzeAlTcMXp7LoHt0E9ym9HYKAhwn/88tpRPBO4NoROktL9+9LeAahIOrQHmWueah+ZDy0PpQ8VmTunaOgkW+HOmvXZy0d/3tkGKKmfWx0quljRugNi3Bv149kgtA4l55P21XWg7eCeN24t40AA3BUZ8JPl2W/h9ADdlU0kPoB9r1O9sSHosWHxrTJtxH9OYpZfts+M1G4zmQtdaw7Ztyrw3dF+uSUyKbcIyLarJbOsoD7FFbQJt37MDSSj1oo7zP2YxUzADFJM6hcVmGYImvElQm34NB7C9T5iRrrH3YQeVPE441a0iXB7abvuDAYWZvYsy7vQMkQI46fmorfXA228VbJNaLb0T/a4UEQCSlN3rTSmsLNueEaYNv5bB27cOsP1mOiZuoG8fdoi6iD7Ami8yWdalI7bqBnO2M6Fr70QZc9WHqcTqxbxN8jsWZF5CXiZmlBHYADjH7oRROt11ae3PlDDQ6rgUX5Alq2kXz5+TGP1ls2NLOxe+HkenmdwLChUEwozhfSCX6ZbQ27qDbdu1GQbkcB/Ajd6f+hpgXwI2e7dXSwAgpLg9NzvO4h1BGjDh3tsiw086Me3MrjkGbsfAYDa8xEwulNECEYmuOTLXRGwT5wNseBvoMivLbigsYChSv4Cogll8sGVbtxZfw+mYf/4bscGQMXJLm3O2em9YeZbiPe3EhZPLGwRsWb+AKx8ESB9xIArQIsAnn2EAYIBbXIMwlV/m5WzCzraWzcD5evIQ/Ymn7T7GbbZ7qQLrA5fi7a52cY3kZ78ApydGRRc6+dHnmsaxEVv6jnGI+UlNY2n8unaR25yzq6elwfoUdJwmUjWkBS1HT7T78WTXMYBgP4a6GHrDkpV5Ng61rwUJDy3ktTyTE+OfafpH4S6A21XzgXVfC0emEvs724u8Wyh6WMe4FLeBCg8/u98tsmm2jL2qqaTGknb1/OgGb+s7meQxgfeEAJCK+I6d5B6cWCaQ2YyAqw0KgMUf2mkbeecnZnBhUBPXMLQSgF17+yo4bO5OBznqTM71ndAGe9COCpdDY1BhEIdnQ4T+gwDCjpNabfVh9eDP2qe7Cpj1G6HMujioF/ggiFdCKudrtb5O2xMJ2Qn4PvRsq39vH2cpyVSk/YG49LscUnyZyDSKYNMqsEoPuLZK0lzrMuh344VSHZOa2Tpmb268khHJoq1SNYzr95aJsRgMxDyaXCC79pPnTULwd2snAPeSysDbEbCu/g/I0vi3Sa0keHQwdkTxYwT9mL9rrPsugHuUqJ9qJvFoU0USWBvTfjQ+3IGSNa6BUseeJ2DuKw0T4xZTSf/JMZiNjKPDYMjOKHS6evA5IWO0aUHSBLiBAGtnJmBAvQTAFcRLUjHZwZOZgaamksbAwnFurL2ECUiu60A14WQCwrxSEpuUQcwJGADZXZrd9k4UJoLGjKL+taXEUvfCAdxIR68yBZhF80nMKEXqp4hfogAWN1ATbxVQrMZrKvQytnTtbmXq+hOS1pN0qgFMclx+3nXLZJ9W4LAVjK1KnfZcNQGsgvWyhClkKYu4YKZJ3LLYVg+ERYFbntO9ZgyYSwEt6jO9yKpYZ+lq0jDwzuAlWpISASh50VIW8wZyD5P+82rWoT0PsK1nPfIkFFMfZvin9EDkws7BUAW+tctV0B6aVuq5eOsKA49ve07fS20p5Ru0EroNtIF7AW4kxjO53ocD6QgMldKrZHA7wuSFHPMA2p3t2Vyyktkj9o1QO2ZaVp5ZuH3MIAl4mHpmY5m043agjbge+TZWaHER4uEgBlYm8pQMdQg2qQjIYgu7RiBl3MlcwAygqfN0MEifxGEGuX3RotYT1Qj69PU/vR7WWblmr5G6cDIxGA2EInkk8f4oCEbuKnQeBVZ2oviwLmJP7pKFVRbEqY9ZzlzgetbTe/l9wN8H7LnEJZMGiCEdNoGcmCeG9wSoU4cZhbb1DwOJzFypOJhTKbIPJ8GvU6FuAldMcf3OgpTiizQ7RpSyYy2rXcjya8LVs55ZKnfxjMLwFoLnzeR11BMyuxbtlPv5ENI1Hw5eZvZz0/piHM9CXzfduNY+dQtoA3cG3HLsf/NwQRrSeK7AQbas+kImJqDd+U23vA1qr/qaGST8tytq29IGTq3LNhmYqOTNM+yzIgqQ9bZDZ62g4fHxL2MX5tHOaCSMu7F9TMBYuL5vrnkOGA2kC2TEhZB1lacOAgP1QVWMtNMYSAwTrMBIVQdUALGAQ0smtIZaTPVnZ2FLOoel7jhHzsoL9MeMRQWUCUHzCSeYHTeXPcpkg9230kWsPJXJMfU354MthA3AXHDpP0rgnd4iExzcgz5DBJL3VQzBJb5JcwPctMhNqSt7TQFiNhNvInvSvhxfUtcQLcRMWoxS2JfEF/8EXdRZiLRR29DskqVtpU69mBBb/a4LyrJgWVes64qlbli4Ya2yp0qrQSKQ6pKHPmf9PIvYV4cxky50xjg7MTW5Fo/fmou7AW7gyJaYWbM19Fi8frBHNORNI65b3eMhiT0lu9wz7G4/kcEXO7M0AfKK1rYwmXB1k4mBrHdo/zBE5MABueWJoMXVWvKy6te5ATCTPxsALfGYUirnAfZm7tlq5L2TGYIMSrDZF7p4Bap7XtO8tgb5LiVz2O9rOs8eFer73S3vV68Ktkk6U80htmyzZ8u+GqIRlEXqsoH9owAurFXQgZSbc0NpEMCmBipNQYhQEJOc44+KAJ55bGWgzABds7blIM7+jAMSRU+zekfqr1ikoQzmrEHI+2svuCVPuoBKHzRBnvt103asTSf+IMLHBSSzfgFHri3QuuGYBC7aH0iFIKnbYKEFhZuspiQCtSxEYwwGk4wjUZKLRj4TKXGhQvoBjlIUtBes64pTO4EBbK2BWgUI2Mw5QNcDNE8XAdp2zK5PRyHjRIpLTpNrZHBvfWDHIu2Pvhq8X8QYu2YmviPgtobVLpvOe0mWJKeGHqyjjnq1hboDT+JxJjiYR9wkksC7M5M4eJuLXwOzgLaA+OYgxXDPZoQZwTMAs11H3rIkTwXSUycRflkXViAGrAG2AYjYZuXe1iL/u66lwNaBBls92QIOETZ5kyzbv9s+t9aZnLI7YwJuGwQtNSApWJdGzrBjLxKWL7cUYYK+tWeR9939kAEuALXE5tSebeVzRtiBNoX5IPUbMIIdY8+4Y+8X7lg3dyzbe6AqLClthnoK9dpfLM3P7eBZ8qOBoLFkIBERJlSd8HX/fWS/d0ZZoKYobXsmLPo5s6Z9QYQdQCTaSyki2G21ZTZfZNbd9S07p3SkyG9Xd/ZWiY9prMuK02lF5YoGxqk12VMFAG8Sp88redLsIBvzEh77NMSrnKPxkgSLj1g6ArSL+SAlzhWBrn1n4ZOBm4h+BcCPAFQAGzP/40T0OwH8lwB+AcCvAPjDzPybl+Kx/Q3Mk6BTba7mof/l66wDuGc2R3kI80c38ZgY926/anvGvUU2VN7AXH2pu+1ZAlUf3Z3I/GN1xLICtjFYY9myXDz2Kg/WFRN3o5hjCGDLfKExv3TeBHS3Fiw/kR7vNCWpxLaiEcqcZZ8V00gUpBvrxld5UyqOPb1FnXCtwsud2Wka9DYpZl4Qy7LfendZFrfdljSJZQLdFuWY/3EBO6tFISycVtTOWPcIPoadvAd8Ed/JOJDMGVapvm9NqxFnHq8cgrZZf0jAIAkFMIs0kL5kGyzZF35EnyM0BXsXyKTtmeoZRDJvUAiNJB4xizQdW8Unggu3XTv4zzSepCGOwD2O7AzgjNBct03NjYoFVAjLsmJZT3g4Pcj8xbKCyoKtVqzbinJ+wbZt4BcGtYatxifiumNqy4uhA/98ffZwLt2NoH01A/vwuRj3P8nM/1/6+xcB/PfM/KeI6Bf173/z8G0Fx7xpvvOSpF6F8b93Vt9Hlz0ygixaPPnQpxF/z0B8t/pxdy1t/mTgloHL8qagEkDAKV0Db3SMyVXFZLcU4A61OAtpZ9wIG3MzAYF++9ksJL3L6UljmYQkQRIYW7F9vlsLlm2/7lrSXvzYoo6NyTTdb6OaxmFtS6K++wb/vKing9q+tR6JizDzpaAoyBhwl9RPqgJpUXW+NfFOKan8bB1nYI8WKKOMHm1ZOBUSCuM2gNTHGOBkTqm1+l4yEk+wNKtuE7C2j41pJoBONkZvACAujlDAjW7f9xnpBkOfh11WLcUYJtv+JrI4SRdRpmMP/iPTznWXx9lIzKIqSUQf2x7xuicPs5fdBca6CoBREZt8lXkS08q2WgFUlBYfhTZsiaQDaLNw6eomIf3uiS4ee3YCxFbvdo4+Lq+nPTxNw5cylfwhAL9fz/9TAP8jLgA3Q/b6AMJ3twOTDojjOAPc7t5Qf70KM8nHkGaeiJztrb1n32oi0Y6XN4/qNh1yWhV5NlemyKANuShvUbZt4C3LZ1Q9RHQGZ3mqfjLIWazv2ofEcnO9hJyMjZOULUNXf4KNXaf9UszlMZmS7LkQTNBrvcDgtKVsbbH9qRZcfYu1DtKHmo3prXVxFdrU9aWEi1th2eCqQNweC9tGWrrPd2uoRFiUPETS5KAMSH1Y/wygLgH6ywIGsJQFzFXbKrWxraytwiLt6C1g5gJtZxkXDa0qeLPOJWj/6L4qpNqm5sCsLYqIxnwTiMI0HvlLXPzI+4C58Be28QcwV9hHKwoE5I1s5XG5M5N0xGRPiFxcUZg85dugUUcZvKksKMuK0+kBZVmxcsNyOgnjPr9geVlwPp+x1QaiTcZWDTPkLtiugLNbN4H21x8+B3AzgP+OxKfnTzPz9wF8l5l/Te//LQDfHV8iou8B+B4A/K6f+Rk8Pz+jlILT6YRlWdBaw7IsYs9aV1eJ9d0cz/TccmbgZMzOAcvb43KnGgF61glHxm3AXXVjqVor6hbbumbmGXFZVQZg22Bzlb/T4WUAgcwThBIAh9rPZKAtHyKwDmh7fzSdNDUm7eTPjr5assV3J+2rOk2vIy/t9koOdkgE24jVbL1kcTIDLBNaQIN+4qYTymJykWjczmrgSYTaqvoRU+zNncwm2ed4LQuWUsCnhtYWERJEWJlRlvy1l8U6lZIAAho7+IpQz/urMzb9DNzL+exgs22xD7sz7W1DrRvO21kXjLQwLRDJBlgqcH0OgZs2gbWRgmLRrwqVNHeSZuFtIUt6ZcfqOjOHCYNlUaVD5g3MDEMkwq6kd+yD0J2ZBMEwbfLTvZo43Dh71t1PMBdYvLKhl3l1rcuKulQRkADAhFoYC4CVVzetrMsKboxSVhe4TT2hgvymykj107Fv78vH4bpZ19JJzHvy/rVJSQufA7h/HzP/KhH9AwD+EhH9n0OGmGgvzhTgvw8Av/C7f56fn58dmE39ymBpkn32VZpRyncqWQZmBHDLtTlwXwLxUcWbPi/dE771anIj3LbNGWoAXKhrnX12WCmopZUfN/VKsX0qPDoABC42vknB29fHSLkVYQ0IOuGRlBX/jJh5gxjbNjZuqqfbytkz0g1eFCU27PtuK/0H2Jbek77X8rCRNjK8qsl3W/tJrWVg4sbSzS6+wOzjbVmwlKXLs31XcUkfZCiLmgBKc8EHzsBtPvrN7fl1q9hqxXnbUDcB8fMmE9PCGBXE1W573ja/ZhoFUcGyAHoBnNvMhWuYvMAcGhagmpf+XDPT8+nXWnrNYvzWqikAfk5mNkmmKLLVlftl8j5Kqf8WqywLsLYUIC3Jz1yYQ1FPFwHuU2vYasWyLlhUyypg373SBc+yYFHiV2tDKRXzrWbTJRpu38imj7T+MYjwgnaj/TOjILsG4J8M3Mz8q3r820T05wH8HgC/TkQ/y8y/RkQ/C+BvX4qj1oof/OAHKKXg4eEBy7Lg4eFB/DT1PLNx+8kewlGEsbAdqALqDaD3hmfy+aWJyPGdlFqYHpRZbduGum04n894eXnBtlW8vDzDlsAbgy7ZHlsWGbxlUfXXGIja+FW9bay2QMCBO8/C518j4bvVymfgiwDapLFKXUKGk02FisuzDTqTOOipiNI60kEMuJefCqKIO4sZMGSbAG5Y65Z2VzShmU1RZg+f7KgIAxbqwMX6yrIWrIv0qceHE9Z1xcPpAbU1nNbVWfN2ath04K/b1g0q6R/VgXvzyeeGl5cztm3D04cPOJ/POJ833XCMdZWjtp2XT7QwEEBpnxBY/pMGsCiIl8Iq6LFbml5UU6BlAWhRbSy+E5mZnpDa4ukU1WzXNcxOFm+YqeDWnDLU8e6HJBD0bxuHzTdkExZtca6nFUspWNZF3TCByhW1VTw9P+OrDx+wPpzw4eUZzIQPz8/gTer4fD4nV0xJp5QFy9K8/cWk0yZj99sXPgm4ieinABRm/pGe/zMA/h0A/w2AfwnAn9Ljf30pntYafvzjH2NZxDa1LAteXl60I614eXnBsiw4nU4O5gbitVZvmGyfBNCBNhBqkX9EAL30G4Fgdn7U6MY2bVBWNYuct4rzefNBfD5vHs9Coo5GDnXyFZbvSDvuC2A2JmXQlFz/woXKjwCaCiwH7s7GHPnvmLYy/4VEZV1sMAJpkhJwTxOJxeMgMBaybWGRgGPCyEg+zeCrQak6AJiJgMGA76+iySZBa/Vk5Fi0FrleliqgtqlHQimo24bTumI7ic/96XQSVrdtOJ22jiQY8GSfftuHxswjrVUH7g9ffYVt27Bt1U0lwuxpJwRcc04gFxVjWgvlC3Ge+kZrUi9VV5ky6yIaamit7KII00eIUSriemnBxhNB3DG5jWq+aCFWP2UG4P7hhchvI5lXaIVBtTrIi1AN4Jb5iQWL7vtz2jactpMLX9vF0UxWNu5k7/s0qlJ+vE611ATqxt9x+DSwt3mAPB/wKeFTGfd3Afx5zcgK4D9n5r9IRL8M4M8S0b8M4P8B8IcvRWKMm4h27HpdVz9/eHhw8DZGfjqd/P7RBlVmMnDRTnNV5BJo52f2QQehMqtNV02+nM84v7zg+fkZLy8vqMoOJBDKWnzxh6uZTmS53zgIKhyaseYA7wq4DdAYdWUFcjCaCodm8Tbb25o9XuuX1qlt/4mFCpZScCJhdDkznPy0AajbHXwQM9TWTDI8hIGxxkMBWIBMjHERAdEEdImqrGok8vwTEB46+acmFzf3WBuCgRc42zUB/6Ck4OF0cpLw9PTk/WkEbotv1MKqAve2bapVbXh6elJtq2p+yPu0MFrtgyUA1U0Uy5K+eWreRwnQC7mJJ5eXCWhEqI01roaypfmRzLatjTTN2hYs66JCkrsNp2zXQJnwRbRnsTHUmy6dpSdNYDRt5nrMfWrN2vRSQIu4aladixBBuDl5MxZt9V9rxdZiP3xpf6vHon0qPgChFEnBu7eVkLING+5EWblM4+ZCGO33GbwjjeN3L0X/ScDNzH8DwD88uf7/A/inbo1nO5/xG7/xGyJ11zU8BLTj2CB6fHx04H737h3Wde2unU6nUBvdqyCdL2ZD63dAA/aVeHRvx5j8F0xsO2/YtjOenp7x8vyC56cPqspJU1gHff/uPZZlxVpW2ISpA3OLlV8xkcjOJmpj9dMmbPrsWSfEKmvnZQVrVUQ4dRoDlK7zGXuiIqvhSsHDsoKXRQaRTk6hwUF7Uxsut/CiMPe7hShUamOUMJV72KFOzUEmZGXVpPiPy1BTQKvq2cDFbaa+ZN9YvdZfrZvanGWycDufYbb9dZFJynVd8TiY5zJZcMatLJE9bmHSBhi1VvFk2DY8Pz87yz6dTliXk/fXUgoeHx90CTelDZxSPTg9jv1oTNDWGhpTNWbZNWLqq67dxCpcO5QSwL2eVqzLIkcff8UnfGUsEtZVhPhSyAWQkSsbp+PYBRJzT/0vulwIWflilE5etoLSUhs3zzlKWVBogXyFSDxvRNsRL5QtaUVBUuJ9m3KL6VL5K+quN7314O2dDN9kuIuVk2YqyaCbN3k3CTsC9+l0wuPjow84Y+td5/GjsRlbsNFvrp/NLJcmJWc/c/ezAW3MYDubffusk5LAutpE2YJ1FbVvXVZfaFFR0+SsqeYmGBh1C9tgA+nqR+mkL5sAVWVR4Y2lGsXKJqKkMCMV3IF7KQzmBY0KWimhtYAgXzuhECbqCmgxLQp0nG2hFJOu8gEEYLEl0rbdKIDOLYvMS0H3vwADRecSmGSTKxb3vtGdq26b1mMw4ueXF/32Z8Ni/aQseHl4wToxxZWyeHvNgLs1xqaeIQbctVa8vLzA2TIDOAGtPWg/k3YXRpk+DkDkgOKOPKP2kExDMtG9dzW1pe3xqs6AEHyOQiZg4Tv7rZsA92mTsi9m4y5S7wbS67pgXQS4Tyc1ayQPMOvXszCOr5mJMjxvCqgSaInFS1sVDUZcTrOJTz16Nunz57PYxJtqW71gI9dqbSj45mavCD3zfi2IZwHx8eEugHurFb/1W781VR2sM9hgGhn3w8NDB9zZhbAkNrAsi2xQo5Mfxrrtvh1nKl0+AtgNYAOGbdvwcn7B09MTXs7P+OqrD3h5fsbT05MAjGsP4oN6WiO/yBM2tWE718TmYmvYpv6sVVfTNUCYdmt4Pp/VTKOTZlCfk+L6eGK4+h3GssA6tJBexlLMBMHyTlmwrCec1lUmUlkmmGqtqI0hPstRP1VpYimke1oIUJi5xGyarfPN1nMb986QyBk4mH2ys2duZpwPVfRMsry7NANYAdRNJ7HMnCMT4icsRedN1kXY55oYt+2jkk0lNjm5JZ/s5EliffDh4REAOaN/fHzEu/fv3RRg7ZE1N3O7NHYtk6ba7pU1nYbz2bYPjq2Ga01mMLa5CNFIHMBVmJrwWlcZHyctu48HA/ZVFj2ti5wvS8FpXfyeaSfv3r3bzUXZuBonMfMWElKf1bUY3/eFjaBIvb+cX/D88oLf/u2v8OH5A56fX/DyopPA5w3nTcyT1T11bEFf9CUzQfkVNSeGpd/MKwHKwrTJ+5eZRkOD+PoZ+F0AN1TlHJmsBVfpbEewZcHT09PhhOW6rlhPq7KbdWDf5DuMZTOMgX5W8ayDSRb3DKFn2QHczy/POL+84OXlRSclK+zTVAIGkieo9G+1+aDfzluo3XruKqQChtmxm05MGuM2IWKmEmfc9gV3hAkoBpKxvtifeSniMleW4maDh4dHPK4nX9jSzDe9Mbay4Qx0+5LE+KDhKOec6rQ125fZVGI5DxtjDCSzUY52U/86PIkWsCwtaVPZJFPcdBBxhHAwrwyzNZeyONjJ6l55XiYDyX8iCGVBzuK710m9PTw+4vHdOzw8yvnp4cG9JiKkHe3MLOJtKsu2DcBtUc62bfqMrcYMv3ypN1szYKYkaxcRpFXrpVbpD5uCd1kWPHDD0ha1gcvkbi2EbZNnz4uYU9Zlxfl0xrqKr/S6rjLxq+OpteYM3omR2h98rKsA9DmC52ectzNetrO6TAqIm6vlb3/4ygnSWU0kWes1IVbStKP1Isr9kKHjwmZKzOY9mnOMoWeAzu6F+u5gBsqmqdeEbuL+INwFcDOAs9ofXV3qQIA65p0l+egamIHbzBGd+WUA7sfHx52tPLtC5TBqBHmSyoH75RnPT88C4M8vfl3ilZlzOZeqb8xgXagh74u6fdZOLMxqc2YVHR5ixgCwKVBXG8jKUlht3L6sjlmBOsArm5UIYpNe1Ne5lIKH0wMeT4949/gOj2b3LYsuKhJhe345A4DuzdJg31Q0bAq8Dl5DELXe1n82XVYtaqwNpK72EeCdJ90oBp8NFJI8FANiKn5eivpnmyZQFv+JQF21/5zclGJtT0XdOEkXLVFFSXu9iPLSVJM7CcN+9w7v3r/H++98B+/ev3cAF2aXTHJiy1IzSZjfTHCfN9FuZAm43JNr5pIY7LxT5dm8box1W51Ft9goJh0fHk5q7mAXQLTJc2eCTFBSfJzBTEzLKn1iXVdspxMe9ZzbfiFd2CmCANmk7tPTE374ox+p+99XeH551v5sXlMNLzp38XR+ljF23nzuJ+ozdgVk7z8m+KMTMhgF5KshwsvEiAOhH/ZyXXZGDOeBmdNCFhK3gvfRnNsY7gK4gZi4yGx2NFHMZqvztQ7A3QQiA5eSLXGxPX2T3fzdu3edp8rMvXA0o+T8Ges+n1/w1dNXOJ/PMknVBEQIYjcOVY2wbRVgyMINZ+xnhPml+eo765TwzqiuckTdHiGdbd66YNM3inwsWdRI3TjKeUhJdt+iICYAdHp4wOPDI949ProrVlNBwY2xLC8AZJK5lopWt6gz+6UO7KsybdIsPzgE50wddZIBIROY8F3urF08rdQv1nV1FsjKnEuRlZQPWXir59LDw0m8apZFFQby9hbQ3HzCM3s1NGa0WpUEnPA7fvrvw7t37/AdA25Ny+y2xvJ2dl8ti28b6wu5GrbK6mq6+SRcrQZsufI03urr5KEKRPBFNbdxZTCJrdit4QYiCeu2KnretqET/MtScFbvHBtPdrRrVSeWsx3cJnjP5zOenp7w4cMH/PCHP8SPv/oKP/jhD/Hh6YPO29jENQC1fW8sdbDVivD9Z7dvL7Qgy7C+g4XdG14f2ctEAXrofAzDqvBQEVPh1xvuArgJsWot245Gm3Jm4LaEdXRDKqVgUxsj6ey4eZdYpZdF9vRdlgXbtnmnMmacJzlnknQ2QRmeBS/4oF4k5+1Fza+E02plEOy13QK56Yq7LYDaOmBvn8sb00ucrrh1BJVU1+5y7MBDDhSJJeR39aj+H91kr7NRVYsXIrycTjL4zueYteEQMB5jYt/RZukZN3XEgHLTQQJv6pAe6YLVRpTNwMdW063rKkvEmd2zZx2E90nnTKwPmGnI6o8VKM/ncxx1odVm2mKtbip59+4Rj48PWE8PWJaYR3FvCs9zsMNY/Tj0O/sZabBf49QFQp33vpZjSySmuMkIDlCZGIU2Zhlg3eYATiKs38uX59n7RpiWYgzNXOHyPFGQnzNenp/x/CzzRNu2YWPfLhNlXcQtkmS7g8BYA/jaAAAgAElEQVSHYWwWM3/knqgVk+zcAGJXVb09drN9S+R9uMe73D3aW8CDwY910cUxwZ0c7gO4S8G7d+92bla5UQ0cgSjUaA+3Cuh8RxPVMwz0DqkTKqfTCe/fv98x7tGTwNIctYF+pn/D8/MTtiq2uXVZcFrDBLNtDYUqwCTlqrnj9is0oV96kQEfeVA8i8kV/WpJoaqbDJF/QAGA7xQHFlZFhcBVvVK2irLqsngzXCTGWojcRnk6nfCggq21hrauIiRJ9ss46/NnA6JmZokAbIJMiiXdJVRTinObXHMrorc5fGvRziQAwLZKlRWNIfzy5LOtMDTm+3A64Tvf+Q5OpxO+81M/5aBtLoKLqvcGOs64kwdJBpym5+aX//79e5zWEx4fHmVyd9FFIxZXbWnnOnQ4YF99ocLiysqATQJHXtTMYqtvOcBdthZQIapfupc5HdOurG00YW7qALDi3bv3OJ1W9R6xLQJUw9jOOL88o7Xqc1MA8Pz87OPnfD7j4eEBtVY8Pj7i8fERAHZeJ90Ebzq+qMb64cMHPOvKY9t/5/T4KKbO02q9RUC7se7nolsmNMaIieFDMgJjIi32NapknhvFolgeeXh3aMB09VZTiRHTa+EugLuUgvfv3+9MD3l/jwzqI2AeAbjN0meWIgxMPA6WxAisQ1kamRGMaefzMS+1Ces21oETo5QlbJC1oZYKoqKTe809AQD18mAARb07GGlCMlYptsaoULWQNlAltLZ41ykN6JYVEMneJplRkdi1O5MyJwDhxL3JFl6ojRwiENZlBf9d6t4e5LbvWw96xlxrv+f8/uFCvDcYLn7kogQbi3S2QrCIiMEmmMKPKF4L01kYLWKRJogighC4gmiaGBtRJJ0gVhaSykZQSDAh3lgEC685715rDosxnvEx19rvOb/7v5HXddhn73fttdeaH2M+4xljjjnmbgpqbrtHC2w5eArzFiyr6/hAAZhxi64cC39E8yWS4azTR8m1qVhr0i/FyiC3bTNfs4eT/uIXv8Db2xt+8YtfRHjply9f2vxJtQJX4CZok32/P59eLsGbM+1t32NHHx6peNICkSHMs1W+L5f5QhL2IwggoVycodieYogVlKGNhxMCY9IiiL03gR7B9fb2CJ+3zUmc2ERwCKDngUMVgMfxw6JdWOjdx1NVmPu2hyK1/pfI4W4MHg33oi9J3pxxb9OUkuW9MctQxOZv0lqhtVbbki6Qe2CkPOaCp94Bafldv8NyZf9cWb+65fganKv19er4VMAN9FC7GrFRAfwOPFcQraw8QqXIAIdg+PX0Y29F0IBs2GrC1WfX9+abV9/d3ZWByMDjUSYUfYJJJC0JfhdRDxAPe5NkEgvrP8+JTRWnqk/ynTjPLVJfDlQB8AE+CnD7SkiuXBO7EBDkhrt+VHcHf6PDYga3YYmb9m3H3E7Mc4OOzXCDgFzqx7atYYEidA/AWLeWAK3ox7mwp8rZbUCQ5EfO65LHmm1LV8+XL1/w5e0NX79+xU/ue/59lXE7cK9honfATdAmiI9v3wJ0991CDakAUAAhJ1azHlKrpmWazIHHfpOLSAymJBSzxSlry0SgtNCqWynkwBW8b51T93M09v2Gx2M34J6Hb1E2cW67bwTi7TLVwvDc3fJ05fV8WCTSPgaO/WFjajsjPw+V9D1Kpf//JBEQ8RzxrP0w8K7bsLl53cWY6SIqi67XaGwf9hKWw8Wiy73X6+KO5U72uzZh+QPM+tXxKYB73zb82q/9GgBcBkgF7GebuEswv2Pm8dszJ3DGeSYjLbGlPCow8+Az67OfZUKqKgyrQGY5Y0TLNiw0UeATkvSPBahwkcMWk3/7vmN4dsCMFvBneVzyMS0b3ba9x1L68RzYxmnbOGldgCMm4GNAZGBsuy+u2GOhBVkQAM8KCAddjXzbc5w5SaoaQL55hIHuOzAthvyEYjK/iFq4Gv2pNjmYibRG0r/o/3O7KmrFTH95sPccgFyoVJX5eapPUgrGICi9WZjely8xMU22zVdl3Ct4c16kgjsVKyOkTFmZuyP6gO07bFGYYYzLQdQTAVbcSIA+e3P7WN2PwxJXTSggFo/fjCePUqEytwnRWUx99h3b0xJO7dvu7fEVX79+wdubrUjWeeK5bXjuO4YA7+8boBrjAbRU3Uo85cTx/o4n5WN/h0Axt83cP/R/K2WC8eS2uw0jmlSBk+xZBG9vX2yO6rF721o7AwO716+6FcMq+QBsL16P11femELtW39fzNi4+ZXx/24A/FMAtxTGfWeW3gE3s4ExGoPfr2C+nVvGwg7fcUQ1tsNao0cubL0AR1UaLZJgZieJCHQDNm4E7EzPgLFGqfiKQYivQLNQtDcPuXs8HuHKOEuoE8PtxnZgnCeGRzKI2I4fqgBO8VWVXHThDGtwYsrjlCUBKXMqkwl6KSt4l80hCNz0RUsAsIPpkNw0Vi6RsYBKmLdcYi2uXMIkPQHmLKmWCcgSi19yZVEEqjqhbf1h17Pv12yT66u6StYoI4L1nJmBrssRgjGy2vB2MqtqAKNcU+ZksvwJ2lWezOMxbOPekX5uVeepQ0uMpZglg94mxDJVlAnLkbHo5RVumX2HzjNcZE+PkDFgn92KWMYP3YRz5irbWq8gAVsJz9x37OeJbTsCuC2boYd6DlqUM2U2+sAFeMFaacBZphI1f12xVC/A+/FxBe36u3vQvgPvj+D8UwD3tm34lV/5FdSQPh6VQROkaxrHCuZtouh4XkD2YLjWtMTz9XmVUVV3Tc1FUZ9fF8uYC8Y6ZoyBHRQOD7PbMvyQeUA2T+jPiTObGH3g65evERvLZP7nYYAdfv/zxPO0lWLHYf5ymqbDI2XkOMHdxxvjJljHBO7wnXXsIOceSDcKfRDzOHGKZdYTwEHcU5OCjyHAqbtTLBvccFrM+0ccuYivVPRJwM2WyisU4xzeB0+I+GSuMkOgxjNZ8pXN0DXFvty2LdmdjJh0vbxGvgLci4In861ussPTv3JCmyx5G+ZOmOfpy/6Z7ta3l3ETfuoMFxVZcloNmazKoqKsPwfzikOh7t8V/z3mhG4W+7e5vz+7k+lUTXFsqAQi49m3LS3AUKrnDujE+fYGEXMlbmM0tyHHgYjk4rLtDBk9tidQ0jGj/CZCN32V9NvbGxRwl6BCRWJV9ODs6nro5dY/eMgiQtIkq35Zcwq+evYVvO/4dlqO7ZffKfinAO4xBD/94icbxOFTzNjc02fej2eC5h3jrsDN696f725unhHpwQRMZAorm2o+6yWChEeY6WM0f3K4QWDF571t4c3DMxxarPBj8xwRNNMf9m47WD/gNp4rJw8b9DC0cTyxbTuO3VKg7mY/Y2wW6TGOUleyODpQw8WQPvVkGpJZAYWZ/RKkz0Nw0DehGnHMk7lBVAP4VcSWzJf2ETB7nfjKuy2Ae4yBsQ8vZ+4oM4b5TMcgeJPFVsM0LZ7I/1H6E7D8Jee+4zy3ZLLlRaKkRHd3ew0u4NlyMQ7lgYANOMk4TjzfnyGzAsGcu0Gju6PGbm6NsQngy7PnyYRi3c1T83KE7AEBtEaoFRPDwFttsnGqtfGc4pOP3jeeg7vdj3I8tmCzBDFaeSKA6Ix22rYNqg98+eIT0y/mmGg9c1yaiyfj/EcJ082xwrh73xBYfa4JptC22LDBJy+hOM/DN+aekeUw+pGtVll0bVPN72lZ2LvGtQHXSjdT9kS18FyAbkDdIPu27curBVh8QLk/BXCLCL68vWEUv3BlwNxl5Hj0TGwrcDP8iFnaznni7fmWrhL3dzOfxwrGNPund3p1mVTzKpnqlpn3uPKhsBqeEJ/F50pOMokvu+Ut+fLVVibmpNiOx/6IgTzGsAT/wwR/nKcL+YHhvmwZA3O662HbgDEySyACk5pASTDAUjsHbUadMDkU66gyMY8j3CTzPKFn7kVJ4IYrAIhG7DQ5B4F7uJ+XAG7AveV2UkABReaMqGDLoEehVkpLp22sjCyv58Go4PJSLnEdWG2Q0UVC5ac1LtnnWIaHfo6Jfc8ws3BJOVDLUs5wZayg7T5kEQ3WblEQGyw3uy8i0bRoBOo7LuWmBZwbSNC+7n7DY87pe1jmJCLZ8dvjDecwRdgsVUZnlXtUlyMtlppeIp+fynx/7BYBtu8mWy7rJDVcDs95rOmkrKZE7lYZjwRlUoqY3ykAq5CQOyoLc8HItXOA2z7rz1wBOeUp+rd89+r4FMA9xsBPv/hqk2Wx1Pi68OFwP1m6MK6+5xqJUt/PeQZwR/rTEiM+Y+LPlpifMwXMzMEN+7nH0vJ5Ks7dXRc6FyboE5QqGLBl05xw+enrT/j69atFNTzePMKBk0BvNvHiJqo6EGz7Zjvp7Aeee7qADq/Htu84jhP7/sDzeOJ5+r6Hc2amNJqaWNnACHEFEMD/4E4xjzc8dtt8gOyb0qmqLZTQ9ggcwLDViTLcJWAULZ7C/SAtYVHNLTMwHlvZMlEg5wk4Y7T5r2SkZIXu4S2gLcFwxxi2AQCfDdsYIlw2PB9AVq4Rz6JHf3i4l1wFhSW1e5rYdIFxhyEUmRDkJC6tglNHyN2UUnY+f1iIH5WhQGDJEAX7Zm6RMQAVy32jUt2M3Od0M9fJ1ADvMYCNy9wftvPN2+OBL29vePNIGO4Yj1OjTxRwH7inbfAFWBxD6psa2AIl92cXNhmBAvOETMGGTHK2bZZa9u3LG57ngS/vX/Dt/YkJwT6PmLxl0q8JeDjtgfN4ekbIA+oTpaDiLuw5a1GJjKQgVKZLa1NpOSTFcf4ckociYbGZbLkyv+etr+6RnPzGd49PAdxA2V5qy0khYaOrsTYZgjlsok6GxXMyORN9mGvIXoB5AW5GZMyTzCCXE895Yt8z4xvzchzDwHyeE8d2hlkcCz4O36LK/6bQiBh4D/cdPny2nCBtM/hf8HiYj9uy0tnAUFXLSey5rrkkN1jKsIT55nO1a8Y2sJ0nxjaShSjjwN2poL3tyTbUhWmLvB0b3nZL/m9unWThChPR4WGBOhXTJ1tFEfdKl8YW42Iw38XOpPmeZncbbfl6THKOAmDBeF3AfUwqytgL0M3QRQE6qyxuoohnXwB9+HftW6HvX6CYHurmpr3n6XgwpBRnAPkmvpDJI4ciI+L0DRDGwDly44o5uHLX7jQ9H7VgRA4OKlLxRlWvU9LFYbK9SYC2bZln1svuls+b5+N+PHa8bVb+TWyTj6E5BhFtO4BN3JXE7tL0y7tFeHrUU2h2asZ19AsJw8Cme6Ss2HbL6Lmd1hbcZFgA366Uk7dJuphiQt0tVCVDiusDdK65LLMaAaZRzswOyHeTOQnwjl9TwaIuDsv7Jacv4076e3v0B8enAO7h+X3rLH5b/QjrpG0OzM2Ae5vmGpiP6Tmqeyx3ZcDT2TNzVVeWnvHguVrz+f4014RnLLNET89YCMDcIfUe7+9PcCUZw8HEudsYG/Zh7o+vX77i69ef8JMnG+K+h29vuRlEjXSJqIhxRN7q87RERjTJxc3Ofd/xPB7mImKoonJyi1EFhWkUP10qGi7O8E0sth37GI11A8hFE9uGCUa/nLYBLMRdPDlpCzCNqm+kILbrTa5irf3tUz++4UJuMuCf0wsF0Sx+cU45aDtLxg4R2xT4sW+RknQLEK8vaa9VCYj3qg14A+3HvuPL4w1fv3wBVPHty1ds44ljnDYRvW1x3cNXaxqbto2Oz3l6XLRijtMWr6hibjsGJk6Zua8yBHBX3ub+4Q3UhjnpHHM2qlB9BKghQN8Y9+Z9ayt8d9+L08pL8IYmmIgv4BG3RPZta0BDEjO2HbGTvQPp8P6jBldBZLqySX2boH48LD/O7jsGPU/fyiwWF1F4M9JJz9PY9jxihyQrr7s9pPi7FbmNIShvHs0Wlc10APxhuEsUAFNTKeGY43UCapuAFOc48kPK1B1of+QeqcenAG4AEQ5GM3rzCRKmGwUA3TQWo5yTqxEn5uarr5bJpj7BOCNFZHW51IU8PG8+8gTh8KmfvsPNURg3gZur5nyrsvOceHu84cG8zmO3V8zU2wYKXJxh7KAn2gLcVy7pU9Rg82SQvjJTZ5ia9ONHvmP3BTfQho9hriMWALIFoyKgbc4Cd4K2wIBDLJJhQDBFg53OMXGezIOc8fAcQI4v0ddSzVOJ4RhzDOGHljQv46VFATVL2AbdNgawbca4xWSK29/ZzjQbdrfyNn6O0M0ywCiBfJgzUFHEhPqXtzf89PUrBMC3n37Cvm14Pg9AJSKHqluFSphts7sPlytpmSf9PJlEirIM6LC+zPl0gfjKzFGIj08LGxjRvTWZJVCCcVMp79uGN98g4W2vLsvqdVBA1NwsntaVbh9FMu5t28xifaYVTDmOLJ61rDIgu1hmxccD+/PZokeaW4Fguvr/Q9bInu9gMGd7tH2rgK8x7XfrAnY3V1RPhCuF5mBxlVCe8v4/BtJ3x6cAbpp7TDPJulFDp1/JhIYxr0Ms1GzKCEBHMMsat+qrJN19sJ09f2/43pzBmnDNSFZ1npaikqkjCdw1XnznqjkfcExYte97hJUxYuNuMqIqmQ/bilEsowiGIGKmxzTzeDtHbm7L5eS6CJ4DN01GgAMkBz5Z9ibOItgTqp461vnxiJ40RqMKVZ8oC9BNV0kFA8Rd894KLoG+m0SsLCX7vc4MpUxZyJuBY0mU1cL/Cvte+6nIKAchJ6vJwBh7zEU5b49HNLZFY5a4cD5j0PS28m5jQOlyeZzuZpoQmZDpW2Kom+2eVCqUHgTDgXvzfCjmo64Uk69JkTG3pIhvkCHOustGCsLsm96e0W+Kbc9Q1grcOidOtwDFNcv0OSZzrXBZ/dIeefPYwKG2U8iIple5ubaqYne5yAgRylUnBSlzgMgqY3r5v32rN+GAOTyiDM3FXeR3/TtF/Pqsu+NTADcAxGSCloEobvaOPohUFds5MUfmH1bVWIkI1DbMiZMnt5mKsKWeeZAg/O1bbkeVE55cfNKBO687PafwN/zO7/xOxKxaMqOetGp10wCIidCaC3wF9TXMiozVfKGKqSdU96hvgqCLX9H2iXPJxCHFynG/b+zuzolIpNUzp8J2ETd/ormwJuaW8wbsAykDCK6Aa0/N09wBiEifklIgwuK0WbysDhU0LSvGlVPpEAgeu2cCfMuVeQ+P8nmUTTpqfo0qnoz+WCeVuBEHJ+Le39/DsjqO09pxyx1mdi5VBHxXIuCx9/1Sj3Nif+6xEcdzZM5tJdukchnmCxYvey6xlzJuPDGA98lA5o3Zty1XvxbrhMAd288VN9e2MaRzC1cWyLhnxna/71ucI5gmcJtfnRFA3PGGSjU2TRYJOTXpzf7fxoButsWceZHcPQguBqpQ2D/lVP1WLDub9BZIw1xeS/95jMvyLwRl5eVlMsZgrstPRqz8+PFpgLuajalRmxWd/lWIsSj16ToSrZK/oQL3VMXQNOVkMqkTgV/BsDtbBSkRdWITniUT20yA78vtT9/pZoswJ1UNMOCxunAI5vV8dQfwN/W3ldH2Nsy/c1FNEaq0dwtokxkDTk3DXUJfsbkFiPQIaU6WwzKjlNvyaXiwGrqBSctIox8o1FHiCsSlj6oiQmnH6ibjjQi828a0rluwbb5iwc2Wi23CdC99YOVNhl/bWiQzKHKegjnSWaecs/HfoFgjmtaBDk94Jhb/Tbc0wyEt6Zaz7OEJo7bRGHetV/RJabM6nkQkwXpIxEhzY4UEbksZQItp+KRxRn/FyASgEVzAOSZVnygUTn5n4imCs1CpLG21yk1tdxmCoVYOVfP7h6iFRadhYQbbDsZMdh72VDyx4siFBK3gHISEf2q5U5S4kU/WgX+v4/2j4/MAN3KxRzVPKzPI2fzMczDADVLLvSRZGOBa2EPC5pgYMcgLGAIBwsmMqw88B+KacpbXVtcKwwjv9rIEOoDz+grmHx3ZrwJU8KaJJnynpkdoxpz8S0AwoU5Qr8AdD5wzLL+U6BQ+Mmr7zJAoQrbGbZRR5c6qUb+v/9ysTwAvLhMtzId9uFxTJ7cZdvh4ZD7x9LPuL5e9Z2gelsHu4Z5ijcHIlX3bMB240w2HAJSVAae85j1U1ULkRLDvmenQdvLReKYB95Z+7X1rwE3mTRCOX7F9QNdkmYx1sOa5cAPFKmNOSta+TtIFWKiiQi3pmNjCnTk3xPZpQFgDw8tLeT/9ne6ZKtcNtF2sa9TQGAObqs8D1Z8m6anntH3P/InSvul0/Qra6XIhMWIZ9fKbouZRjwrgbV4r6n1/fArgDq2PBI0thgzCPA6hF0FsQOUrh1cl5V5ATJ1gOlKIMW/xAVjBm2Y9Jwm5b2FfwWbXxw4wXKkVLhTLw/x8PsNkXkH7zrcNlKQ4US5twnbTaoiIZCoq/79aLxC+a5icySvWdgva0cVLXWlxPuBMQGXdmU+ln0/XhQm5u2+4jdaNX3GyJnr/4mKsyeRLM7dQm5MLRMTN+c2TG+2xyMeiSvYI3+Ok4VZYOCfNQt5Iv2KRlcTJyqA5mfvw+RCEsi+gUZWzsK/LEqlVZzcrhoBJd8aei2c2bhxSrYeMMCEpWt/D5YYEwnZexMNA0zUnUU4N2WiMVAuj3zboEKimIt12T3Q2xBbWeLtIWbRTLZ14FTlhQ40hUNmwTVs5vKm53ESl5DlP7ltvs95xZcdpQfAe6hLKPrsubYtolWDnlcGnxRZYXwAb7VlrefrxKYAbQIRYVcExhiABJI1Ahr0OExRZqqn2Aylac4hY3owb4OZBMBmiOMk6xgiw4qVz9hVfTB+675aA59iOZG7kWAWM18HMY11ifwfe1jYWjsQlzBQrDqoK2mHKhgJJztfdLWQH1b/XXTv0n99ulbZcR1CK3zjLXoGb/tGqfD5SWnHvmcqiukgyOiknwHLD2iWZVABbvlZXFU2N1mfBnOHyR4aazzz9WXcTzno3KCXlb71GxPqKTJerT2XUOaDuZmRb0C9fgTnzoncwb+OvukvIxuEJpcCx42l7GyOurqRcnh7A7esB6Gphn9oKzW55U2xz4jGaKixLrieYUM95Pm2ynsSvWaYcJVfScNWaa/8k4MZYCb913kGrAm6KgvBdRle0FXHBr1TcSUgcnwe4aSa5+PmiVusUJIiI8rqsmAn10uySWwspLDe0YGA4mFP7Erg5GMys1Zho40QmF/5oTMTN0JYMRRQZOM8Z0QWW6tKKo4V9hcbVDkJklJXNV/M8qyYYHrpHX3bib0ZxQIyRJJBTCY5iwNWhoOWaNNcYA3yeZ0l87wz4SFdSZdyZE/vKuMlUNIA7HpVMbunbOKgMZreGCAyjgAPdIQ/uPxq5UdIPvHsoXI0q6REZ6P3m7a+AJdFCssOIfd8fmKe1ByepY6LW71MZNCBtAwUy2doGxlDtNKMwLOqiKhpcDlUNAlNZNMEuwD50ewF0B9aMsWf3pC+bBCj7LBlzTobb91QwW4ka4TxETUMwmNTLy2CWzIY5JnQbnEO3Nve0Ctu+QU9gm5YyQcTAmmMoG2eAvhRBGTd1Z+s6LFpj9tvA3Yzsl3Y4QMXpruX7TdsFH8F1Hp8CuFOzuubHsiz5ln2lGWugLe1+TMW/rqojZacvmOA9ZCSIinrEyoR4RkFbFTXblmAA4nrMGSvjAghEMo/CedrSXM/uN+eJqZuF74FKgYDNpfr9adlGgjk4GEvkAwhgiDqKoC16SB80L0rgFs/pPGmpeAMRuGuEB/ODnwuQq6IBt+pag8JstPgJpfQhQYKg5tdCss+jLAVMAWDfDNTo115dBwzNJDNO9rpMRrJvlxefxXkQTjzzPvlMrgKuiYnSnSDw1aBAmPUjwI7tMsu9KasSrhLrH3+bBtCzgoI6WLqQ26bVm/uFxe8vQReTEbrvWLlpwQx5yIAAJxUzgUfKuOrA1xVrnfwNBRkLv9Sto5qAbPPVqG6NcW0RwRuw1BLqPm6vB1dYDwzM2BGKgQPFoinEJtxBZQxBmdrB8puLWp55eNuqznBvq/a5qmY5SjaMpKg3HE+i8jGAfwrgBiguZEzlvAsmBy9FK0wV0jQ2EJkMUMSwN0MCQgFvOLNUmMaeXDILm+0eOZU2NdmDxUlrMKFuhg8oyEh90Y/7ZufpfvOhFlpLBsnVmc9c+cjSAmXSLcpXfePMSZxRHgAit0MNrzKQRoB5PEFM7UnuaOAD9Gw78XDl5PSFIefZGWUFqbXdaQq2w9t9eDyvDWr7QkdaOFnXdI/kJFmmTiDbThcJ+6WDRwXs9f7A/UbVq4UWbr2iBLoyKJVs7WEyqKIYvjw9bO5ooKUvI2RzLatJe101GN/FywB7QiBKq8t/x76OtAXDt5HLojC/e0QYudIlY486NWuCz0gZWCdAAU6WznRrFSVI8J7uZjtDqooiVU+DsQ1Mr9vAsDj6iECDy7XmOKFISrc2YsyIKVY28fBwTBkS3cnvhQxf/NnK5fKl8ujts7ZVhbE70s/j0wB3rFdS+uRKwYmsUiG4M+wQDQI9XRFIAhCTdPxMFsFGkwyTG+4uMbNQgI2dugCUDGe/BmzMpc3VlgZqZ+TTPp5PHPuG52FCqWMEMK0x3jXOm9qfyZU46Gs7kLlCikACy5JxA8ZR9i1MMOCDzLqI9lQFuLRYqWQcxHWGsN364y1uE+nHo0/Q32ETPuEjLkvfuXN4jSCpgMUqVrb75e2RbpIKoCWK4eMokpS51Y3FHCEVnGqsd5a7TxLafAjj6hlnXgFCwMiGqTOWd4vAd8nREHLLR17bQMPqVKGSnZ4L3RJXUcbMNeK5bsbwpFalTdUn78WWgA9PDau+BnMIi6KQAsYkiCtz7L2k7VlCtA+ipREZQob98KRX55z4+nzHeA48t+FESQPAFaZwxklpUuhpDkEVgU634FV9c22lTePFS9fV8BwsF396jHeX84mwGGOouPKw64rCL+2wyk2Vpe7v/gi2Pw1wF8YHwOlXfkZOJsjymdeIm43RTLG4NwQAACAASURBVBxk8QSBeGQFUS3BO3+yCh8beMWkcAk4A5ky+4RYAQW7Pl0mybxzSfiaa+UCgl63ZH0LcLPu6wYDzhgMJEakxWQmOtun0CY5VclqR3uuUANiUZKl9UyvShE+tp3bPYNXkW1PMLaXqTOFCzoK84Facqwhw8PLUmnV52zFZ7370v9gdgTl8Jcu7Lsybmdv7LP1FfWvVHR5bxOBtS7INiCTZhoBVc+d7eUUldJ+Gj+lu4TmtOZX5f7DLUFX2iCndhPfyx5hggU8mcjLLB3vIzJHMTDkMKr9H39FGxVC1CSmglIRKpKRSPdrC5U2zy2z7zs46eczJtiASOHKJ1jWQUsFITrg/CT90DcL06gYafGjMu4otvpvDWeCUVf2Xxl4lZ/aPqjMvltOV9cKXh6fBLgrdHvHVvOPYBCM8oZ5N9lIaWbzc5FIInkHbZ5SZQPaDdIkLqWU3BmeOU+4gnPbzojj3fe9LcapqzGfnotB3e3yKiqjHmm+1/qtvRuVtvqOUl2d5h5Q+PJlH2Ij42YDZFocN1uai0bE2yozsG0b2THZA0Aq0pvaZh80Nm3trg6ucgx5psUyps8b1JV8Nhoj8f7DdxDafSVdAQ8+I+O3R3ejyGq/IACOrBs+CGVk2lad0y21BO+qMJLN96RhAELRm7gz78zwxSSA7sA5zW1nj1d3USHkLe5ZlCtkYjrjlml+czJulm/buk+/8BmY/z7LPzkXILDNNUgZkjAj3Xd+I1qqIHAT8J1AOY+nvx9A+KOZ8IqMW1XxPJ7Yjg37eRA7MVVx+DyLvH+DHIJjnhYSCPXoMfEnDDuHLXJ444Z1h1VQLRHY2FFjJ9beIy0xOMtuVhqZ96xjWJY2vyJzH/evkftTALcJTG0kJHaj+xVjgugFC28AzruLR62ImzpJBfJN+2/Zgcnq2NgZ+qdTAxiZHMuiF2whxpsLHZm17RqizSVi9+xa1wYJB3T3E0dhNd/u25PXyX3/V9lQAihVU7VUSjs05qnOgis79VtHoco+gCwP6Pe3lZXs+4h22Bib7v0VzNDK9zgfMMY0w58bwO1tTldJBVOCDNOr1myA4aPGTVMVZh33I1j79wRv+H0yhI4pWrM+3f5OgKBraHjCK/j9ZSRQz6ne3hZKGWC+yEECT60T3TTu456lX1k0SfI01YCfETtcCzF9cMYqZq2M3aBwxrml3cqwU3WfOZVhERTZbKf5t7c3fP36xVi2p4g9puXjVgDHtM1RDlquInieB445MRQYJH9i8wgEe/HsfTm2cu1DjcJKWbBxpDqaCwQkXNNZ/Mx7UjZ1ZOfEXFKzwIpyCytKWZ2Xx6cAbh4VY0wgNHAqQJu0GCkchO9VTwUguvQG8xO5gHYd5PU+9V5GWFwgFZ6lTbNDkP5NLuyY+8T5OINZ81nhO6UNJxLC+2qyLBRYVVTLkQyonIv3KzTJ5bN0AbtpB5utZ5k4gUXraLl7lIdfsE81+mQUHzzZr/1IY0KM4XTnfgDYG3A/tj2Xs/tiGyrJmJyDr/hbJiOjjh+NEhT56CebpdRkhfcO91ldTM3rcOnz4eF3CmBsCkyCCuPenSnGcmEB0zRouW/cE10WYsKsGfCLx1ozTpvkYQIeXTJiT1B2oOQvG9jpImsKmDIOppsRza08wnBOmy8i+dk9LbMMm4E554n354ZxHHieB04908KZvsZhGPMmwRiuMGx7twm6kCiqLXw26uP9q66UgGDbVDwgC9esHdv7e8AdVkeMocS0V8fvGrhF5B8D8JfLqX8EwJ8F8PsB/GsA/k8//++o6l/50fs2IojSqW6mgABWrqu/KwVsjELF2IsCEdKXTPvKGntjc4GQXTqcCVpipC68Alj+BQj0J40UomTXQwSiljGNqxGxbWZ+OoBNmbFKL8CH7HvTUuYEygtgF+Gwucfq77XQqxh4sejE/csYkdmtgndlWWyjK8uufyfQ9KRSzEmB2CShWRrR1VyMZErwPC1X9XkcON6eAZaM+2UIWfS55zBBrQMWnzbreKMoU5TyO9XeL3cpCmg57GrKBEBsuEGFVQWmgrYCmeZXLPwsJ8uBURhfDSBRfTkSSh1SSca+nEL3gF1XFQ6ZjpbyagrDRejUtYQI+gIlsm9B3IhK7NRlpaTYhOy+7/j69SumKr68PfB423OfWA/5e54n/p+/+3fx7f0dp9sC+/vTEtApQtlUzDDg1QhztHLnrvORariAJsGdQA2oM+niRkO6Tjg5WeWltm1ts9KDTbZuLynH7xq4VfV/AfBH7AGyAfibAP4rAH8KwH+oqv/+z7phZQVkGKCci8+YI1mnyCKiFcGEdCYGcVnFE+ag14MVKijkBdJyPRUilYimBs2rcuUcgNy5XHKTW2iGEuavygRasEMuTLh2KKqCaQKWVSeFiEFJgAjg5slRgNtBmyF5hR1wcLFPls6KJsSlbV3QgzECTECV7gE+u4InFZPvTh6WjUa4WGS68+x2nGwMkKm9EwDZldErP2O2KRkRuUNlYqX1qSAIwjMnqS1Xuvu454y6tv7xe9PNAlFsML8wI3hskjjnQyrA3BkEpUa97gHcXsOSOrUCdypT/nYEoAfos3FZFIK2cARnT1AOu+Wh9ZIoK8H7yxeLEpJtRAQTXTbjOGLj723rubvz5XHsYdlYYw1R50YKk8fsg1olyoA9mKSDUsFzJJaZoyeiDstK2BH3poyusr6M878XjHs5/iiA/01V//r3TM67I9ivH21lqbjRFZNZDt4u1CpE1NLgOSodm7whfbAMZHzuyqRCjqj1ysAFtA2QbGgEkHOwikik+iTjZkbByrDWz3HsxjCZMa2CycUdsXxqQlgnJwWR24JLke2ZnDwbIewoIBp5KnjPy3Pt5rdtg9kAXGJwmpxz04wVRPkbm7SzxSnbnNgZOvk4A7jD9IzfpOuigndsV1YHdkX5ejHPlfembAujzHYvbTYGNrUYZFXF3E8Ah63gLcqQD7Ad2e27bXOwEfEJP6+X0LetFxmof3dMqF8ku24RJULZXVxIfq7WjdEyQQSSDeU7SVUDvzT/JxhgmI3bJyktbPOhtm/pnBNv51u6IURwqmJ7f/f9ZGdMOsc2eEPMlx0Kzg5b8Gg5bWydRQltjOvShZOnfJqTeCO8j7sLoe6HsdqIbK3tg0tRVtn2WMf2/7c+7n8ewF8qf/9pEfkXAfxPAP5NVf076w9E5DcB/CYA/P2/+qvtO3ZidZFEt7uWDJN6SW0aDc5BRIYAwFd0eGMPNz9nad9UDnG/MEvTl1vN5FAAvnBh+LIuAjjvwWu5BFrEtmha8z9XZULr4t6/yvJKCkVr4HzF986y28q7BtRb3jNAyE1sslTJ7xFPbyLe3CSqNjiCOTvzFkEw7VE2y4APzgBdgYE322Lb3OJYc6RwWf4RPlFdBw5Cl2f9swWjXYMLtN8WoF7ArTU5GXPpYyMfVv/zPIFyTeuy4axMNwdutpUxPS0Tk2kgFsUjqyy0mhUZQAC4PVdCYSR4l2Xupe9dReezWAKBl/MebVIH5tgWtXEsUXaP/xgDu9hcxTnNx22x18auj+m7UKnaxhFjtL6oSjmsWG8Ti5YfmAJkaOBcStn/kvJ/nlFwMQ/DE20y3lSSsv9a+6C0fZGbAuAfjvly/NLALSJvAP5ZAP+2n/oLAP4crN5/DsB/AOBfWX+nqr8F4LcA4A//od+4lDImPwje8UDAZ0fCpZKA66a8yFV86jnvzODUkiAJ3hJd+8XsffFrxR5+xU8XvsrC2CGF4eftG2BX4WMIoQCx6ONSnQKYFZRaO7EdOagaSCcV7wxbQJqeA2D93F0998ANcNeWmOiClUOGBuurrK4x3ELIpKBRRgRVX++0yIsG5Bp9gzqISz3bYK+10Cv8rAON/9rfpa0IzLYB7oZx2rxCsikfyUW8hf0B88XbLke0uNw9wMiQ3MHOq5huiwCIWgsCR2N8VllhTHuJb1+BO8pXmHGWeXlfWq/wSZf/rHEayxpjRUSwWcR4ECGFRhifHIe1bRk3+eylwtH/iOCH4BXe/rzukt++ll2yPTXBp7ZCtDhvCVdRLFsH7ms7AQne3zt+Lxj3HwPwV1X1t/3Bv80vROQ/AfDf/twbXqEqRzJ9e1MzlGy1ceXmHt9vivWRFbATBFTRcmRYEXxXDwVmDRcq4MBze2HhdbFJLNRBZmkLEGr16GBhaAYXjjJEGnAXP0CAVnX6V8C+glpkjxvJ1LurIQW3NF0O0xgUVo6xpfBW05HtEuOtjMYED/ojE7QtmZcthra4essHQ7XG52SYXk/b+nNk4+LmYvuz87zIwzQTHtsDAvEdyk1ZzbA+yED7YTlLrBPteRn+Z/KVOonPbXJRmGe5IM9FdznhaKA9LoBYesde0cHVLHnBtleXjnTyYm4T9rUE+49Y/SJa3CGHsrtt71nWy3NX7X8tWiMby3tFlSu62JXRB1pkoPyC4JzzuOm2uQI32TY3zfhYKn8vgPtPorhJROTXVfVv+Z//HID/+UdusgLtlYIHZTMAbTvFUlPDcewG+uNaFz9VfjDGrOnrSuaW3yeAezG8g0YwJ/v1cB9svRYLCEZbxeqsAlCsjkcYmOvghkWtwN1aTSNkq8TP8KnOCMqICOBeXx0QiLYxOy6CyGnCcmkSmcpKpKiVW5HUpd+k1qeXZZWOminQ8qf4HqMhFzfJpF6VYzlIDsiELu6R8rn6aTlwbYcWhie6ST57O2ixKqztsnwDYr5TsPl9MZiibRgQcvkKuP2BDQ+4ynZZ8RtEQvIezRqV9qFXBvfjLwBN6D/uciUVtH0BVrrnyHIVYTG1flie52SH1p7hRaidHCVhDS4rFleqJFVHaeiu6Af/oLYePutWcWkB7Ttcpq4RJ6M3foM4fingFpHfB+CfAvCvl9P/noj8EasS/try3Ud3uwfv0mAKhD9sOjMTDihcus9/pgGAFLi4b1HEswE5fGBwIwBdrveG9UUy0Tt+2Twzc10TARFIySYXPnzABnWMhcqK4r8yIAFUwGxKKd8DuFXbt907KSjSVR/anis3E1cWMpguA40O8raSMmkmKc6QFOLuz7NGrutUOinRdq75uAnY3KfyVOhIIKMroLHlooC+d1xcJbcAyTLl7+p2ZDmfkgqVoE13Ryg+WiIT4G47qr50m5sIVTd54TXAC1CTek3KChnuVqMyYreedc1AUaYvNHAo6YLtlyaWfjKeF6s0c0IcpZxsoJBcJZAWFybJFjT84zE2UUDXb83VjbWeoYQZzVZbsljhLUDh0iBcqFRBu37OPgrlrYiIlI+YxS8F3Kr6fwP4teXcv/DL3LM/4Pqxgl0Kj3dsMVOqHy1AuzQyO66mHu2TXbVD/E5kzdV+43ODmaS7ZJ4zcimQKVT3SH/ObM8aDcCvIFE5Y2MDHbJhUR3I8y5glUDFfSIEpdSNyqkANyKUEP1g8xPAKXwh9Tnw7lhSjK4bFdxanAxnZp7w3I0oUwbUKBkR20Qhwam4imox2tmCOpShO6aEBIlliMcy7k036G4k4zhsQuzUE3S/MTlRUxCQsMoiP4lKWub+99pO4v+xV+twserwm5I2lgpt2MrV0ZCWI8v6bu2dorZ6A3FlLJlnXEYZsLcx+O4KxMF7i9+IT07CMimu3aDaUgtzQ/Bznh7PrajGDnnYdCDg8vfaWpzQVO04GsgSOxtdJxKVbcw6xoTwVYm2v3V5/+D4PCsnXwzYu1NFAoqwB2LEe4B8jKUO3CtYsyMDyEPVShkMlc10QM3kPxL7U8rMXMZwEBl0es2MEAgm6vcdlZFwEMbz/dk3wE1h4ky3BkhX87E0V5OSSo98sEnW/ULyhU3r7V2sGigiCiLvXRlN6Vy/rIKyFSOVdCeQXrfID+7Kd5aOjWeuaVuz3QyEJPRF6Pf6MJEIzQumj6sZmy4pLe1Q+i/6vmxKPRF9Y/UvuWCq0gOZL+LJoXCrLox2Kq61FWgvlpWGghCR2IlKyvdXotSPDJ67nmvNcFMOKTJNMTNFwu/yt30yWTLPOFKeOI7rxgxcpq8gcGv0d84jsZKaA0pTUUl5Bvx30dcVu1hhyorkqSbEgnrHn318HuDm8Z1aFMx2zYYA79CWt+BdQBvux152D5/FzE1ZTdYTW1u1mOsijgqf7TfzGDKA88T0WfAcie5iGMsdlIAlZeVav6Zu4ruOoWDvMFZSBbKCdhXqYOaaygFlIAcICGKVKNudz2KMPdOKGhbeCTTyXLNVtX8HDbkOACq9wl3dmbv8PE7MwyYkQ01InXAztm0rQzd4hq3abWYpKWIjlHyahOzUeqx+XKHigkW4yJBwdxgQj8idUaOOAgBOjTKjRIxYH2R51fsolbUVOBfUlKpJQGcRlgV8i8yxHvEgKoX404F+EbxwKZQbr6BbHlie6cVxTrDRZSPuHirqkekvVqWprAPTIjvTPs8Th0ehxEppyax9U139hxsl+zNzd9vLl9TYpHG02Qr4pT2i0I5BXkdF75u1We6U4qvj0wC3zirIfo4fmgAWNuINvs7AqlDMikbTbGICdHKkRV+ElszZaprX4omJyKLiBy6Po7CuOWEMa9schATiO2/XjHysTBC7wg7LqCnAii7UrLdmfZvV0M5Zkh2uQgvRCzPfpczL0ZCzV5cdEFuQoZxjTopavnpJP6yvJDAy/15/HxPHvpnD6toy9phbZN3tM9l2AGLVow0vRQPK4q+7tmClQhWpm+bM3KR9YjPkxjVGMnR4KCiJgpQUquLt7rJWmCAkLbRRylblK0X1Hh3y0obqqajjIuYHvyqu2lFSbtVgtqGXAbIxbN//E+lbb+4ajh9Iz56gScYyNHT6FoAnTjgD97p1AlMwx0lDGW4B4CxH312o5Ktvir2OF4lALQswyH6+DAqXkzbgPzg+D3AXE7dPEixCQXQrwt7oQfmzDcgG4uzzV9qyt25OaC3Lw8mCIkC0KIyp8JxSsQt9nxjrcbItvre837HuNGVToa0pjOgTZN1DYNXzLdScwclT870Ad7iMWiFqOy/AHW3R7yvlZ6XF00xW1ltTMTF8bGHoF/dINI0hVw37u4uVr88HcAXs8u3iRl5/ejk4p7E2FvvayokiPxptGQ3hVSVYsSB0fYj7ullnKROxVYRrVe9kaq3GXTNUfqH1RMfq/iw+z2Xhoyakj51uyHCdlPapDP6uoJwUtlhvf01bpHOqJtuOV7pEi8aNLlC4Z1A1ctdLrcciMOm/rsCNVHx3SczvGiW8By++9+NTADc1ZeuMwhBWUHt1j2YWajZUU9A3knmNDshBlyBdB30f/KFHKlMdalFc/lsWIsOtGLttn3u5FsArz2rx4/2qxpAHUigJzeEiATxXcRHe9mSvB5gOM10qtAzuj4UK1Taun1vbZXkF1mbstR5tggDq7mbI+1Rgrrvc1IVOF9YLXP7+0YP92PuHC2a81h7WuVoG66gMpeplqRtwiJC8SMoZm6VZYD8A2uXJt1Ex96Wz/7n0HgquBK3XNPfIiujBJnktcc2jSJBpdgnitbyryK29Ff7qadvoWd57yyb4ErivVSy6kzM3TpqLUgylVB/uP2b7N388/8bqHVhq5djywQCL41MAN4Al4TgPZ1/fAe/6nYFVYeW8ZvlZcMDb8ZrAfbfo5PYXYszbOsm63PyVmnG4qCFp4n5XL3cUVd0cTkFvzyxSvCruNpMNuQjnAPcR1Ej+3ywRPtsrJJKCbn6+8n1j1H6H0BQVcLPACT7WP3UAcPrNBnS5l9O8Xk6EwokSFEAm8MX2YZ6EqvXfj4C1lJZc3CUr6NFS0FpuqOXuBknDytKyTBkn3d0/EiSkFImfblGS7bxe/xq879rh5bBY/rCfKp8a/WpX9D7LYrPvCWgVFAs4puGxPLbXL9VBabvpKy39PYC7yHQ7yrNEI77q+vy7ZpHsceBVm6dMUFZqGzbRkGy7V8fnAe5Vy3i9KNQvB1lh1m015Ue/4VFBcGHbnZnddckHt+VgHubXGu0ZmZ950N8dWFhcGrMoqobbRYkVKyPu09gTwVk6WJfND+pz7TdR2LwH90sE23W1XgpQFwDK7zqKdGYmdb2mJx+agE7bsJbKpYy2yv9ZVgEgW85BkGlH4qEA2PF9ubgc1o+pmCsrFvTbLdaAt3u0CRn08loPMsgA7ZtxXId/ldLv18bfb0Cb/dAuJOCELADh644r9L4irExcZ3dn1EiUo5anouDLChQLk7/XDLGd6sybjBuIfpiv7r0SouIaoTvH/yjWUaqt7xW7qpiXndque318DuCmqwQFQEsdK3jHgKCa8ndVjRzSOhVXwF8aQxCLeeJUfL5u5FmKmgVbb8guZIdqDoIOsOY+2TbuaA6vg6UxVQjmSOBL5ZETmO2eKADgQq38v45uKkPNsLOMyPEyUNdHtdVbJBc9cXMD+zY/V94eZS9tK1LbwR4Sy+mFoDEBHU5WudLE70aFEQPWyzkkJjVjl/dtw9jcRbIty/sJGlROP2CaErxXV0tXvHbLnriM7ZrtI8i4aZ2+01HEPrDdigJc5gvW+Km8tSaorBSwWQzedmUspSS1GudvFpaYjgRNsFWgMsW0PjqdrGSoKQogrLF7n6YDvyRoR39EOFCyCiYes5BAyo036fXu9gj/wpJR8aRkH7J9o8DwCCItPbP0S/kjmgSJN90jqFXkXx6fA7jLETPsC9H4ELzzx/c3TRRFF8470O4A28t2V+D473K/q2namXyuRuTYVKcD18mcFrxftFq7juOx5oMooC0cwBzVBbTTDVJ+W5+pvRlDMVwGpi7vqVjQ3mkeJ3jbVmbD3Qs5ENsT4uGLVeQ3jolILrQZmVt8LYygDp70Ma+tvDLJq59con+6OC4CI9YuZO1DJCe+Kkay/byxGTLYe12jLHEd+xSl2/0/rhcIN0qIQFkk0wpQxtaC+V7jepNS6VrhXv+mxP0epQXBeaqqFPhDk2VpN1v7vylRpNtkln1B09d9X7b6SZG4U7GmNke0Rx1XpeoKjb6NSyA3zRY/8POC17PinxC4ASxaavlqBe9yjnsB1lVoKdje+wFa9/f9vTgKjjRmZgM8Ba7G3sbBBOwO4JexL8tnvZ6/lMfftfwmB3XDwmAjTTh70cJYtua8xuYIC6SdoXYXyRXQpd3An1F82Re9KWKZ7UrfMc3nXbpP3noF+9dHb4VLXRaw+BH5YdtYIqnMRa5jgOkVJJrAlQmMPSLqkldkx/GP3pdRC3UQ8n8iEpapP6kx3yoTFbRr6OKPHyQEXVl7U7RuUGhYhAWF+zOl96OMEWGEvEcNDZyeUVFZ/wKqANulj5Mm6yIWg1+wxHRwgi0LFgSsVn1mmWNBTsX4H+Ce6/E5gfvmaBOQ9Bu+qqWW69ZGZFtfALFOgN7duvKY18cr0F4/1wH/6j6qZHIdPFialIYs4jqJB/4lQEz63eiwWKFeGAvBoIMIYsUan9aNgTL8+VkkY98vNWV5yWZKtMuL19oWW8n/Eru234T/RfmpPLGwttYBpQ5VubwA7doR9V5ky/WW/MOiiSTSCRAu7OcJxga0Gn5vpuTtzE/XTl/KRfcYAO3WK9tCizzFuYvIU5Fq/C3lSSvCpusk20uKLNBSIQc3sUvmLe0ppR3reIr30o/eVhGJJKn8V+BOpm/bEvJ5tTmjFpU0BvGhqxHRT3Ed2bO/ST0VKTwr+cmVzh8dnwS4+8BZi1zZcJv0AcGmDMwh0JnRG21PwJBtF+RFGQB0W1CoK8PRm4F6U5Ng1q9BO0PIVtGooBTVLN8Xwe+nUWt2iauupQ2TGe2aGoqePlQOF43ET9W/13x9fEZRWunPru8VYJz9lEyPnJALE7e8v4rKqH/X7HbrrkJd6aFTvbuj/TZruYK9LBSKGSLv75nPrysot21Ero16TwK/bURBOWddmHwqQbQqZi9tSEAAcemXJClZF5N9/0XlK/FegCvap/w+hEBR/mqKkmlb6026Z87qwn0sKRNk4uxjMu66mrkSDU5UsofYRBUqCdwi3JPSdunh/aZqRCVR5qO36zkF4CuQJxOmTwNzgWBMdmzpoOy56Fu21kfQ/UmA+/6obunOnBN0s8LeodFeM4QkNPiijf1mC4ADTJ2ZgzVZDn/TPrrg37HqDrbXuN+7g4MpwfsK6KUqixDc8YSPjn59ehhNGGdhPaurZOOgLyPTawzWOwZu1TV18COZEQBzvXhWRu5ik0mj+rU8qsksY/RNWe2C/Oiv7/WDlHJnm3/0m1Tuze1W2FS9jwpB2xdq6RY7MvWGqkdB0KrwQmA0L0M5fznUx5S0a70GoIsr3Ccrx8jqXsCbwN36vlgigsx2WAt7qeniP2DaCXi1Q+REUOcl12rSdTH9PvRxd+hORRFMPxiztlj8YPooTet9QT89y8ULCv25tFm2wIuuenF8EuC+DkYy6esET2pfXvfilvmTxiGRHfpBeZaHogpffS+qFysbW699jRMry7qCdyvNeq7+fUHyO9XeB0W9RZerwqjL4CX42U5DS4RDYVwBVPFfAkuwntohykgAe69MuwJ3bwsJBnbxXUv3XYZZzc8v+2ll02iWzi2LL0r2DrTr9VKxcAhURzDuGO8aUoH1kMs7wyNf0DherDefPzouFlI57w1bVWJ3W9TvU6nx+/ua9YJ38Ea6HoIQuYKQVpCluIzk6C20BJRGk1TcqZ9vVaiUhlzcT6lj3d2pJVrrBusQp38MvT8JcPcjK6JXIauATVOGLIWDYgzITHPKvqLP2ztort2GuC7YQhvYxRS7sDkKYneFdHZW3SwVTqrapn+T4K0X8P4OWf+Bg4J2r71WHTDKZ5FivglBqu+deKfyriNU45V+SN8jck7o6UuVX+wbud7JnnFlw6sfF6iAjbYop3+PePHBPwLutY+by8OrMER8b9L8YiDLNyPTIbxN7J7pHeSDmGgsAesOi6vaaiosPi4KvLIFRSnn/ZEKMXcDSla9/pTzzRUyYgAAIABJREFUC7L04ystkvIBADpt67bJZOTRJzflo2jLejcEIN+xXiuJAUS4pdg2bIsbNhV9jQ7etFaiLFoie9qzO6FphXpxfArgZoPenX91ffu7sMZcdVivLzPJWjpQ8wqgaFeRi7zWcDwCO9DfQ3DbwL/T1de/M72r3ly3sj+TBCtr1usO/ONeF+V3fU6YxYBZ4dEIZuZxsijZSXDrchdtb+3ZUS76HqfnUS6pWc8z82wXF8kKzgEqBZQbMxf6dO+jhcjM12Xw6d5KROysGzf3E9RcFdoGemeYAV7CdlOoWNSDeIqyaQJqE2qawB2s7Qa42UOVS15L2RlslLFdU07L9R7rrIa0/6XVr4r/tSwrKC7PofKKgtY5g2o5oX3OE9X60iaWH3PagG+TIQfqYOPtXaMsGtpirSAuv1qPxSuUnz8o5acA7h89vuceCSAzelh+k2CuUB8Y5X4xzjhgM/y+m8VoA7u5Syi8C9vu8dettDd/VTAtjC0KUD9oaPF2l3auzspruUTLuYzjFUKxlAU8foVhpKb41TaG1vnFOHdRxsr2d+AuPmzuGsRz3I6s+gzri+WooF37qvkaaxOWAX3nLqm/6eeKaroog4+hoDwd9P9mPSZUBzA8mkYEMhlB0rrSGXe+qgWkmIFPNxw0meZar1a663sTuRdkpVs7HcDtzAJaUZYFpW7AO6/SUITxnNAuBGgyful1EGn1J/O1u3ZigHK9/1FkXhPM4/pk0WrpQBecVgADuQDqbtJR2zCuff7q+P8VcP/IkRYfQVnjZHgCCdqLkuT1llZzQmSL8+YSYFKoUc674Aa1KDTlbgR9d5B/jxPcfXcF/PtrdbnWDsJvW8JdBolZ6M7pBLYtWCEyoojJH8AnF/1va+8cqFOTYZ++Y43tYuPbxJ1nJJKqE3UEujuGXMGbUUS1j/j7WuE7AO9RKLed1/2Y632xKAzlQO39ICjgFrRWImQtd70J9e2dUN7r7wAATCDW5wXuLNm1Tb7n56/tEUqzgmVI/32b1XvUqLB2Z0FdF1Yxvj7+UjbbNafIBAAZyK3qVG0zEwfRPjr6XJmouXiij1mMAt7VVdI9KASeaYvoxFZTQgTiq6FHCePMMpS6tpMfH58CuKt2Bmq5f5TJvD6yQdPs+gi4KVwrA0sXyFXAgQW4oYgZflmf8bpOjYW8ZOodCJKN+LsCq3h6MZDfONNuWMb6ZBWCgUAzhajG4s7yPHijTmczxU/r7U53lUWLGLic7svm5r4G3Jlnm1tKpQvqnhlH1BByUNR+b37uwOU737a0vm4t7vVtbGzpl1d9+wrOwmDTqwLI3/K8L9snyyx3Vf9eJUPf2AZreVdffjLX1+dagVe5lwTtq/864L4PghW8SRIEyEgauW9ODq9SBpYrwXv5WwTh6CuWdyV37L36Yts2S5/tyXtqL9dHcqDUDuXe/OIetF9jxacA7lfH6yb4+Df10NJR9rd3xs3kZBnrF/cJQXudeMwJkiK0rRAfMeBaznrVR+CenuU7gL6y7rsyrAyQsu/LscnmilBWwY6wQFIjb7A5faNeAi9KDDbUM7Vp2R+SL/stJ+S0dgCyD7g7zBgDG60hgh96s9sYUdDSqt9WUz72WnwB2msbXsHQ7p0gfGWUtZ17fyRIdZcPEAmtgl3zmrT88m7q/7vLytsVJU68deeFVWf5m2wHq0cqjPobXH+TP3mhrkL8XqHyqpZe3yoYNuvEIoxMm7yp4hyCwZXIy+OTXJiCnr5djSAdpnNOW0DmYYHZ/4KYm+LAKAqCZUpJmaXVSpO8sIo+wr5PCdzBmvj5BRvB3Xflzz7IGFGSkSWrhuTOI3dM7C696+rXK08uiqK/1+MjM/bVVzTL+tfaBLHfW4vk9AnQCzsSKTuu8L37BpNRO1irAe7poH1yt/WaUlPVJxonztOuJfOevF/x61rZSvvDt41SSoQP0mVncDKv2CpKyr3ib3H8uWFqrV+z/bL5OnhXdTHr8vHWP3fK1UHkwq7yfq9EvvfNAIGCPm6OlzEEfirEXNs9uIu6IDaELt819twemu0WvUQAjfcE30pmKrNlG9y5ZhhNVi2quwaJdo4BTdAVCEa4SsbYrCxTAZ1RPvbnnDPKNTy+njlkpsuX+nUYlqKALQ9F7gA1WXFJ3KnELvCG5W+1udTvI+T+FMC9csAKh13jX5nVvYRLXFgZt4Ials914SmMp1uG/d6XAR4/6BwjfXR9EuYK1OvgLd98pG5x16creJMJaP7gBRskYEfjao0dyOUD7CmCNrOvTW4TxW2jjsOY9UwAN2DnDtzJuOkSsXsWxdj6JPs+ZJ8DfekTlSsDDLgPVkbwvunTFUC8vVZF/GHfRPtUVs6C8x5VOdQu0eXv7KMOrgmy9T4DgskVi1xOLnIZN2ZtjEtb2dvdeEiwzs1SJS7owG1uhBy6ahZEtGJVet0FybJJ7PZDC9N9xlWcvaE6eGe5aFEJfd0yC5Fju9udplL0Z2xRFgA9J3QMSzlS3CZNvXO/VVS3nPg5by/1pCWlb9d+r8dHsvYpgPvnHE1M70D75lQddBXHLj8VYx9jpEuk7lOYLpPbx5TnJdBlNEdnuyzP949QB7xNe077WtHAQktlhc8u5wpO23ikYEmfjOGkVwDteTogTxznYe/HYRu1nieO48BU37jV/ddn+c2pM8Ga5RNO/GbeEebRthWRvi/hPnKJM/vmNqSPzdeBwe4nyG3oEPderSg2TmXcK+seg42/LMC4Va0FXLAw9Hbv8hsq4ZlgLDJbW8EBrk6McpI973VHQqz+60Quv69tmG3CCewK2gnyjXQh2waVNdPNgLKKsjzOiKoBnEAuC0hre9mm32m5xSOjjjlmr3jREVSBkjwzI1GYWVDEQBwi0CGlnBpWAll2jUoJ+ZgE8ATvUDq4SsxH6PBpgLv54qq2XzTx9xh3A7Ny8pXxSnZx9/ooggHlLT1kqHQ7B105X8H7h3D7ttQ3ZwjcDZy9ZHE+GmNthIbpccsosw0K+qFncYvQX32eJw7fdf04HMznGRORx3GYy0TPth9mDP3CgDM1q21nJb7xRPuu5CJZk0ndWUrt3f4AzfHqlimFujCjFbStLYARBFRQAbiOzgywzNWR2U13wK3luYjFOBJsuvpZpWzYrAEydSB8z3q8a69ygh9METb27WOoPG7BYVz56VIuKY9wgdVWDg0ykcK7gLeWaJocDMtRBZ9KjgDrj7mUOa/1QoHjeFXSdOncu0VhnVhBuyjx8rEX98XxaYCbxwWY/WiDjtfeMG6R1/W9w6t6fwOBvtHsqrXbQG8lzpEYPmBPjn/xO6vey9RSj17K124Vv2Xee3GJVK3ekw0S2J1lM4wJXSjVXSG5g/YZoH0WsD6OA8d54N2Be84Tx8q4S0UTiDMxVN0rctwkjBpSQH2M+PsOgPgMrKBeWLjIHejndGbuP7CCa2XX4vlGajQSEbcrbwEQ+Ydml4v1/gC8HQncPDIsVbz+GFVB3Sirm/ZZk3Ddtl3+BTJuKaBt3yzAH59W8CuETGv75/V0jVR3zeUgQLcJbnfXuZxFNJO7UNrYKf0S9SxFpeXAaqbdXCa6w7rJkpM4rY8y2REHbX8ByJWwyzxSa7/749MAd9XFCYXVj4wYgHdsLWG0Mw9dOy0O65XK2vjaYmuxTEaUlmFlMwTD2lkcZc4CXGqUnbqC+NoILjT29dV0+AjwU0h4vle+M+88N0U8cU9vS0A9Y50tjCF4H/75PE88jxPzPPEswP0k4z6P8Gsf87TW0Uz+te07BOJbjQ1sY8fj7ZH7RG57RH0Y03PTurBvie+LUuVg4uDi+ushsRY7wAdX2atNG/0Gj6JRMtq6VN2urueq1VM7Sp1RNoBn3/oDg78pc0orzjPlmQM/t74T2+WHxKNYjGyX6O8bIG9zSaUtEpyTcbPdpPq50X9Oxiu0R4uvg57u3JWeE8so4+bMvmQzCsK/PKNdSChSNmPeRU93nbAsE+CL7CUGysxBJ4ynV3hCAqScuN+ezLv0VcpLPSP5q/K4NsehaPeow/MjovbpgBsg0zEQ0ToYb03hyqTyRmycy67b/nbnIqkb+V6Ztv+0Tfxo1TIhsBe2FdofS3mWnrmA9X3PverPPikZJ1GF4nIDgj3geTNYhmKKzgklm2lM+8B5HLa3XwHuk/7u4io5HbgVXOiD7AsRbMOZ9r5h27hX5B79QQV969oaXQZWBhigLtn/fOd2VsQI6cOoKH9dBl4/qsukdEh/rx1QGB7bmtfyKlN6FaT82S7bJxcbiWCoya5uG5Sg7W0i28KIK5C391WZoGzqkoqus3m2ebYX2/86Cet07GLxwElsUHF/S4YrVYa9DzKUlCkT8mVKYIL7pULU60IgL2OVfzfmL4gdEDTPlmp0vCltdnXL+riatLzQj3JS9fr13fFpgJsH9xNMxr0g50hRu/g0XYDmXH3JCakhfAHS3RzPjXxNuDYKGYDhJRpS4jHFBVQUouquABMYMmwF45mtTA1gUeTFNNWVaF8aqb0h/Noc0/WcXxgyptfbh1leBgUB4py+knFOnD4R+XweDsonns+nnTuOAPSnX8cFNhxkwf6KZfPYdjweD3z58oZ93/H48tV2r9k2bGMzWRiFwZajMuz0lXZ2FwPMw59l2P20ZEG66DFkGyi42jNDHw0H+uTiGMB5IoCU3VlH4uQTvCOkPNVO9cHPdjtPtj1j4BPoCZ7hNto2bO5y2n0XoB2PiK4I/I02LSh0kTs/X5SM+A24rTPP1k9h1S1yauUdBbQFsnHCjmqT2s9AU2S4MsuxHNFL88Q8D8zzwDntXeeZLz0DwAcmVNQ3SrAJcpHTS+csXLNXmDdGvUxhP0Tk01jA+w5uqYTY52ub/+6PTwPcWkDY6shJl6LpUb4LSUqgZ7tQMFrYT3ua5Gtlb4VpM9m7YQLTUjKfRwdFH2pAaPxlwoRmNvi+MrdkIx+ZSLUyFWT8QyF5K9tbGqHdIweFVUFzk9WZ+UTOw0xSiyDpE5HncTQXyvS8I7PUlSBLUz4Bhq/ddmYncMdmytLrVhhrZeAmDhc47N+lOFm5pLcBSvv1ScPidqOQeTk4NukGWMezrLe/6eAMdaOWTf8slX0Nv9RZV0nSPWLtObctIoC2zZTf5otxYj6A8xroaWhDGUGjPhBp2yn2EbnUo9S1n6zkqowzXsOxXtlM3VsPYnN7cNddm285iyvvRF1nEMDsECwetlcZt4Ur6sKZTHHQtUUZzn0jq186ZSjJ1FJ/LVXh6VrVZWx+DwI+BXBbDoyitSUMo2Ik0dt0A9qFkQuubOTVQcGJSUlZXqMCt5eUo7DFKPnARpppMdDINpFg2iIPaBq7Mrr1fd83Wsfhcs+0zDX+iPasv6uKjYpFbQn67eSPA/JxPNuEZJuodOBW9bSsfu8ET9vooIP2jse+Y3sY+94e7uce2beRPXCpawDInStk5kghE6ZSrg1p43DNKVLdW8m+i7pEZau0ppJLSc9aoFQ4RQZCsfBHUq71d4J39E/2w1lWm9JXnC6nHXNObNtmfVomfaMtHMTZP4aVpXGE0JzgWcdfXPlDIpsjut4pvtXatkCZFS5vxQopMncU2SNwY31V9Ax/d57Tu37V4WRwQjCSlYvP1dSylXEVtaiKqFx3aZlFTj7CLB6fArjrUbs3ISfjKCnUYY4imzp+7+Z4TN8DOYFYpW1pxdXXfQsG8bAyoACL78S0fNJlkqQCIpDgfam1+78+muVvv9D+WdvJKkXahGcF7QqETPDUFseU5elk0s/nMwZMMO66jJ05SNw94o0LGQbYZNZvj0e+3t6w7/ZujHtvu9S0FZjhKiDwudkuRWpUATez+0Rc5Yk5cRQ7mKD0pwNlPKe035VrXnoIjdrX319ACpexyj9jyyzx/Sj99zonjucRCbr4K0bZbNuGx9sbtm2LNt22DY9998ngEjW1bUlgqlvSiY8M3xFqUM1ds3BmRTpQXeuqpoh9zYDoyDYPy2b5DRK0SQjO48Dz+Z6v4z1ksfu7K1maC8L62GwKuSLKei591FXNV+M2+Vwx/2vzXA5pX1fM++j4IeAWkf8UwD8D4G+r6j/u534VwF8G8BsA/hqAP6Gqf0dshPxHAP5pAL8D4F9W1b/68QOwCMDadD6o/GRtUuD6d9qu8gIIrw2zXkd3y+WXBTFFq7BVtwgH/WpufwDc+qJfXxwrcPd71wnKDtzrj6J8vlS9gfUL4CbTqd/V11rnsGxQXCRr6N/Y3D3irzHS/xnV8HaKLb7SBZIm/tKuZOO8epUzLbvOZOuVQZmsG3EP+OeE79thJnCXBDtXMrJnPUK2O8MdIrH8mj79qCuV5OlZFr1M27a5taPYNhvi+5zQbfMl4KPUXSy4UPqzrFEQdjwVBlsnLeGb1MENvDXfvf3rpGVGYVQidAXvZhEymuScOUnujPsy5rTfqysHPrdEi1TkiTbwc7Xctet0ea8CUO+n9Vz/XH+TZ14jwo8y7v8MwH8M4C+Wc38GwH+nqn9eRP6M//1vAfhjAP6wv/4JAH/B33/28X298/q6YFjOvJPp+PcgOCNcIZy4yrFdBcf/E5hpGmY7l22neyQBrJv39+O19/bPB28pn/2OqlneeLZefrwOhtjj8Szm+JnunrZKkt/7wpoG3gW0c7zmBBonzh7OvOtr2zbsDAVkelMAQ5lDwp7xUShbuKmq++0iIQl0U0vuEQJrq4MGlmq530eymSCbfRR90e3DUsb8rSkcW2pd52vYT/T7sz+O44x+51qE59NcTsfz6e274cuXLw7se6xVIPuulmZGVo2YiB2lzacrvHRrLqDdgKcDcLgbwc28s0eS/drnGpMdC72OE8fTJsafzyee70+bMD8On6w8nYTMNi5D3qcaJpCBX7qiAHV0up1TJGG4J0/8mh8GLET4YrJfZGP9/qPjh4BbVf8HEfmN5fQfB/BP+uf/HMB/DwPuPw7gL6pJ2v8oIr9fRH5dVf/WjzwLwIUV3THfly6FQp/SzcEZ4QLc4XMtgoreZDPCLPw3KO9Fk98BdwpNYQvAx+D9w4eE9l6BHygMUQlitR4pYQrE/o7Vp32euaFBdXswedTKqFvJFvra2hloi2b4OXyuAYflf2ehMagFvkQ9J3EJulSQAoH6gpiaaEpQ/M6B00pSuXSK4q5ncn7F/woRS5kjYzU2G6iE2Pn7pt1a+F4xt1eGSL91VV5dcSagnufEtg1YQq8d52nDnb+npWOTln2h05x0GSrGUCdAp4+VrIfO65wBZbAy55QVwZyKTOiGuHa1AilrE8x5k+F/nEs5D4akHjgPTozTYuygrXDQJokioSHRYbfy61IvloMWUaeAeUss56+Mm/Jync8q6g19p6Hr8cv4uP9gAeP/A8Af9M//AID/vVz3N/zcS+A29nsPzmu0wHruFYDXSRfgI9DG5dWuLyCVwE5Q5IKBnLy6+NiASCFL9s1b5Mf77bVeHzXe+uZ+Wgd6YY/RBsks6S+uk17Mj11fDMF65fZh22hp31WBEqBzIngEYFTAqgq0TUQDER2hWiewyZJjrSoEwwfai4PWk9Z7rNeUOpQysFwRFSF6kcnm2qBVoOoJjF7Let4nB7yqR4fAU4yO62pRpiSghQQA23YGcM/5wJwnRIBt26GqbuGYDFfg5opMGz8TIrtN38BAe6pAUJVQrU8y7Qra6TZLvFzZZfixy+dZLFpuujHrat3zzLUDZ1qCysgbB31ln89SniD3SX7suiINgbdk2tLkIJh4w2X/fRMqgne32wANjwzq5d85fk8mJ1VV5fUeXbeHiPwmgN8EgD/w9/3q3fcvwfrVue88z1gNzb6as7f6QANc0/erbl5VEQtN3QRTC2j7xqaN9SbYtcbSi5HxvdqAcFIBvE6exWYGZYJ05ojxyVCyc7cQjsJszgTsYHTa22Rtewszqz5PlEFRFUive2sjByAgs06bOX7lM9L+tmuGD4KpvqCo/VI9SRCgMorCZNgbYrxF4V5IdbjXpMgkrTbJCJYhW8gVmcF0i4m8ql4PEV+qIEn/SvvSClJV7NuGec6IfgIU53lEW57ngSFioZrPA/u+Q6cBtoH8w9n32V0mUlIKuCUwxsAGIDYjGHtYFen+yPLGeGhsO9uhuozitwH0SRDmnIVxc7XuEW6S9/d3vH97N3fJ+9NY91GiTEIZTIslqeG64UJFkdPYciFxAH1llWrFgjKhvbLsqpckQZvzdSLtgntBe3H8MsD923SBiMivA/jbfv5vAviHynX/oJ9rh6r+FoDfAoB/9B/+Q80ykKLVLgAtOThQ3gtVbpruAuo+MNJU70yngXAFbtXMsBe2VPrk1MEHDvLcQopmWPUn3zG7NQPa945YRltcC4U4uA9P22tOzqrflEmrW6RMeM2zgHth7lqFe7FwyjUcpJfXxM259F+HUepMvLaZ3HxKhhQqLQalZC+BA0qJumrDVKIyyz0r415lqoK2kIV39jyq/FHOeJ9ak+JeiZ+UnzLaYxujg+yW7DvsQe/raL+i5o7jsFvThw3baKAJz0jtZW6nCZ2WyEoxLQ+6b8cFdwZV5Whvs7T5nQK8Y6WFEMVYKfJJIJ9nc5UwLNXmZsi2e9Kp+FfuzTqHW9HLySJR196M2HZ8ly3HDf2j5Ckbt52Fmxh+/MxfBrj/GwD/EoA/7+//dTn/p0Xkv4BNSv5fP9u/XcC4CjSQ4VFAEfCO+jEwy5BDLKBx4LbcGFsRejsSrEsMdmGNPjSy0wujSOBeZreBDGELsOcD29vPOirbdthwgUsFAtUS79stiCz3LPXWxrjNt6dxXy2tqrhaQN0lg3jGPKdNLDIaZVsiUs4TAsRk5xizRVOUrvQ+vG7mTMaWSsVD+YqSDb0ujF3uir+RAhQmqb2H0h+PkKkAbKaglfRxxyBFArYi/dEAIrqDOiWqBTTmu+/m6ng8HlBVHL7KdA5Xd4pIdQqYe2VnG4vgPM+4sW4WSjjHwD4VOswVszmAy+ZKmVYArE4TqWS0lldyLKScL9KtvE4SHdnGZSzN2GAjQfucJ57PA8/3A+/v7/j2jYz7He/Pd48ycQBH8ZEH83aCoCUBHPWKrmVVB9VcxanQsGwrvigEXKiDunQfaeXX3lcy77jD3wPGLSJ/CTYR+QdE5G8A+HdhgP1fisi/CuCvA/gTfvlfgYUC/q+wcMA/9UMlWZjxOsnDc7g758fFDOe9AIC5h91Nkomk8vcBVJ5PuroEKvOSIpDxaWUKS7zxpGvCJzz1Us7v6fW4rNQ3mVSpabZDMO2MFmGcdi+vP78Ad/gIXdinU/p75st26RZSKzYHnkcFjHHgeD7TVcBttkQg8zRgLqAWngOhlZRLp9NC5ZDIukNzo4YqH0O2YMkhU+DfrAuZdKmnyFLvgO9CDPpuSd4Ai/WIyi6iHE1xFH1FoFzT2kZGxTFwugXJjVjYt1MnTnh44PEEVGMyXnX6Vl+2hJsLdmiNsCBjKIYMTHE3lteP0SXcai1lZAXtvFcwKyzP8euqVTcLgcq5lurjPiKq5vSEZ9c47sq4M5a7jpMoYyFD63icnuqC8oWw5Ry0XYOZQh6pCLyOgnSrhIVKscVyv++Y4D8aVfInX3z1R2+uVQD/xo/cdz1eTVDy/TqB010c5gtNllduYkadA/fWJmHs97OYVxYWl4zTHxCDuKiKWnOXtdkAcDX72irKVsyfB9xUI9o6uAyCBtwZn12Bu5qM6iwNIHCXcku26asyhpLV3mfVGqHymOeJ4xw4jiOy/x0FMGI+wnmJdyEQ4GXAXRfoVFeBPzDZfgz+bHOaq8aQS0SH32OEJkLI1cWffyOvpSdWLlJ+eyHw8Zv4v7hMyM7YLiJXEGekDd0zszw8ZFGA86BlM3B47pLjOGxFZVE0MpnHA9E+UyZEhr1rmaxz4ErZ7OPC6kM5yDaIr1s7FaBdyBAVcAXvec5IaEZLkaSDFphWtw0tgQbeK3C/kPM7Rn4H8pR7qV/YH3VMxNxN/7Gd+w4B/3QrJwEsg7EPkrtz/LsCdgNvH6RcRl2BuzLkk+lIPXHS9EUMbgjFoOAkVC9zASdPzMRJJPUdXxrDLcDCgdlvWD7Xvg0wSu4fVS0bIIc5XgX/TLdEKJVZJlDLM9Kts4D2DSJRPocM6Ohg2QaeK61v376ZcpyK842LJyw8bT+OAMs1VQDY/iUaJc/xdXV9kcUx/zXU7yEVDIf7kb0+kkoi9rbsnZ2fPziuA/PFdarBWvnK9pVmfawkRsSWus9tYt83KBSjtbvL4Kk45BluAtu4+YAp6y3IxTYGps64pwignowNAtg0JcoYQmOTtZnuWiT7hcqJ4FcSs5WyT+2Tk7HkPWLYn5jHiXmc6d+exRUCgCm+fDgbEQ4Z730UTDh+wAxFKQNU5lkj1oOgzJ+arBhRyHmgCt6pveheony9FpzPA9yS/h5Wzk4XKf4AyF8OEP6cgNsEnhZZ1eBmgkUyH+9l5i/RIbkpaDnUtfGs4XXho5sNhBrLpfZnfaLQ/eYJqkGmoZDoXwUCuKX+PlgFQqBpdhK4qUguzyNwe/u2ORR/Dk295sNz5jpkQNHrzWcfx2E5t9mXY0TkCvvL/JTFdAZKVsceEhcARubo4SWhGqkwWW4ZmOK+crV8zbbYhcA9PLrD0goOgfU975XilQOYRImWw5V4LuSSP6hKdi5WFNj6nSWWg7Is3g90Aaq3aQZ8eaTTBOYpOMcBkTJh6Qqx1AiQDadvuTVncQEN5iGvfZ8VtbEl5TPic20PBJgtDVms1DZfFDJbrMY6dxPEiA9R798caw2waz/e9BdbvxsI6dIgO64paW1xHscgf3FP0BLrCulku+D18SmAm6wulVTm7orjRn23SSvtrLuz8R5FwtSt8Oem7/XpqUrfA+D4exUbCECPOc4a2BFMfTLJey4lT7fBDAGrg7AxuptW4qV8n1qAOxBWgxmFkJD4BwnGAAAgAElEQVRRz7JcnW6gMmnayrA+m/dxwYRYlIG4P65wXPd/2q4sLYudA95xHOmmIqCrxpJ33ixXbZ6tNDJ6RBAKkO9l15xVAZqMsf9yIdAc28LaLXWv7SuowKaRbHsMtwTGCJA2dwuKouhtV0G7khN+pzCliiFQHag7xsc9CimIfi79xVW/YxNsOkxWt1ylGG4jd4EcBxxwpvWXcqLUlsTrmNh0i/rppk0uZQK296W1o5ahSMK4jsGoSlNWswF7FegVsFn/loObZIRkiQB+0xOiyWuB7uSIYuWpaz82YfIbRmVZcV5WVXstxA/c+0PItuNTADeP7DuPx/UBnfhcFl1U0LYTJmTu/6wqPrP9EbjJxjQY9vv7E893m5V+vr+DkxjB7p2N2ZgdvcSLOR57MgaAz8bEWcdcmZkdV03HK6uvAx3BuAN3A3xz0pXmGRTBdlk2Dg4A4Zu+E6HGpVQTvCG+12G1FlIMyQDpZiBAnf5cKlpbTn8aU/SFJgrEbvE1fQAbqd6X23eNIdj3h03Y7VtuAEzXlgO2QLCNPWKWT2f+lcFvLke2gGXDGMy0lxOpxsy5itOU1RABxpaDuShUcHyreL8kC7SUpoJzKuoqTLaoQjMBGJd0u9VEAB8i2ETMQb+N+I7xysp1BdNims8DwJx4QmJ+A3NibBt0S1CE34Oyzn6IcVB39Cnkke4BFjAmkjM3aheYYlEQeC9zMZSFZa4GxaKqh1l+OcRsncHCetFDW6ss83OdhO53B+hGeQm3bBopd4lzr370MXh/GuBuzDM0tg/w0I3JJuNCIDtdxAeHtpa5m9gkYEayGs5M+yosMqLhoV1KcyhA2u9hhYeWCbCYDFxcEyZfmb9klsHAimRHdrYY7IxsO0OyGxPPnwzesbCt+0RQFL5BMGWTvu6sYv9erww3FtY2z9+H8ojauZI8uVMOYs7hXExjbx3rW1TGLXg83iyB1b6XuQwJObCNMwZ0+KISX/I96WZhedUiKeiCMEurtiuByJ8PC5lTX+QFX9kZsf9sZ01xZecpEEv0Y8IKZVBLAlj0X5k4JxgNpM/eyM8M4jJp2lcAFN/Q6zxwCrCdA6dktAO7lRPFY9j3OHPyWERi85OOQs4wJO2C9jXdA9ZURYQ0z98hcTRbsvIsajCYBFmfNE1MSdhOWZIsKgG+1D+Au3ZIqwerWr+/YdptXPDneR1F5cOx58fnAe5SVFVPzaK2Y8Wd++PW5KiUz36AlKk+qcgl3IcnqXl//4b3b99issNuZ6vTsG2w8WgdQvMOQPiIa3KpNZtexEVjWRTDpfBIAUqyvbBuLW+NZUvsXNPaswq9g0QoE+2rKAN+74k+v70XKIL4i4NTOjX6h7+rfvZInCTOL1V944bSjstcQTxBknU/Hg8Dbr57zm9+z+yD+/7mbhIDeE6GErgZWrdvp30egn3PZEyxGcS2GejTXaTweGpkOlS2c+37JVf7ObOT07Kocp/9R3dXRk4Y255DsG8bTvahKs4TmFOAKS35l6pHuc9MC3A4unGF8bZZLmsRYIR/25WQ2ISoQMwaHa5ENR5eZMetudg9JuWmEbPaPpxMtB/H2Kj+/CBlfocVVuvQMcVmKRF4fkiZ3JeOQcH9lFYd4dueq/XeRTlBUCL5ClAj75P368cKXx8dnwe4F+3K3TBeaV2gNHRggV9/ByQuLCrSWDDTQh7H07LeeeY7doUWs7gJhDrAoLDowohmAfJzni0eNSbcZhcWcYshPrNuBTGD6Bf/NslNbQv6le36ONlYa9y3af/CBpAMke27cCp+cemX6out9bkTWN6bVo4tliBgc7uuM9qUjCueAUuCNEQwT1u+vZ+HxzdvOB97LFwhAIpszm4MuEZM5BFEpstgYe3OOrntGgfhGAMTGYJHV4S1oaSCXAC8Wj/ZoovMFyK7/iYnXOmXd9/9yDavy9brfcPaknRXnd52QLEGRTB8PMxzmlIqGRqZ1mG4q+gqHSZgllhq3ZSTTJjtgi6ftMLcGRGuL69nuB4koTsBtlguqEOI4Itk4tG+N2AqyHuXsdG4UgHuWBVZrRBhP2Y/3R1pwH4fuj8FcFfmASDYz11H8/ucjc17rJ9XkCCIaQHt4zicdVtCdprnHJCr4pDKJgpDWNk2Q5jO2ScDje3ONohZVqmUVwsDv7Bpnry2j4YbJ8vHz2wEzoQHi4m26q4Na2MCtmQbZmP2c5fCpMLjPe/6NPqFwO0gfZ5VwRa3yerf9GMMiYnP7blFmtjHfERGPFVg2xTb2Mtw9GZ3pS8AdAJTDIwJ3OoyObYB5UYEbFu1KBUB2spEsroqK5EbZnFd2WWZuAxAbIQcvbtYThwHBOltGwEuTEzFRTW8blUgK3DXsSXniUmL5DxtebwIhiesmp4dUNXTlxZ5FUnFYuDtmxv7/EHKqgb5uI4LBGiPzfbUjLkqGREpFuy7uEJACwB5L1v1qQ7aRNSClfxchiLw/1L3NqG2dc160FNjzrX2Oe/3XnITY8OfxERMGiaNgGBTL9ixERHBhumIRrwGFDuCclWIGNIQ/zoB4UpCCGhUCIiIoLEVGwaJ2PEHwaiNSDDBaG6+c85ea805ykbVU1VjzLn2Pt9309iZh3XW2nOtOef4qfHUUzVq1CBjdwXoY6bYBHEf+74oh1ouybm2elAB0xLJOaTnx4cAbuAIvEOM9RMgnq+tZnQFdwpE791CdUqOg8jp+3hg851dtDAvHnMkSbo7uLilsGu6YfYtk73XZecHVkWdTgoAnNe0GFPFMTikvyK5phviRABk/iNAu+4kg1GBOPUW1VFgC5JzjNKHXx/RRCI/9lmZFCP7iqLxcxmUaWmNDNXmW32Fn29jZaDlE4vMlLhcsIgv+Fmqkkp6S2O4AbG4ZVsycqU7gOi6YncXDKDoHltucdANDVP0TO++uW1xeQxynhPYACC9uAZAVtrD+mG7LlQiS67wIzjVMRQkKfoVIZcdHZtsI0MfxlILWWltH/qFYzbHSYIRCUBE+qDl1l/sf00QLx6gE1Lg7QgSIMpHIbcisR6Io6SMnJiPmGUvxLwqn7g2XRwa97Ejk70i8JuMW0sb1QVj7x3vce4PA9zAyD5nVjCz6/qb+rt6H/vs7/wNAATT2TN3hi8C4aIZTr6clDLvWRlLSdo++Lm1FxN/clU8OaLjqw9EJlqA8nli5dEO0+cQwmhLsoRi1oHCWWff/erCBgqRsfOubVSPrCkVE0KQj23Aa9L6oLBb9AwnibuH5nUwqmZWJFSMET3BUD7ZsEjDDkHvO2S3JdzSBGC0ULSXgzwMPLvYZg6ttVDWBEuCtggi+ZPPNoIhY4JMqWCWRO4glFEfVRG54oglnIh3+zrHijj7RBvbvjVjtQx7JCFpvvqxysvcZn03OOqSTLn3jjaxfcp7WqcVLqP7D3Ixiew0fpGuiFq2GGuaK3tHp0XihIgnwhofZGMLIdsV1M+QfgTuHB/1qBy/MA3EuKrPmI7qFop6P9dacXwY4D5zdZydq3+zAc9AMX9flgCrWta8fcf2uLub5J7+bV8xKQ5mxLIzTXlwkQxmvSmBrSgEMitM9SCo8TNV/swUptaavpkkDSiCPf4qfiJFJOvCpPhNWbbrpRGUMEsOGQ4sfwCfeLQoJPTEYaKS9ysKOSyu3rH0jt4WDw1cor0Ht0G538zk+rbZ4iQFoIK1K1pbsa5FvpqF/aGWP/rLo0saN+Q11r20hs13llnXJdKkqqonMTMl4QQ0J4Zj0nqLsmeLooByKrKhi71P6P6Bt2krABuuqV2ga0/F2RW9hOKpo0Uv2+2JjPtt0mJobbHl7yIhzzlx2qDKxVEjwJFx927huo0UtxKg8m7pV03iuq863nUveUkeloObu9303BeUz41EUNN4CxitjLv8Zh5vMr8fCA4s3a2aJcooG5IvQeVEwwg8kNMor9banB8fBrjtqMWlQFQtXn8j5bvCVAjewt+YIDTNSIq6YQCXzsakIcwkPPjN/O9eGnv2W8+7dHAl4EGxJBE9HE9NKZ3e6wneMv6rzxqFMupFIA0An5STzm1eV4nNbKiAzrFCxlXoq51cTjF4YWYvFUa4oWofaE090KJdySxDcZwo+dgoom3Yd2DfNx9Q6aMNF0W5D/N3E8AYcdK7xX7bPMaC3ZeM9764P9wWwaQfPJWppUQou7QP43lUPkM0AoEQVt+O7vdPoKjgb6GJsJDHBVhU0ZcesaR1YRRgE9p8lq2S1JBnEZskJnAv7sff9w0CX6jj/UsAy4Qw0fXetr6VF904Ia8JgB0WLbX7fNHmmwPf6wbBj4fPfXBn94oH2Zb1/yTBDHvVVCKSYl9FdGbcYP1IkpRyXkeKDHMmJGQco1HCQjY5sCoLf3Z8IOCeC1ldEoAtSjgD8Mk/yI6rHeHC0IB0k8y7vFBw+HgOaq7wq50EHSJTuk+YxQKJkyiTXFo+1jgWzxLNRqWMQYQCUGo7ebIfEkQUQTi/4QQK44RkNSEPYFxAe1KZRxEL9j4qwMpWSoNCQxGnQu6S8xQiAvFJY/Hc0Mn2kP2v9UV3QAm72z1qwmOXjUEL4Iwx2pkLpThvQkB1Rtn3FrvxGPM1tr6qRbDoskAZfcJSKE38knag3tsBIJtQDq/aF9yHM62cjgVLYKUt+oJN6KlC24K20H2gNhYq2x2Am+y9lc8eTdIzBt8jDdnlxra797NUiTLlaDLkxKqAdow/NR83WTfnjB4b95e82+YJHkyw7Vv8pu4rmdowB10xMhHpZ4fyTUvvMYw+wvHhPOtSMYdKLK2n/DyUrBBBP3EgHmfHhwHu2l7sc9OJzELm2eK0m8leWlgK2x7QURVAi/tangYTks1dGXtdkt0Eog1tWSFt8Vczn6pk7CbN9L0svd2nrcr4yl6SY4eo1zxV9eCyOERy8I/QaDynMRi1nKMvOs28BEwm5q+yPPy4PHUeAmmbjPwmDtqHSLC2hFAjc6wMpvoqaaIHUAxgbxaRMe1yvdbreW1Z2s+Sq4UYbtsNqjuAHdA9okXKDb0MVREma2No2rqYq+RyuWDvV0vypB2rb3p8GRb1eE0r2J6gRFgCbdqJprqY1JavKwBtaspMG6Q37NKAfUfrGgzY+qI5SWjYRKCbOXKYTK0DZtUoCsvuaIst5JHebYGUEJN2QFdAO5Zlh2AFeibmAmCWlpdd0CNyiskFua0YXSI2ruDuEeDhqVtfb6/4+vUbvn77ip9++Wv48vULvn77gtfbV9zvr+E+6X1D190VQnGhhEwemrvgznHuJYeEkwrJXDpxD8cdBUqiN8k3cfxqDVrG++xWHNj3O8eHAe7ZPIljYFCZLGYY8pqfj5eXiRCt2j1zTSvgk4FSBk2y7WCKLAcwlKlP74ObYqDxhyrbuxKs+S9BrTLxHOwY7xuAwN/hHLSRL/hvQgCDLdTCFqtnAvK3mLb1pQwWS74wsvFDi5iyNYBOXzcZy5kriaYvy2mMTqEqw2AkC1cHPRGB45CxQV1KkZIBpjsjQaCjR5nUw+DaYuXf1i3auaZbiM6J+2Trzcr18CohZBHlAduBXSUjpxSICURzISEtAACNk+/aLCabQFosHcpBrXvKeHcl0c3j0naoT95qZ36XZgAm5qoU7YAyooT9480RrDsXhsWrK7b94Skp7rg/brjdb7g/brjfb3hs91h3MTJuDATuIDISPVAMWxIrQeTWDkngb+YJ++kX/szTzWv8nlL3FzxcO5XpjePDAPfAuAEkPPjg8NlutAZO/id7q7xvbjUCmgsHJxDp29Zk3JZRTiAeL8oIgQQLmQQ6l7ifvSrzPp8kGd/bDNoF3hKsizIoGjrfaxPk9VXRSdhzowQf2EaAdr6fiGupVGHxZIxlleHInMf7RJkgUDFwbdICIDnBLOLxwlryyMhYP4ViJ5BoATqpi024N2P3+GzBLmduMW/nubb+574sWPtqlqAodLWd1dkRXG5vimi0MaKHgmnPYE3WvZzG/rI+qmpsTtViImHg3Ypi5tFX2yuyq+3ebk0uUdna53xVV4mFJwp2T1bVu2AX/9xciimw4hFBXm+7t5iPXeAs3wEbGqy7d8u5/dh3d4k88PXbF3z5+hVfvnzBl68/xddvX3G7vfquN1vMMY2l/75jwB4p/X5yhBwUuaqu2nxsHTwusxyJ8mR9iv/3PaT7QwA3B/pZiav5UCcEq4APs8Kn5o41KhPz1Ax5MSPtLBGSmQSHQYQxwbkiNx6tYG1733HvxjEMkGBZASxYact0pVPh2RDRBsFU4nO21Qj79e9iGpbfiyQIvHucKB8biwWQxRIdsS5c0ShtihH3+5EpDhpn0hRSdoqh0pLSEcyjHcNKzZog4AMaMeQkBRnn3qHOvrnrTtTFyxvKdCh6tkUXYG++QCUmTcuEdDV3ou3G+1XFNu9wc+bjns3r+TWvmKy7xPN9mNyd+/aJPByJiym9tE6MibehrL47vbcnCHhCVwlXy5Ld58K1x8O2J/v27Su+ff2Cr1+/4PX1FbfbzZPC2eSkKUbDRIHJjFQgLYNgRgdKUyyNcFkacNhPVWKefVDziJ82G8y9WwW7TGZSNpRtD0LS0+NDAPdhsPhRWQWQmr8C3Hf5hChoJVyvmoFkZTy4Ui78ihX5SHb92b0I8DDRWUG7lwUVfJXB2ApLPRTdy1/rmkKike9klDD2/BG0rfz547mN4w6lLMdok/FJ/qOxThPwZCY5SUuBzw22UgSbVpCOZT8zVKuSYgdVnDwyXU97IBK5mYECNmeuCmBwVwyDtluMdN+7b6xbU4sWUlHaUlEmuiZFXttsBu+5TyqAzveoY4Qvhivy+zqmZovoqbIgqOl4b3uJyWRZ2GQsB55JEva9A1/+G8Miu2aqZQPvW7we9zu2h7lQksiV9q3KthyHnf7Gb100JrCfSWAF7yitpkyXdsIkd4xgkSAZ9ftBa7x7fAzgfnJU4ZyPKnD1t8+ONJH34VW15CD0ZTntQQAKg67KYMh1XaIGan3mradmgDg8xz4cGJb9gfF9+ONZe0xK4ETvnQ3cA3hPVg6QGzkzy94z0EHt17ku5bNAYu6hJZWKoW4/YtrfolVLC5yZn9F3/nfd5quy3rkOsZlvaZPmA1Gm7/j88cP3Hc9koZbv7LfJgDl5OwJ3vU+1XuuK4/mZs9x1Nb+4TjIAIBYSgdvQAVBaS86uBWLYyHMx1U1CxIydFrd9vz9wu9/w7ds3fPv2Da/fvpn7xFP+AkBbGpZu8xO681nJmHspp5b/MZ3NzxMAz79WHRgy502AyrgTiCUmNDG8z2KhbiWwbd6Smw8D3Gesbz6euUTeuzYJXWrG2Td1mAyc2QYmP3Vh2wfGXd0jmNh1AYQzpnMG0MfyYgSvZ236pO0qaD8D7mfAMffBXL9n595SwuwgnccPDLwTiGgh1L5IGh46QMe6ndf9eK7WqdbhrMzsv6XMhRwYcm2jY62H558xW36ukTX1t3NZ+d3Zq07yVoW0LEsQmDOXyUH2tDS0TNbMYAUIYtdzAHRvka2nMi3yHCwcw67uXMxWyRbrzI03lm6RLwpn1pFQDcjJRgIBg3Bn1wYt8Or2eGOMDfI13YuMgSYj20rgLm4y77HfA7TfwcIPA9zA+6y5Ht9j4s8DIHUpjsKIkLs3yxHXYQTs2AuvuGGqqV4H+hkTfQuoZ9Ae6jv5SuMcpoExtMX8PlodAE4Vy/CME4A7syCeXf/ecabMek8gjTjrGIDnPsa5rrUtZuY9P3t2JVDmav9FIqvLxVLKOpAvdd4Cx2fXz89ICNnzfN04YT6We+6XmvOH5eZn+r3rudlK5LOHFzDK3GkfO0D6+Ir2QxmD8RpJSJKh3M398Xh4aGAC97ouNlnam21ose+2i9AukN4jlS16t1hzAqyl5SylOB9/Q7uXYcZhVbFjBHjKLvuEcoPYqYj9w98nnpEkvq3sPxRwz8fMLH5eEAih0ATbURDZ6OdgQ29UdKJq7HNXJyFnpl3LXBnOGWjzGFZjTvcb7nucZXle/+n6ykjPGJZIzeTmO6kI7Tw+39+ZByRYpmdtm2kwRoE/WDAYjMtoO0VhmBDfJFnBlY5kOx3dM/EVVqeDRVsK8Ry0+ZtnA5nlZF8SuOtrrn9NrnXW52+dn33XQLoJCbzzMctwZdI1bSvP8z5nZKiWYdEl+oHPmYkIDvUQHy89votnCFB3YFe/bu87tr5jY/ZOf+27ZY0U8XmoZbFc4GrbvknzDU8g2NsO7HtMUkO7J69Kup8YwIyMtdxHEjAeevLZWTRdIVJIW2uQRYb0Et4YcTndO+96O/FRgHsCkDOTm5/nc4dbnQARCBR24jmDPWWu1tGHQTy9n91zNlVnU7qWcX7VlXVnLIjlO4JfrMVEFb4RiJ4Dd2WW0X5igi7lGYOZzHrivF9mtj8y3mIhyPgM3lOhuYO8jW7yJpjbxOORA+DHFjnAt45/vnmcKJdZES/tqIwBuC83+/QMFM+OZ26l2i+za6Qydr7PVgIwsmsy7Hqusv1jUzyR7SFP9qDfnWW7AlYDVdJJ9r/WfyH7nuOnpEWOdMjiGyKrx/trZuzbe0db1DZEVs00CR0Q5vEb2pXj4gwT6Lpwv/wgWMnEo02AAO7W6tgXoGV2wEhF61dxvI7bM7x9fAzgfnI88+V9D+seBgg4gHrMXVcAntuJApgXIwSNpiIVwWHRzVTOGNzOTOr2WPWaOsH5HnBzsACF/TjQ0TowoUuGlgCe78+AY24/PnMADgdEDlr7nMAZzRc0ewTs45Nt6y3eoCoBhUJbcWspHKzzXtJ8P1Bp2AuIiUhZZHJk4oMysosAICJ9/MK4hspkabacfXXQXrj5sEhcEGxVR7fZW6Rj/q622dwHNXT0GdGp4Fyv6b0fQgSrLFZrryoS9gsZb1sa2rpECChbmu0tDswQyz0iSMJhyjet3t5tP9J92/B4MOWyM24PsVUAy7pAuq1EjBWXrjE6FNpc5gXYtdviWI6H2Gko8+JrxICfW4FQGTIKZpvXzxKWQLBskVjLIELXma8i5apfV2aqvmJVgb4D56t48vgQwE1gBXAQ3DO2fbj+BIBmZhNgccq2FfRhVU2YKnQym+o93mDwM8uuIVoVuJ8u4HmiEKAl57JUlv2ccY9tw3uN5ON08OMIbvF9+ZJmcm1DyWKMLHs6xNs4wXMsz9Cm2soGxfyebQpn/y3UgBWL2gq5Q4kmbIv/N4M3r0nrqpR/ajfxxqRC7F2N4QnMnC8TjOf1P9b3DMiftcuZon1mqQ7AMlmEs0+f955lNUhPtN+kkDg22J5KefA2KlqRTDuf4SDu7pEA7SK4FmTUbO5P1dqXY0x9aX9raN1y3qAo8EIrArTnDSxKSwYUsCohN5K/qew6N6/2dQxtCRC3cZIWt2q2R+9eF1GcDtxyfAjgrg32DLifXvkOaPPvAbzreYzn+MwzZpT3eBu0zwZEPVdBewbuujDoTBlUFtlkZFxmRiYAPet7VsuWhJ/XnZ8P1xbWQV8umdYA2uU+YQDWNpqemYPh2P/m2+ZCKQcBaeD0pGWxAwRqu5SI5pZzzOPt/7jggyrurF5SCs2+lnfAO/qzW1x3B/dqpO9ynBx8xrzfk/f6/TNlON+jAnJl3rOLZCYWQ73UfM+tN7TefDXw8Zn8X7MB01qg5qQFO9VNFZ41sexOVZa09549R3eE0gXSGgQKWRY095tnW/cgFixhWOEO3mTeUWjWRrxg4FihO+ioFM/i71vMaVW23aK+gCfvUpIMIxp03zw7Pghw/3zHGUDP5zmY/I8RxPUofNVXx3N+8Qi0etw+is8zV8YI3jW2uZazukgoqGFiA4f7xyATMxMPq/1G+99Bzj8gWbbqyB5qXSuotOlcAPUJi5tN+BlkKoubv39LWbDcoEkpLH9pc+TgAVNj+LkeuTXIehvgW+o+U/y1rLPLSkRic+MzNwPbQHsD1mVaRahD+5y1X22T+bsz4J6fP5Og6mqbSUX1cdeyMdc37xdheGLKbFnNzXK5LNOGEnwQAnfSnUflXn8myPwdxWWy7Xg8Ntx9dyrb4KRnGYZum9qvtpsnjoOvrsx/HAcc132STS+PMs3z2H7Vh30kaa24Rhukrf79AiaZCsWhagycWbcgRkL+RnCV/CzHM7Cunw/AzXdXYmeD9XicMyKyLpT7DldJcrezgXnGZAjU9b2y7bk+BJX6Pn8HkTp2ym/GgfMMuGv5s14n9XnrWn9+3EeHx30XcJ+1r/ogj9KrRZNQ8LN8mdfGrq2uh7eZLRvKlMIxR03tt1q2YLfw1KRdLL/OpICfHW+B91vt84x9z7+bn3MGPEAq31rHve+Q3cBw33fsrRkbXlw5zcJV+/fwgd8bC69ANROaaoX2Ep3y3iiuRSF/HfAA6dqqMmVlqO2UilCCFR/dTvPCs2VxwlZ83ID5y7WbX97IRNgRUe73IOpvOOAGnrtCnp0blp8fBPzYQtFBP2f5DuZSMaHO6lIFtTKmZ4BtDzH+QFDhcwMcCN4HlptsdRTO8fMRLEawFhxBpcXn5Fh0R9BdUa1Q/iJ8iG+B2onlKCqHAVfLas8UwCcuIXrY3ivdHsVldjZqFLFUG3CZ2nf0xt3iYQNRqwoBVJPN1td7AD7U84SNH4r3RNG/da95heVMAJhzO+QSZLuKdVnMbtku2BezPpZqSVR3yUC1Jc+dVsTdJfuGu2+cwNe2mb+70nZObvaJMfutyk0r0/YcQ3rmHpnb1b6bd4AfAXoE7Br2a+/cOajFk3pZRCZwv76YpW624Nv9/eGB+8zEfgZsZ98P7NVfYwcHL5wGSBGy+uvy/Rl4mXnWcqLkJPxvLucZWD8bfPGc8NVNMeZenSNgj4x79m+/ywQDsRBKTUiwZqJVryDTRloB043r3QfPc2W7cUQ/IgFWvSz+T9V25FbxGCJpQ/KhWKJsyBoAcwDxA+5kG9B6s7J0aAeUaRKiDZ60ZQHIs3M/K7vbOU8AACAASURBVCufFfd877fuURljnaCs964uF9nt87ZtWJaGbduwrsvku3c5gwDypD6+snKuR5CY4ueODb09ukSC9gLU+r1MMp5aRifnRrBmGUf3KaDD2Km/Hy07Y9itLRNwc3LS83HHPXrEtnPy1NYh5E70b0nBBwHu54ziTAB/XuCuE5EzS3/eSMfBlSbTkanm9++7Sd4qdz3O3BC1wKNykwAka9fx3va7HFzvHQqOL4aC1S9p5iKURfVnwq9VtolrjWePJfDGg1k3Vqe8hMuW+T38/gEYkmVjjmggNwzixhZuuZh7ie+TO2a2NLzuqj4ZiZZtTqXC63jNJAOHdj4B8fm7t8D9TFH/rMyb52fLsP62q6Ur3vcd++ZujH1Hbw16uYQDy36eynos7/y5jAefLOwVuMtr2zZnr6VcYrLAFM3xT6dzOp2jgha3DzTLM7b/EbT5XiNIyK5n4K4Tk5Qt9Ql0snlK/pgC+TkqfRDgPj9+vaDNdw3/cX7+/kLg2H4EbZHB3KRgNI/xnSNK5uOwgvMJ2zow+jcZmU5l/j6TfH52LQ+BN6U3zd0BVIL1ExSP4PJ2iUxYSaQCvJGhgmFhHM5hYC2qDdoc0rv/vnGyNftqAA1GnOg5kMYydtbhlMWxJuXf1HfP+nCW3e8B32fnnyn/Wg7K5sywKcP8/nK5ADAft0KhXbHtG5a9eYy1b9dG/3N0IIqme192uWfrtvvE5N2yAt7vd9zut4jnrmNP3E1hezckY8+J1czQaYBdrVsUjE7GXYVvHBMp1mNfsq2WAcTrdwYaqRDNjWe8uknzLThtn8/3LDbgO4BbRP4YgN8L4C+p6u/2c/8mgH8IwB3AnwfwT6rq/ycivw3A/wLgf/XL/6yq/oH3nlGe5Q30XFh/LuDmoNLzCcWzMiD0tqSpj1HLPxuIzzYOeDZYZ0b11nUDCJR/wz39P5EjAJFJ8vR7OowgqbDJlPkCggR33LFrZvF/uw3q06rImuIAIvga8BWSWXapIDHdP57fGqDd92g0yj0Dtz3LmedJu/G9yXPwOa2jM6dnfTjWdVyU9Za77L3v6m/OnkPgfqaw+ZkLdXrvaHuLcEoSIYLtIMf1PwmimdaYjAvFqCiZRmLfx4nJmmCqblisQOR6t/QjR0War+eW7th2B75xsBaSDcvw9xEL5OQFlFFxuHb8/Pz4Hsb9xwH8EQB/opz70wB+RVU3Efk3APwKgH/Jv/vzqvp7vuO+bx7PgPnZ32+dCy0cgfb1++cmqv/wRP2ZJl1ay3jhCqhkZoXVnJm/Z+WeV8OdMvBwR4ygPQxAHxDHQetuAowYfFYWEUHXvbBYcVMvl1EzxG7O61wB5IxxvnWQ2aQV02MwtcaUob0Qe9vnsYa2RZ3cnaLa0HUMAeS9+Tla7smgntt4vO74OwI9Q8fO4qTne9W2rMy3tuUsb8+Oue+t/Ua3yLNxU+WwMu7Nd5uxZs1Nt3eCd0x4aPRZuNhkbB+nUQG4e68+7Ttu3NX9frcVlA7caBmTvsCXXwnGXXT48t109piM5CbKtd4JqNkmLKfXQIrLwxL8PiFuVlFum2efo0kKlpyDuz1j+fUDt6r+GWfS9dx/Vf78swD+0ffu89YRzXYCHm+U6/D303NKre5LSn8Gd8nZr6yjMLLuZvv/AbnP4FnHHp5b2VwZVPmcJx0Y/rj8e7i3MkHTGK5GoSw4dX6wXBSqSqHfs+N43/K7qsBiub6MjycrqsR+ZI9V2dUkU6ZUqEjinN/dNpvolqCqMEa7X82+d2RkM4PnucPS5tLnw4Krdjx3Fl2UbXAM95xjrQfwe+PvetTrz/5+VgYAWNcVqoplWwwY99z5affc2RZ1guhQglZ4CSTBG60YscYI0qe97+nTfjzwuNvE5FZWUcrSHPgB8LlNfIPhujXhHoBdc+RzrotVF5a3lj2sLm50MlqDQBIMm5h2fOm1Yhn3DyovXtvTahnHbX58C7v/evi4fz+A/7j8/dtF5H8A8GsA/lVV/W/OLhKRXwbwywDwN/3G3wjg3A3y7PhZgXs2nQ73mBuJbT9iY63BE41bmOXMtuU4USN+Hs/uccbwZj9EAbn4YgK+8fupnuWZLGc5WXy6KINwvM/srpnr0OY2cUGOKjgroVnLzwSQ7LPCkF052fdy+nsAULGRZVugpetnVATTvYe6Pa/XyKzbqcI+k5MzNlz/nsF7Vuj1d3PZfpbjLebP5zJndygf5NjiYrTc9SdbrYI1wZB/jxY1cpn7kBHQMwTSTdK5iIr3E0vf6s+jDzt93OMS/dM0EkPTF3CV+G/sv3CdsiKSAK607gGu5gU3lZ7cZaFAglTWMQvECtMnx68LuEXkXwGwAfgP/NRfBPBbVfX/EZG/B8B/KiK/S1V/bb5WVX8VwK8CwG//Lb9VR/P1+wF8/t3hWk3tpqkSy++GPmLN4oSWM/wUA1DE00qWzGqqscyVE5QELADQsvSYLL35fbpTzbdAm8AWMcW13UB2ObZJWmcTi47PRxOfk3DNtzCO3V/8Gv5rXMYrOVAj8RTBrAmWZS31Hp08Y5+fRJ3U70OjTnVXA+OIN9bax7mkOXJSVNZdBtFR9o4yWJlzTee6rjZJt9bNFaRZ9kB3rVVZSMr33Gc9g/iz40xWnv1e5Ljisx6zRbCuq/m6vfwm5j0jS7YNu/vBq6VCF5EJjbtOQs68nJ1g131C8oHb7YbX1xteX1/xerv5xOTDgdsz/rXMCCitRXz+rpqbL2zbkCI2AN3HkP9XDMmRGUfebI55/4sWqHZ3z8TKbEFvdHeN49juMU4CA2OSur4bA0fPcfzs+LmBW0T+Cdik5T9A1FXVG4Cbf/7vReTPA/idAP7c99zzAMDKgfr91x2udUUWzBsYXgAi85cGJeD3ZBd2Rl3TRoRl0gl/PzLoyjIBeMKhzJ8g4dcCGhTMzNRKsnU+H1EWDKylgjYF8pnOEy9vimFhgfEjyTzGoKhWKpLwPZ7BMHk4PheTEHPk5kAn07a+GC8eMvyxhwLMvc70UfLv6Lf0lecGDD3uoc2BfAL9QUnU4gTLZtzuMi24KCvnnIWHa4WKzis2y/dbgDsbWtEjE4s/Z5PjM/he3S9CAVYMeaOH9QgObJ2AW3zK2VoyWpFFQAjeqghZJ+Pe937Mwb1t2Ld9YNEisOyAooD0sAbNxz0nbaObRAcCR4xI0Gb5SlvKND5ygAS7DncHI0S8ktGmUi3MY18Tm1I+Oe/yNvL9XMAtIv8ggH8RwN+vql/L+b8ZwF9R1V1E/k4AvwPA//7u/ZANWBv14P6QCiBAMq/8/MxfdD4EEdLPnbgNm1PwkuclcKSeboBYh0Wy/MqWJRfiJMVQSOuQTvaV7FZK2cdJSnZyR0ip4xYtLOXgKT4zszDGxjAhKsmhnCFDxONKAekKMO1ktACMd0sx4aiwUM9NDa0AU8FVgH+qWeqt869UisPnonxdVtqS8hNtAB0Gx6y6j4s2plW2w5PGqKFW2DYXoiQLL0AeQN9SjiUTULFZD6BdmncAmamJJep68mVpHwpNdR/we4FE+eBlaZIpbGk98caDqyTaS0tHE7wR8pQJ+sy91WEiagx5x+O+4X5z3/b9EbHb27Z7RAts15vmilYQat5SDJh/23aKZz7vGh6IYYxUearW5zyJHArILwnQNq0DUXPVNLVxvcf46icrioeuSbkb3Dq/TsYtIn8SwC8B+M0i8hcA/EFYFMkLgD/tFWPY398H4F8XkYe34x9Q1b/y3jPYGhEEr8mQh+NMaufvzz7zMgJy+TwwHAdbdVadj6Nf1G7b1XZi2RXYVdDR0OFJ3QGoNKivlELzXToKG5K2QJp6GJO6cLfQsdbHkZ16FDIfMHsMFmDnRMdeAKgHogd7DJ4sDt0OJt2FCx57CjEhsvG22LZQ0qyGXtbmoMMZfafFDj4wdlFyDtMNlEykAsDcxZLVHXg9CuglCzLQqt0+gjfbMIAFWtjP6OMmcNvAmfyhHOAFuBfPSW3gPQF3rJxrw1ZmIQtA7DLPRSJZBwwMsNDroa284AgWX8ZOjWtOdjjmeze26KAtAvW8I4ushsFF4aQCqmOjkAbJcRNjbaljq/RQuMTIuFFit+11fzzwuG94PHZsGycVLQNkcwVhrhO4SzhXXXaGFXaPfNkzymSGRHELA0g33+CuPMEcwwEFOpNvCUTF0/cCTN0aSt7rmp9D+sJK5uKmmj//2fE9USW/7+T0H33y2z8F4E+9d8+zIwZfYQU8f/ZbAKVyZZDq8XfT6RB+CliCxfy0wriVkzVZvO7JjRIjnLUXxk5lYM/MhSJozTu3nwrH7L7g4KqHwrSjlWXa1KGaheGDS5OYie9V3MfuAkXgDgETQGK9uLMn6ZZXoTXkmou63LnkS1F4rhBfiq7qg4S10TSYxFpIglpaWSOJPf9mW0RzSDLW2mrlJxW0rX0rcPM9gbu1kUX62Ix7clFFAPPivuw2budV2Xa4I6KMZYETnh9SHlxdDxW42WSDsiZgk8WVmOu+e0SIy4ZAgmD0ZkmxBiutWhmwfBpZj1pYZEPZxaMlISQfPp6AYMH7blkBt4dPTG45IcmoFQWMbRdzM3o2rM7uddVwkdCvnUo4yx1NGhbCc+COVuF/ajvVAwLpvD6boBeSlIy+tluSjO6pGKoL5dnxoVdOfvfxjnYajkGAgNor0SkThnNYqIPjrhomns0lODjHtWTb6SKJwQc1tq3q+9AtkH0Plmu3qIyUxcnFI+KAT5NtB4KF993DnvYctL0CN8iiCODJDJZmU5F07QiARTIlZZNMpnMYzI0CW8ueE1R9X4rfdGz6YeiX/gnzsvpbgxGNsbTjjY59G6046dTk6EANFUzWWl0JpcxRHrFdYCZgIzN1p1QKmJT3InT1z2N7EEACYcoP7Apu02XVcKvMU7ESoOu5vpekZl6fxcMpbdUf4l4o39eQR5MDxIKYeqgTGI2yYzxEfPMAxd4Vj33H/X7H6+1uE5K3m8VuO4jvhSmLE5PGDQc4Uen9tRHsd/dxKyb3SJEIAq27gYYwzzbViSWYgJXvVTlxfNY5HTo/RwU+3oeg/R7l/jDA/ZZ2qcczZlKvn+91uLeMizDIekZze5wgI6hzw9GDCS3JiGJPOd43WIeDsjMaaS127mC0id1uBCRVdQaUrIIz62KqOky3NIF3N7v2FFpNJk1A2QVHEKfPXQSL7BBOwtXvHTzp80yBJzB7Xbwt9l7dBIwwqH1aGKX3UQBzk+nZ+fwA9xPQrv5JYb8jz0WnsLd5LzfJIVpyoqRkxDvfunocr22ioM2ZHlMFCWDzEwSyYu05s+1VRmdlHwox26UifbhYvI/pI919yfecFjXcCPvuE7LWT6oNZPKyuKuuDgK2eWsQHWUhE6lFbyYBKsqGeov3pcwaw7bY7e3xyDDA4rNmv/auaK2jd28H9S3LUCcnj3MV41GIRkugZrRXYw5uyf6397DB41wqlFLBpv63AzfxxDEgyhBNUS2/ueGPx4cB7np8L4if/fYZgJ/dc9aYYbYgQ43it3xp+g5RfpO7nTsbnJk9JblJRGyY0GRYYGWqnLC0W/jEBxWAD7a+Mzol62M+vT0GZd/3wW3CcdQm8TF2PS4SIfsWMa/inO3wyLoTvEdmijKwS4tKbaYE1wG0J4ZnCoRKI1Z3DPem24vKtPot0Zij268bKG51D4kzK+9n0SIf7HgqREHfvRWbMT1LrsWdcAwNZbDKRsalqjFxV6OQcvBnvargpVJBAe1cHKMeFjcD97aPC2daa+jOnJsq2l7mWESjTXJBkfdJ7PBSXQsy6BawX73E1h5Wl64akSR332eSmydYOF+Z/PTbWB0BxGS9kyocl+CH2xD+yKq4vU6WdpW5T1pOIlMWQH82lbE9sdem5/+Up51V1gDuPnR7Yd1FQxYP1ZvQ/eGA+3tB+7kmHe/zvb8TydWEz645mDSTiRQafAKSYPPigMkY6WUxQDYkMXbmAJ6b8NohDiIi4rGe5l7Bbuype4woZ9O5a8i+7enrLIxbAE+FijDVCQ4BlCJYfL882wjXPmcCHUT9R3CtLDGZDYYWsffBUiFzDuabjNue2eJ9ZN4Ja16iE/cK48lr0ntPOlUHNBtDy0DysirSbUK/pAg8ysH7qDUD22Y74DDNa81xIiLTjuFlkAqyXl5Wu38b2oklmuWyukTItCtw81zdmBpATKqybbZtCzfXYFn67yB6iGOXJgh/wNkR7axBgBj2d3uYi+Tb62sklhq2LatEySdWeDtXqdZDvWwCXNwjUv+nQqd7ZFlCEVndCqOoQlDkRGPz0pF1187kmM9pWFfEEAyhgbx90u93jw8B3LMAzp95VCE6suXjuQqu7wG5HgYqAujeex7NLpaxwmDcM+lzsI2Dz1ZyiazMAz0E0DrdrLFuuRpaYQhqJjtZ97Zv0H0E7kYG6Awh06GyiK0A9+6g3dCaRZ/k6rXoGbvvMvoJK2hLkUrnP8Gw4zfRjpIs062S3s1V0/sJcJffR3lO3CvNwbQ1AdRzrMT1vLI0BJCDsMBDamJ2s7Wn7dWgYwRNtzr0kI2ixEbyHMAgvoijac9IFDUtwcVLWaajbM/segZsAju/q+WqeVJ6t2maKN6JBbR4GtO6InZQhLyGrStGUMJ6dfa/7Ru27ZHpW7lSslq4YQWxb/Jz7BY/vUpJoo0rcIfLLSzldJFMIoDwdUz3qz/QQXjeOGYIGu4j797lQwA38H0M+XtAu/79jCGfnaOwzuefXfNMsZAlArkU1sa1n7MfhommC9D2xeJASR+ANN1k7ESz2BSt7WhL9+XABswEb3XGTZ9h3/ahnrGPpBYQUgyTowncNjhjgEqJcS3tY+Ula6kulRy8CTRUUKXdClCzDCggwec3Mu66YrOCBD8Xt02TOcqjpZKRHIhZnrlnq8KpCo7lY+4PB73eD3UaFfv0Obt9sEBowtekZUvLekfJZJTNyqjJuJ9tA8b+YyRMvd7mL8akVNLMEmhw2VgWrMuK1fslIqgm8ItzZNxQ7LrjvtlON7fbDd9ur/h289WSj7vJNjdIoPBL7jIUW4BRrbL+8244URxJ5VcjfkoUkEQ5s+dVfG4LqXTcxPIyYfJxTFjkUpnUa8Rtid8VyH4HuT8UcNfGrjmCn/2+vp99N9/3PaVwBvRyHMVPDmfYg7DGf/53YYYc9G7+dyXY9zhPM75uNtu7+7rVYqib+hL73oubQoYBWHOQ14gR2mb2VU6QCeljE1ux2C34S9EhsM13eXkMahU0bWhdACzonRulOqMeWCLbFiOzBgGbv3fAbw1YFKotB2/kNp6YtrdVVTLBuGs8ct3stTD998A7QJXPWRp6F7TWc/ebMrl7vO944wSKIyNMy0KS0ZaJb16WBoDH91c/Ntk2Gey+Dxtdoyr8rKXLP3NqlH52pa7oEb8uiyuWlvVMoE61x/+5wnFXy+v92DbcHg/c7nfc7nfct3ssV2ca2YoGjTLb0wLS4n6ZXRfRXlR4zq5DFpYFwzwI27Tc28qeE4zZWVpMaidCpxv9Hhl8AnbaBOrlrf74s+PDADdwZMHv+aafgetb7pNn9z0D7Z8NuMu9MPYtATsO/5sMp7UFaukWXIGPkR31aM0tA49MGZhkYWYUXwozprrU3CkxwAoVUNjkS/jnLDGD3YMYVn4vEEDNtt53OJCZJdHiLmxrLju3/8wVYPeobDbuCzdfUUyYmRbNprmkq2ROaj+6qE7Yfu2uUkmOJQK3WWne3k0yt8WgnMf6PP1c2Hd1XVTQpszU30T12WfI7JfVPTJMWA7WFZnk2JwmNwVc6JYQDG3ZButKDrIekKbVbslJRANubk1m6VzNVbJ5WXM5PfuiqyK2ViplI9sGkBO9pUxhLUph3EWxz2w7QZvRYTxZLUjKR/18jhnz2ZF1Z+SZijy5Qx4fCrh5PHNHnDHyCq7PAPx7GPf83LdcIm+UHOyeyHtSTN9gSw4+jRMhUSeB9spAKzhZOeYtl5pYUiNVxeVywfZ4YL9cxoxuLlBLG5MhsSzaczsqW3HZwdWRTQx2JUeJvRPFWjLLmBBcEBNVUiYqsy4NAYaJV+C4CMxEErdWWhbRNz5YOb0f7NaBxQF28+iTcRMEtvNZhAxQc8WkqW3XHeJ9+fs67meZHPT2CMzj91P+kqHM5TjoLQk2m26DmhXPIbNnWN3iLJnvaHQjJOsE70V4LwqEOVq4vH+uj3pbcukMV2l2VTy2Dfftgdf7Ha93d5O8uqvkfsN9e2DztKzVFWL91qO/0/1WxnltIx+CEeZXLJdwkXgCtLxW41n1uXB5Sf7Nseztr0wIduyj4dD4jxS7lLdK//PjQwI3cA668/v3gOr3sPe3rsnOOL9+PE8/eYtBDuTgz59V36cz7zYK3QDbSt/aWAaa+FxSvSwLlnXFuu3he9yXPULZ6JaJKADe3uNeUYC8Mn5RNcbtZfGHT+w2FRPNZrKx6lqwOup4n3JfidM5XxAxtv4MgnYwHU2T2XaxAbjdqkKgvrqza5lpc/oYyb4KCFt/V3DF9LnmseA6ABnGH/uZfT2PwwPZmIE72B7HeQWvClJ+nsAzgRlmqXF5jiiVAmiVNZP1JYHJKs0bQzT64Qc5L0AoBfzVF7H1kz0l922I3Y5nlzpEtwe51cLma20nZdzynbvmHCOTookO96ojc1DCIIRXpl3JzfhbjL8oX2Z7CY5RR/PxYYEbIJua07CeM3GCa+2En40tj/d7z7Xy3YdRURROyS9s8ikgWiB7h7Ze7cqi7SvLtOtFzP+9LAsA4Hq9evif4np9Abfi6t0YShPxZEirTXJN9V267y7jfvRUHB3adziaeLVG5sm/64BelmJKFwCsbWrvilIxZ92p3EzhZOSMgWpHkMemw0iQwrSsEr5dGcqS4s5eGAc4gaj3qpgwvOdzcmVgg+QzkeWHqm/5BlTzPgs6Yl21JBTHfNLDS4tPt5onHAOHeuVrdd8uLbAM6SvtXPonJmaH/iUJWC1slEBYZcuhKFYawzY74IYJ9Gvf7jd7f9wNwAvb7hPMKdkuyzg8C2M/lPKmzJbJSFobZWzq+N/YX2TYtGNF3MWp8czAi2K1DE9QhNV4JNbvp0AAPhBwU8BiZngOon/CvHntDN7f87zW2mESlPedw6RqGd5m4CgD3d0UxRyiRuV90HzQQ9CkB8iaWets0v3LzEbIB4m7QdbSdv2Tlfvxww943O9YWsP22CJlKeOyY2Cf1B2ogkZXSgtgbcKwP4n43bqrDQfE6gmYWmtY18Vxxf3vdNHQpGdinbrsH8agaVGkjNRVooq2ZzrWWAg1xXiz7Ex92wuJGnyzrb47m6IbpEwM2vetnIMHVMhhogvxKIeWJ5nfkilb+1hmuzEypC5MeTwe5rfWHtktZUlAqnnCCc7X6xVSFPjlcsH1eg0gnonPPP44bsy6y6yIy7qE68HcJClHgLUdJxN3nzi9bxte7zeL3769mnuEk6hhSWCwPqK/UEAvQBr5QbgfJQLIGalF2R388sg605LlqtmqHGYL6ql7tvRqXFpO1bDLgxxQeZ9KiR0fArifueKf+ZvfY8AzqB+eN7Omct8K/nPjvnXfKthz7aqEMXBfAjQlNL66AClsSXt3X5760t7BYAtG1eJksmvFy8s1Ix9EAgAytWiySZB1Dm3EinVoFwss8TIwxecSgMxIA8TzWmtY1iWY8uV6cSwUZ4kdWtNtEsT3nq0lOQk2A7eoQvaOpoq9Udml0szNHFoyHFeGlvLFzX9lWyJMadR3ARE5gNn8wEv4zEVQfP0ljC/p92gxBvMucKSlfyXlnZOLD18Gfr/dfCJvw+12i2x4ajtdGHguxqYvlwuWdcVLlc3CwAnenPOoq1tHN2GVC5ep5iGai+Ujb0v6jge3QxGo3N6rh1Kir9smJL0uKGy0ukXqXQNw58jpYnUU9wgjXlrpp0FJlfqRBLx1DK6uEyx4Btwz+TvFkbj+eSE+BHCfHRWs930fzgFHgHymvZ6x78rw5+eShXN369kH9m7ZcWzyTKoKEMyr/xQixmotZZQn98nydTioiU/sqSL8c8X0ayK4LCvQFY/rA5fLBbfbLQY/VMtADMppbyduD3PR9EjzamzNmZyDM/M6UGB5/bqsWC72208vLzGQui/FjtjizTeB9efAW8qSGk0RM+DgZ/IkWiZeFbprYjGFeHNp+PJVFX1PZhMy4f5PMjLI5Apy8B5Mb6GvGPGbmbkSoFk3Ktd0RaTssV2ECg2Wq/qxbXjc7/j27RteX19xfzzw9evX2IfRZ5KxXC4GxpcLPn/+hAv/9v5d1xWX6xXXlxdcr1dcLhdcLpcBtAH4buriOy2l2WCKFKaUybTXlhOUTMw08pWoa+8dj93C/17vt5yQvN0MvHvuIcnnOUUt/VRyhueHtK5Cnsc0DCnbGMdeGQ0EzjijOTE/EIOW1lYsfqsKi0SBmKUoMeed1Rsid2o5cIJl9fiQwP3MNfK9E5LzvX495XjLX372XdXWWl6SFw1+VUe8ZH2Nscr0mXlGQH9eDRWqPlgz6QEsKxoELy8vASAAsG0bAETWNCYXstjt7i4dUy8LmVlrLmBWJoJa+kQNCKIdPBnQwOguxuiun18M4BvZ/w55PCCbL9hosARNvUcazNWVQlvWUErwMve9Q/riibSSdRnzy5WS1QSORPVd0becKKv9GWb0Mq66FJreUoA7gIEDusX3NLfDVWLI7eBlUsGBHLLTNRbv7PuOPeYGJCb0OJl3fzxsWThXx/oE4Url2XLhDF0bdI1U10kuapLIhUN5FLBuXkZXnBDkgqjWMLulBpIjntjL792diDF++7Gb62fzmG17jkC0Wc5tjvvUgcm2i44Ilo38LoF6yqUC8ToRW2Y3FU8WAAcyPatI5Feny4WWTPQ3I2g48e8WNPOmxPRMtNOI1e/RxA8H3AcG8oa75D0WXN0ds3vke577rHzVvMXPqgAAIABJREFUTDqUw4XgTUXD8sRAIBh3tO4bKjSm6WwmZGWrsxDSUi9T+isWaeg+ELdtC2B9PB5xbsOG3YGD+YtZlwhvk8X9pBR6B6xFzARflthbkWXY961YK+YeIaP7/MPnGOiPx91CFZcFj8cD2gTYbcUhOiKMj77Xdb0MIMzFJcu+Zyig94ftbTmCEfstU312A+6uw6CFCBYHbQ7MmpfFm32wAHJCNmUi5aMIBTDkjBn2QS2y1fcOud8h7utt+w7Ztij/tu+4P3xfxturAbkzbmkNFzWGvKxLAPjibhP6s6/XK15eXgbwrsCt6tkoe48dnaw+GXVjG0XU5e45x8HGyt1uEGC1qzHu+/awFZOPB+6ujDjRKq35Hqew/C/q8dnDWCrAXcYjahgnkh1XiyIMiALMxGr/whWG7ZbEKqEw7bq70eLuQmlL3k9zMpluSpseN7djMbRDQkToKpvI3snxYYD7LRCeJyz5+5kRn/mLwoz5juOM3b83IXnubkm3gQld5ko+VSDqnFoa1PfQ46ADJ0k5aBrNuRKeJzQrR3dHXcYcAL5taMsD97sAPskFmDlueSR8Gy0fRCjMkju8XK6XnPi6OONWQPYF+75BYMx3vV5wfXkxwPj8OXzVbbUYc1kaZFmApaFtFtEimj70l5dPwRSptJiStD22cJWwDYylX1D3gOSkKSf7+mYMyCZsjzK1lMlUY6qrh7vJwLjrknoyvmB+OBmYYTJruGu0mv+QyKMuAshjw/Z4WPu4jHVwI9yywUDIqCuQpWG9rAHOnz59wg8//IDPnz/j8+fP+PTpU4B43fAhFA5lmRaXC6g6+6Wi4s4/GTFEF4VQpMu7ustnD8Vzvz9wezzCX9/VtiHD0kLpqOQqSS7Ggde1IltarxgIDZXMyLozzJV2mhZ3RQXMCGHl/ZqE9Ud34dIWLBcjC9Ja9HfvnFTesQmw72Jjje3UPCWG+0oEpemHFjw/PgxwAyNb4TEzkvnce/d7b6Ky3vt7nn12//ocN4Kh7p9WyZ0+6t0Zd0sGHX9LhgNxJx1zkWilcDGYwftOCoFMUVWxXi6AmPnN65hsSPYNume72uavLbYlU5aj2cYQ4iFjsiyQZQlmC/VBhsJKl9Ve64qlsLsONX9st+XXS1lJ2SCxm8zV3T3VHbPvHdh2dAh0bxB3P3BQruvVwGtdwRzirFvrO/bFwBEilha3p9vIquh7Ra6LT75ezG3SGpbCrmOn+tqpcvwY3xci0ErSLx7NlVJvO7Z9NWW/lLhq0KSvxJNmv0QY3xwtUhl29WnXRVgkNzOpyHYdASzdBNUFQblmT6abEB6dkSllN08qxbSttocM3Ruc6NZWCJCklTKCto+iKSMlMPu16b6qGDOMyHzz78Ndz+ihlix7XdewOJd1zTBKAvcuJquqEZHVRcz1KOnuLAIS76L6Dmx/IOB+y5XxzOc9X/+e++Qtdj7f+3tdMjN4U261K7r04ZnMHne2EXqQnaRoCcjBZiafe2H1AKaBZMJ6uVygAJZ1BUSwbhvWywXSWoSTPbBBnfVIF6jskH0DxFLPWsiiCZyKb8fkYC7OSAFgaX5OjHG3ywXtcsFyuWK9XkPo0QRtX43xLAvgk8B2jxwUnz59Mkaz2v6HqsaU27YB9ztk22Jykibs5fqCZVkLo7QwRG6NtT0srK7d7rEAhKxdBOm7d6viSpBbGi6XNXyaFL9YnTiZ8uKDk/aeRbRkutGQLf++iWRGx25A1tbF9mxsDlyuvE0pWhmbrlBVLFdTjj/58Uf85Cc/wY8//ohf/MVfxOfPn/EbfsNvwKdPn/Dy8hJzH9XFdUaYCObdF2MRWLiXprlZ0mUE5o4phJgvbiP22Hfct5KTxGO2afWJ9/UKRReNxURGME6SwJWxmdEs84RkC2WT/TJy2u4sPgg9FJG2VdLV0rjq2OUi4tjXdBnx2PYd+7bh7li+iUD33V2U3FRjnGOhi4Xg/dbxoYD7TIB4fM/k5Bl4VzO4/u7Z8Yzhz9ecKZd0feRkSi032bTGP4A+NAR7S1MV08BKc5SCJQNYzP53ICemFMB6WUNjbLtNVt4va+we4sE7o5und2AXSNtt8ACQ1gEx9r5oBzSZIc1F2xCZL2aNc6a2LFAIlkvuI8i2Xkvc8dVdJW1Z0icsloq1ddueGQW4DcyuBtxUFL75be+KZe9oy8MWKalCdlMiZEZ0lZgL6IJlXXC5vtgE67LgclnBLIgRndJttyH0tIBiey9nWJSJWJvAyAklZ7b+2n2Siwyf/V/Ugd1/aVgXc4fQJ7per1gvK37yk58Mr0+fPuHz588D4xZ3WdXbCo7yTfeABb2PE7O563vOgcAVezDtkCUNK89CAD0vic+JEDjZhw2ubKWOneafy1oHV7ZCxo3CriVzrzP9wYAvhWA3MlxFjEoyb3M/cUPonNQNd2Fb0MLHnfe2cil6X9CXHaqeVli7tb1qhKVGcZQBCSXFxJPjYwB3MZHeA3BgBOP3/Nw/z/EW4372rAHwAU8aVhjCdF+/KDRv+kYJvMZsq7namu0sz0EUfO0t8Hb2uwrQNbv7sl8AAOv9Ekl8Mjsg3Sa+/ZXAohQ5aUSTUASrs4cmki4VQbhTBhAyRIe0FYvs6Lpa3VvWM2KLlxXXT5+CNcdqQdgk19K7rWORDixIRnS9esjbS7hnRCysre8dbVmwbxt2Vci2mYVAt5EP9jXus+Dy6QUXAvf1Ev3ASc5t33xi1UL4AE+RKpnhkYNw98x8NcET3xkNoaoBFIObxH9Ik3xZF1zFFtPI0nB9ecF6vRhg//hjMG/6uCPsb4ggmcFBADVQFHWfrpb4/FbAtayKPbgfBL7npE/+ukViPu5c4s4NHtRdZ7al34LFmTZajhm2m2obNoDgmKHyqMqEfX9wk4S1lC1QXZ3RNyIhk43WwCUXMsWipSlPi6o6ICt6X728HcvSzP/TbG2E7RTn8xduqYgqfK3Sm8eHAG5BZsqrwP0eCH8PUH+PEjhOLr7P7uv9+Z6/Lxp8Am8AGYrnHZerDjmEFdo0zWy1UDzurG73MiEu9l2p68SeChNZV+vy6+UKkYbPn21z2Mf2iLj1GmWybRvQBbKbi0Jaw/p44OJCrC7Yl8saDHFtSzBslQaFKZzYcUcEkAXrBZBlwdLNFdJEsKwrLu4Tv768mKujNUtHuu/YVbEr0HZj3OJujua5WS4vn7BeLhY1cbnE5CInIre7hZ9pa9g9X3kwcLH45HVZ8PJytVjol08G3OuK9WIThaKWJKn3Hf3uS7L7biF5IlguayT0uizei91SmBrg22omEckMoMrNnztkMUugugoYUkfQWL29aR18/uEHXF+u+PEXfgGff/gBP/nJT/ALv/AjrtcX/PDDD2HST4Lu0lokRpsv/gKairmCwnoTrEuGFhLEq4IhLtolZh2SADy2Dff7w/Jt+xJ35iSBt70sAvGcMmPelXF3H3WmTiM1V0RmwqvF07XS90w3iZYxwxHClsi2yNWVixOJ5ZIuuNVj35uvoGVB0kKwslkk0wJBR18XNHeDCH3+7qJpAHZP1KkdaKepYfP4EMDN4wywT0HX5AHACLzfzbxP2oT9WC97C7eHZx081nyMp58xup0TlVJWo7l5Fr43EoIJjLmqMjj5Sf0qcNMtIzGaRt/34hkF13UdrIu+d+xwn4nkXnuAp23qDamIFI/H5u6TDBXrSytKJ10hXbnpsQ+N1jI2FoBNLi42mUk3h4ea0R9sTN7ZfDdfqAH3irYaK6qvdV3RImfLniCxmeh3t2vVM1ER4GIhy3UNBbBclrBGGhS6e3nCreGTll72msyLiltkh7B5pUUDMclXtcxmAkGCg3VB0+YWxYrryxWffzB3SI0geXl5wcUtEEaBcHLvbPorvDouS5RfdmZu6lDcKFJeADd3yhFAxuxhcdxfcuOmDtEuZNxZhhgLMOZuGwT7mdZso23/cfihYwLRSAAtHwK3a0fQl+y0JhqA8iHwJGni/nwnKrZYyaKpxiXzbrX23NTEJtnHPDHq55UJz8i2nbh0yYnetyjphwFuLjzhzuetNQcN31+uNWOiNYXnQBWKu0LkgLoHIH8CylTGvLx+PtchEsA7lEERu3/H41Tz/rDBKoIxoVMpWzxb81wAssd8CChoUdG0AmDi1Pz84kmtoICuADPpLc3YamuLmbOPR+QCiR1I9g7dvcZtx7Lt2LYd0hZc9ovlDGEiKGkAOhbfabx1xd6NckvPZcfAgrZYRTM+dknQZrrNAHaxydCuaEvHAkn3BMH6esF6uWC9XnG5XjwiJYEbrUG2BWvfgaWh3wVYzJQFkBkWX65Y1wsWZ+42eBdr0d7RBZZgaN9tImlZbGOLJlgvF7NI1gWXZXUW5QtrNsFOCwsFpD3EL4DNXxkDnAnFVncBvHx6wXqxiJGf/PgjXj694Mdf+BGfPn/Gp8/m22aECePgeywC6uGakSJ0jkGWQ11bWQfhrhJfTm9WQU0EMo0jf3Uotm5L27kR8O3+wP2x4e4WlFkTDbIIgIaFzn82Eu/nbbV76Gj3DT6qRck0DGTK6duumSEr2fM7TGRRCuBeKhFwwI7J3TLuuX9sTQxm1onJTV83hONLTCZ2EXRlH7tF0AB9Jz3gxwBuycai5o3JHW88CtroR7LLY+aZJo+q3UsZ0iPBHGkqBfOYgDohr/rCKNAU0EL5Q3v4SyahUA0Al1SyLoh+u06mUsoVk18Z9zs4O8HxkqAfwudAZ+UgSHAFpvtendpcVvPbLs3cAPu+W2KqzYAE+wao+I7hPtHUc+f45Xa3lZhkPYvlBum7gntVChr2tUPQnCED9BVbcbk6kWan9ePuik2abx2l/lv3Z3dwlaJFYGSejhbuBteMwejR3c+4LmaT+qASDpRlgS7GjHRpwNL8b3GgMmGQ3nP3IVUsBFeuLHWgX7goQ6QkTktrrPsE3cNXQt5vto3X7fXVVkZ6FAw05wCaGEB9evmEy/WKT58+4wdn2D98+oyX6ws+XV5wXXMCLVwXys2NpEQ0pPDnuDJho8wGw2byLeE8Sx5deJVv6KCKrXdse/eIEgdwj5zZu7VCh/hiNI4bZ8JkyZLj2tyGOVGZE8LpHlldBlaG6U0uxHSV5LVk2bQiqASk2dqAxScnmVSNVlaMM5eJwd1biIhCB1eViOXfh6jN8zfHFAEWXcxl9gZ2fwzg9iPAWx28VdG0+wAXdBVk/POohXkuZmPN84+uFl8MpFBV5gtNIDfZDumL35CFYAbvkFoNBgzk6VQKfKYkWPsPWSZB/S0GwI7BXtg8QThURgj52KZ8npZfN2lYxJXban/vbTewbLsL3haTdtph4VmoifnNNHzcH5FXJRLTozkmOpOXZr5d6ejNf+vNZwJLlu6fwf6mYnNl5uxOuGek978IggVyGy0sBWia95c0YHem2ARYGqQ3iC7Z/2SSjX5mgn+6Q4wRlFh2tUFpwG0LjMJyaIF8aPuO3ppF5YQlZczx8XjgcbcVkXff5fzhO513D/dpYm4YgvHL9Yrr9QWfXl7w+eUTri9XfLq+4Hp9wfVyxWVZM2Mf5UxMUjs85Cyd7MkJipBWNwJjpTNzIoxspDjH/oxdPYVrT/De6CrxxFhdDeDVGs6lNGV5jKbKsWEWVH8C3C3cQlwcNudhCeD2gjMvjQAxectVw5bnPv35ca8aleP3C7emf469TZeGRX0H+WwpL5O/74AuvpJ60Zqa5fT4MMAtTSC9dBYBXDO5ULhQIpzKgZLvSDYnPXNmMH9GBVzmEMi990b2EIezXywygvhY+rOTYBFDSZgWAYMBe/dcOuIDSY6xqkx3Wl03tWxjGep7aBq44Wt+WWcraIZn2szFsewmsHvvWB4LtsX8kK0tWPqO5pOTe7dYaADQXfG4PyJRFCMe9sdm8eNe7n3vWJcLLLeSZHbBdUFTgclzWi2m4CRcSQyzCpO6NYgsaEsOErpXpC0Bsow7Z2sEMDUBlsU3S9awjOhDltaSdbvf0aYTi/przQF7TWMLOcHauFDJkyQpXVoOQDZpteP+atn+vvy1n+L19RXfvn7Fly9fLAvg/Y6+7xAAl3WN8nEBzQ+fP+N6veLT58/4yQ8/4PLygs+fP+N6ueL6cg3GCeEu6Bl+OYrtJLusD5VrGZONiaRcvyZVyegXE/Xuebdta7Lbw3Jt3zampaX7TCxkFAyFw2Btx7yMEGvNuqF7ic+3tsn5m9Ya1ssSzHkgNAW0MdfPMzu25mmJGaVSolWAjMB6GtgQreoBBe5isrPGwMUZtwsXAFukA1G0/nZQxQcB7lG7hiPfBXyetKwRHO9Ff8T1E1OuoJ0zwaNWrvfWIuAHf3b5XK3PUCfl/oOSAVNIYbhPunJmocjnkBjV9ohQJ1oGBBpJVqKwhUExYefnsZiJVsvI3BVtz3wUre9ujZSJp73j0R/ZR/79sq7hj922LViIbfybE7Lcrdt8nFa7apmkv0/j++zT9GGOu5lItFdd2swBResqXHMO3HWAJgiZ5adMDu3sDM7CVBcsi/VXZlWscpFmPZVx320uge6R19fXeN3vd4t2IdOm2S4Wv31xH/onn3x8uV5xuV7Nr76suRyboZACQC2CgbJTkSvAtzRzuFYwsl/wVZj4wLgdXG2OhDvdJNve99wAAuyDJmjIENMAbslVnTXnTBCcVlYP87pFIodKLulnmb2ULGhKk7tpyzU1X01h2dR1En07joUZN4ZnnFgSdBkqwy8hlsb5nUwdHwS484iOatxIN00M7qNYmSlwBO+zxhF4VISDwAzavA/fZ3CuGyucgXx9HyRZ8je9WgHoZlH4fep+iLPWnmEL/h1PdC9PpEKIh2Z7AMZcq+JQ1dykVwVYEKC+euz0spqv+7Hb1lL7vuPellh1aJEBmVcbALbHhsf9YmCsQN87ruvF0tIq0Gm+ewXJJLk6UF3AhxAFIYDni3knIgY4GC6VhwfERP+4X9Vo5GhGe1stE7Nioqcd6nMmmfKVPmdO3iFLBlMcDBX0ZfXdssNt+47tbmD95csX3F5v+LVf+zW8fvuG12/fcL/dsG+75y2xpF4X969eLgbU67ri86cMfWT447Uk9uK4CVnpZNEVvGYALzIjBMzKSDOfe2UcvB13uNl7x+a5SXIT4IdvApyuNrNcXLnUJeriS+uR45ljYwkylPcBGGeeOXqWdY1z4zFG6ti1Nh/DVZB1ArINCqvKU0bMhBXFiUm+QkGNuMTVqKrEOf8MxEriD8+4a+fMs7t0jfC9/u7MTOH7GXCDAIUzRj26KurOOM+efWD+9gHDYCjslL8LAHd7VEViOfxbnVXrmOZehfb8zdCOPvAo4hGx48g5gyj/9Wb5v3e1WO91X8yV0hr2bce2bLh7LO7WNwA+mbrv2MVcJo/7HU0E99ebRaZ0zZwl2459XbGtKy67LStfLiva0n158YLcCkv8/hw3Wb9Gtg2ybvu9qgcl+UDt2iOem8BvA6YqfYJ2ygllwayDAmRF6WobY+rVFwuB8rRt2B4WKXJ3P/bXL1/w5adfAsB5vvtkZOwjupg/e11WWwF5MXZNsL5cLJnXnK519g17BTFsaDh6DfI34Ji0NoGg3FMykQeSsXNrMlUti20s+9/dk0k9uOhGDLQX4fxCXX0rEWlF0BSJB0E9vUD3nRkoDmSvdG2MC7/S0lA1K5T2B4kDo3Zq+F5YiWL2Ky0ozkFVy313i0K1u2XRC6k5Y+Vpkc3tX5fPnx0fArjnY3aLnH3m32ds+c0jfne85hSMT8yeZ882IXr7+ZWVc/x0vGMZhYWeGt+E/f36nloJIhFGx/sR3FsRGHGG27ShNVM2TAi1y2aA1RVt36G+bBzCiTePCd927G3zTRzgCsFdYe4yWPcdih5L85sqFk3gaEhGS2wcwTtBm5xXufba8x+rcvXdiFSRqB9prYiDhig854wno2rm5e69YR5Xkg7jkBlhX3VLbBWb497vuN9u5hr5Zu6R2+2GzbclYz6xpXkO7XXF9foSYH29XD0lwMuQY7vuG1l0z1FGaNFQmVfS4S6SmfjAgRZ1DMZY1ABvSxXcY8PfDG/cY1uy4Lq+MjPavoB09EG8R/M6Z1FfIMRJVmQZi9KqPChaQfgf793CVVIZcWyAHFYe+/c4FzWwbf5dLFHmgX/PpTIU8Y3jQwI3cA7S8/fz32c+59Hve2Sn83HWoHTZsEMrox+uewO0B5D3YtDFsTQzkSqTr3V0yz4Vi91oAG+W8ez6+jme4b9lxkAh0PgRSfUdoRZY/LBCcb1cIyHS/WLJ/O/3WyTWgcL9dYBuOzbccfu6YFvueLzeipthifwP15cr2sWWua+Xi6Um9Vwly6oxiGxQlA1RRAy0kaGH1IjqEwg5uPzlfSDGxcN/WoGC7Q5V22Ktcfu2Bq6b4WDW3oHIoZHzE6KK5psjbJ5D+3G/46c//Sm+ff2GX/urfxVffvoF9/sdr9+++X0sm+PKqJGL5Rdh/uwX/3tdV7x4PpbVtyhri7kHwj9PEIEG+0PUlEJFQDqRXcerujqypjs4yDjoKtHYkux2f+D1fsfr/Ya7KyYVQBZBkwWtrf4QV87zfWMcVtSmRjJBIGutIKuS4Y6JAXoc/cWqsLotoNYTlPv5zytzznzb9WWuQy7nt3Fin3c/t5dztiis5LB5j3j68S5wi8gfA/B7AfwlVf3dfu5fA/BPA/jL/rN/WVX/C//uVwD8U7C50n9eVf/L7yrJ+bNHrV/Oz7+ZgXbwg5OxKt0F74P3mR99/m6+Zir8++WpbBg4gPfAzp8oBSqCuUz179lHaIKsw++etW+jgSm+BBrAIoouDb0tEAXWfUcT22VnX5bMKc0YWgXUV8ltJQnDvi1Ylg3buno0y4q9Ky7XHet+gaq4y8Qz1NFCcUaX7FgCiFvr0IhSieaLgdG5c3gvexumHwEQNXdI7x7rjAj9sdSj6mk3aQU4Y/UUtbQ0CCrotnhpu98jNvv26nHavn/k9njk1nCt4bIaMFtYX26AsHryrMvlEsm4uGBodo+QRRO4T+WTMh3tFAwn2jXuFwze6z5cV9pYfUKymxLfPIqkzoeo3781j7cXyZj7UbhLub2dvdzGsi1WivlVqEttLsutOygkctcXsu3dSlakXjM3Ft3N5a3haw8CsMmkC3jrxK4TtH1Ctmz8XF0qOdd2nHN76/gexv3HAfwRAH9iOv/vquq/VU+IyN8N4B8D8LsA/K0A/msR+Z2qun/Hc4bjGVuc2eSZTzhM1QHMfIWjVpEbr+H9zpg7/ezPfhe/DfZWwAAjeIs73NLARA6GqdwDeE8dO2BOqTPL+4x5198xOdRwjveWMukWt8j69N6xiCX9WZclBmjf96gb/eW2MbBix54bCIh41rUF9/vD8pRsGy4vG9b7BdvWnZE/MtJD8tkxUaaArrRkGtre0JeRqanCQYMTWjlgav0499DZLlzq2SR2U1cRZ/c8PKaYDHe3Qat9h/oCmsfrzSNGbvj25atPRL5GrDZgoL16LpLL5YJPL59G4F7X8G9zV5tINVraB0DsJkNLMDZcoOthIi8pSiWFg2Ba1l7FTePvCnZMJkV/9t03S7j7Zsf7zhSubid5rLW41Vnvb24QstDMMUKd4z1lURhA1Dd0DMfAxLRNT5hS5jsX+Ksrh94V0hzKOQR7cYG4DDJqJgF5H9h1Xf3aB+Am007wBhXsZP2eHe8Ct6r+GRH5be/9zo9/GMB/pKo3AP+HiPxvAP5eAP/td14P4G2grufPgHMG3QA5j+LQIpjPQL/ee4gE6bmMla6Jep1/ODcjK+CDwtWKOYbi0ZlYftfxnBYLkvefrj1j0tF+kCEnuE3ACFJcNNwnxyvNrDRKY6FS2juu64rN95Jk0qZYIOHWbbgrdvtu7z3MY1nuFjP+7Ybl6ruTv3yynB+xIbEMiZfo0/306bMlgvJJusVjxIFSSVBREtBcuSgnt6z2BsicrPKJXJ8s23lOMqKlBbvVWFG6b1u87t++mZvk2ytut1dLsvT1a4T7iYjFaIuEP/uHz5bN7/PLJ0/mdbH8z802dmC+ci5lb60BgyxmjnD1v8/ISgBy/YrWnSBStI5yVtqMBMT/7sVd8HjYDje3+w23x92Be8Ouu+tX6891sbj7AG5lJI4/RxHbl0WZmZCrs+/EFRNHgglc0+p+0bhc3Fqylb2KBW5RAlBsPqfD1dp0tWQdbfLRlBCti7pNWY24qsC97w/f9zQZN/uGgO2t+sS+zuPX4+P+50TkHwfw5wD8C6r6/wL42wD82fKbv+DnDoeI/DKAXwaA3/ybfhPPHQBnBu+3/N483mLFAd4n39XrnzHvZ99PdwATsVcWHdfCeM2sVg/30wSpajY+dZsgn3fm7gm3QmH6EgBdOZiUu+XNOQhsIWKjZwHqS9sXadh1QW/7wE6qTxCwaAtVAN3NeNhnkY5dbYeYtm6eZ7vkOw5Lxeq4uI8cKti3Cy5bh3bEDjbh80zdWMB7T8BNGHIl5pnmxOYfLCujYJEMVRPJiVNqUoaBhYvg8cDNgfv1W7pGIkZbNfJiVzC+ekx23diXrJobGbTppUC4q9k+w3v0Orv4CaeLtpoZuea9iwRxnqArwoVQk0k9CnhxtaQGeEpGf9CalZS1asEW4XZ3CcL6GeoYY0ihaJ5kTb2srDpdQB1KEtIV3DRbpcfj6NsncKsnKus+CRtWcE+3SfV7c1I69zvdC8smcLOCpyPv9Ph5gfvfA/CH/Bl/CMC/DeD3/yw3UNVfBfCrAPB3/R2/TStgP/Nr11doxLefMVyfNHVUDmcAXBluVRw1NJCM+6BAQshwqiS4dVGWpigDe2jcJ8G61AM5kA7lLvc7lK1IRLU6mu91ycGz73sMyHowLatUts5cHG2BLmswaRPyNAPThNzxEMuJsomgB1sxMN0AYFfIo2F/7LmS8VBPDd/u43bPCbtPnzJPBeUl96ACYUceyhz5AAAgAElEQVSx+3uJKUbG0zOGd6WfXuDAXWQRuTBEVKO+2+NuESKPB16/fLGFNrdbuJEotwTr1lq4Qi7rBZ8+fYqJSG6PdfENk2PXlRJnXBP4p/ttVEqlFwMAE6NJrd3ScrAK0Cry1zVVH9SYM10HsQnw9sDr3TYzvr2+2m43vnGCqrrrCZZSgFuOedGK6Nt7sS41lFL9rLGgh5+5w5BIxYdROYtYsq/WOOfhLLsV/zv7GqMFHu6w8GP3sDa2LRl3979jorJvAdbmMjqo09lIfHr8XMCtqv93PEfk3wfwn/uf/xeA31J++rf7ubePGFcnZv0E2GcM/Azkz9jrgUU8YdRnR/Vxz6B+uPbE1hksCQ6w+vyxYOPJ2WrgYJLz76vGnhl3/a2IJ8qX9N1CHYzKwKilU0UmHiL8u4Ab4yu5MchGtLCRtWPdFgc433Ow79id9Owsh7jvei9hVLwnHHo3A3bdOx6e2OnxeICbGNdIoGSRdnXHDpvG6hFlAiBBOlYqcjMEzp9JAfhsA0FuEPu437FvD+yPB+6vFpe9b48AFII181ovbRnY9fVyze88G+CyjKsBhxjlIisB1bSkQj7F8XlS+MOYcxcQY6ErwVBvLS3qQADxpe3dFxbRr31398h9y/jt3SeEhbJDK8yTgMW9a+QG5ZcJzuiCg733Ihe9+ItDYRUGTpmlvC5tQesW7780phxGECiRuCJu0bWbpRgMemTbZN+Hc5r16tN4rV1BWXrmTeDxcwG3iPwtqvoX/c9/BMD/6J//MwD/oYj8O7DJyd8B4L/7znvG++zXfgbU9DPXxTFP73/yicf3AngFoqe/LUzb/sxyhutiYuEMC5wB2B4y3b4qANG4ZLYuAqyHezijKr5sEUveZS4Q931LQ2c8NshwKNTwnal9+DXuLgIf9GwGybaIAWmCftlWA+51ix3Lt71j78CmbnaX5xoj6qgDmW0oItgfW0RXPO73AO5YsszkPsVd0rE52+5DnxKkucx5WZoxbQhs0UZh2pIx5hW4bRGN+7kfj/DXNmfHK0MgS4QI/dWRtL95HujCsofVfBGWN7LPSVhCHgjpYWkhXQAiZL0yrF7k+WgzgikyFhvISbo6IWm7uN994U36tw3sxUHSVlmCOTuQDBodR9AD+4kAmOGX/I7RHtmnehhXrJc2yr+iLwuWUHBWPrraErg15LnvPSysjN3OcNO6QIdAPpKoKM3UZ3+dGLeI/EkAvwTgN4vIXwDwBwH8koj8HmsV/J8A/hlv9P9JRP4TAP8zgA3AP6vfGVHyts94BO8a3UEmzM9ejgHgKlD53b6nSKdHbfz6rDxRmPBUlqgnmYOXqBXQPrg2To6oG0bwrs+sjOtpvcky4WFVYlxUqRibpVYNkqZZbrIxDvy6qo7+3wACPspXKa4+uctE+r1bzua9K7bd4oBt1xQOAne/8D1YixfM819YznBj4RtTvJaFFGYVBF+Hr/OLML7aQuEyEfNvV5Zty3wK4/ZzZHzbtln4o4cDUhGsnqP75foSsdmxowpzRzebKxCxUMhYgt8kX3Ic3eSYE0TFGY6Bg+vkYB1WK9CArCPB0WwU34BCTfa2fcO+7Xi9veL1dsPXb9/w9fUbXm+v+Ha7BevetVsiSBFPMKgQJxMQLgbyMdZxWLBC2bYSpDyiKBXV4s7o+yCzoOLyvu3NlClBd/cVxZzj4G/b0DQ+3rigpnsmxOqqnsdtWEaVXEp8ZQQqu5Rj6y0i+j1RJb/v5PQffeP3fxjAH37vvu8dM9vm5zO3CN8r+54BVaEljvuvz3FwlRT9EFA5lYWAq9D0datPWJ6x7unWPOqQ5KeBdfv9aOaON7ACSn50QfErKWhaTMveywDIMrOOfK++/7F0+dsalcMFDU1X9K5YCmvZ6B/vnOCxwVj9mXBACQrTzYTe1Qd+67k7T2M+bR/8okCAAN0ITghYL5HIPQ3JFYnpInEXhABwBsjJ3kXE0r6KTXLWhTMrJyE9WqTuBcmJu7rB7ZklOvc5O7P00pnA5DeHc2QdzmYL2JPRJ+nIc/u+D/7t+3b3DYE3A/V9t8gLqG2D13tENbE9EdaoNb466w7QLuCb/VRJRbEMK0svjNyqPBEkEXPP+TeyC9TzhoDjk+0e5k15Bs2d0s4E3ZwL4bgwgiTlgreA+63jw62cfOYqOQPsChSVeQMTM44+rksHfj7WfTZo4pzfdhhKM7gDUDe5A6QdYL+7ZGemXylPfW4UKxAc+YSiFBQIkVKIpX9133dNYTlbHAxpq/7kGWzmvsokTiMDcfJsrImMm7GyYZbuIwt34IgFECyjTxipg0L6bX2wNANwkUy7EXG8tNzgLhthpjpv01i5ER0QesPyXayW5xyIravW1RJErcwxElEjyyC3tV/YtzPzmi1KikQVi5mgJBHkXMT42/+/vbcLtbbrzoOuMdd+04NajWlCCf3LF0kL1YM0LdKDJogWbUJttEJNEGxRCAEFi4hEIlo8q1IPRLFEGtpKTYPEak6EqojtSapJmjSpScyPERO+Jppgvvd59t5rrX3P4cEY1/iZ973283x5833PfmHPh/2ste7fOccc8xrXHHPOMelfhppFp+GKkLrSnzOBqIPHq0UzvH94wMP5EW+dcZ8vF5wvFws2Nd3BMoCxAcC0vSWVFUL94ks0X7briXdjxfuiuavmwHiMj/SJDJTf9IHvMTXCMETAsiL/ASkD0VERgSlpbIeFSpaThXAe7tP3zYGt7czUQ+YH5EvS3nsrvRDg3gNznDlgGysQkL3xE+huE6BYZbLNA5m8S1i3kvYWk2p14x3BWJxhG9Gl++Ogp6X7Y8E0URvl/hpriMk3eiOQ/TexASq6TPgXrgbtAbiqDJp7avmLSHXl/R3krQHdKTdDhkfy0wTtAOmMh6Fzxvzx6d91uu+U0nHWM6hnA5Ch0VBGxrCCyrRNI7gwB9zJx+YcG3vOBsxgRdbYzDCYi8Y3rDjZ50d37nc/2cbKp5MNSnLeeFRCY8x7GR8dq9imRQFD9733ZKQiwXlVia7HDkozEcaMmPdI6Nd2f/blcsbD46O5Rx4fbEMIn/r4pDbN01YgCqbYrCXMaRtXgPjs+Z2+UK4Qi/ZdNL9Hfnmdt++4vzBul0G4jRQ20CjmwqHKcN44e5s268oXXiFJVqQA3AHx6JqJR6b39KUzE9Q9O4dg3Oxp8Z5b6UUAd+siPNM9fB/GXX1hTLULHLKr7y8W/8gNs36v6ZZfPkM3H7tK3EcSgE057EAb2bCWF2fZnkkrC+dbJD6jgPlckWBCR70dPqv2ODb3LdN48noy7HVWjjhLHSOBm/DKXG3FJdKmFWqZQcDVadNCzQ6479JXb4a/P1gz3SbwKHTAOEmAwxTbqUeNHkGgsXT/owPgrjKMAc270TeLGJK7AZ2G7++Zs1VSqAh51s9V7rseXFEJOjEqYVECdecXviiKv5exmzktDDAU9PLmPHGOQXgEwNhL8oJHZ9kXP3Z9umKyLofpmWyIWOqNfPD9BbjTvpS+sgNdanNpTv5Poe163XMN0P2iasYCw/RKINBNkdvp+Y4nYf6TCNoXb0vUY8lxH/rgLW8jbuq4Bu/5dbb94oEb6AB3xKrXudPrvWOMYGNAAguD0QPIlVaK9q7dACPeD7TXpOsP2Tc0kRycpBfxucHJI36cLqAE7yMAT4VO5vWcUyZ8a6o+pztbx5TjmTur66Ser5th1HxXeUzvopKhmgJTLsnG6FOcvis9WfdUDyPrDJBzZulGidZFfRo282XcMQSo+A4pVlbGM4FPXYMqTs64P/qI8Z0HA33HLjpQjXCkdx7wiQH5I0xpMY6clRBjCCiGcjzfcFc3GIBYOZhuj2LUF8ZdiQLhKFhoZeyTriGHQckgUgRsc43c4/HxER+/tV183j7c4/7x0YKPbU+xyEp9KznRkdufbf5Z6hkqPvPEZ+2wp0T9si/ZayZJ8rKMCAQ2IFMs9n1xb4WbrsRHUbfcM9UFwn0fxwDmgJw89kmYsnx/bLXoLpZaR5YX8eaqAexsI9Hz8zJxUdbLB27P3xF43vwr55kawItvViC5epBKqYUJ8z1N0O/RVbnJtNei3WDcSqurz3DmcmJl4xW843gxAPUROZCY1wZ/KaxP+H8p9lHv51ZZq9Gscq/npqptKzeGby+X+ZliLNhyNMo5BM0apS6nh9fcRDDmxGlOn92hvkItAYzPGATuUwL3OHGeCIFbwYFGIF0lX/JRMmV2yWM5OaekOrtO4D5FwwzpewMm0Iac2WDxbv2rtaCkjS7nOoCYFYlgy8lxkT2tdo09T5CxT2p+SYieNk79u4Q/m2zbBibtGhWUgXInDz46qdKBm6x5sEtQgNvi12sMSjTmWwxO0pI0is6Jm1yFVDfaZpY1P22T5wBfYetF5ItyjTYSBFMxJ9/ucC8J3ElMvfcpGWbhU8u415WRtesR1wCx2m/nElDYXFBfxmonsnJusez3aSxHg0P++OXCrNCjwUl247ECOxlSf9SecR+9k9cdgOzUGX7eUD26EqK7F0+wZzmDGNPmdlfXx7EPB/u6gMd8GSPmTdlKQ7WVa2oM1piSAuOUi11WI+oNgwCkqrjj6r05cXdKlj+rXvjt4ZopwM0yeoaDqTNWy2kUxi3ZWK38GWCK+TydRpuKGOpXjM5RT8XI3WiV/U6dVETvrT5/Vs2IHlcFpJKcge51jiQjHzOnLbi5Pj1ZyNbHR9w/PuDh4QH39/c2HfDxAefr1VwpPoMkVkuK2LxtbsSMDt5kzkMFJzW3GVl3zDH3naM0dKQUM6rbBwoLmleilt2NmGcSdVQ/CcT2PLXeB3Uy5OcgzvE1AEMtyv4YE5i+8ldgoD2yXtmDG6VXFm60TwNwA8dMt7oz6u/oasAsaSqlK3Bhc3GcXKMSkQMAPhRYscxrugmkK00u7wsW6M8+ciPcpuIL47/hqggm4dd7LDUA09kLM8nsSr3Nsi8+KDMGhvpGB6NsxluNK29uLEYDh4RL4T2/DBwlIjiNzQbxxh2Gf6/Mw3YhkVYFEnn0huoKr5qzBVKuRSTecKWwsXATicRzIYjZBMMXzsSekuH+ceAeacgE8JV+MzMKVqezhyMXU3Xt1G4P8xf1mexydQ0ysBTIuFneUKnKxNO/GsATM2o0QI054RTNp+3J/NnnR5uzff+Ah4d7PDw8WOxtn7u9TQ5KGuimDyxjemuEI8haNXy0ndxPGM5yLWKjjGSko9Qj09oTFhF7Rn2HoNUJA5fRCPI54u9lL3BSN8QWZVFJZDG0jLhJ4wFOL0QCN8tw4kD2yL0t7z5tjNt05cDXjQ7WtYFF0mLFxIXc7lm7Q37bAfPmSyqklde099bu6M7TzPJAy/s1jhUq1hgHlmcwB9oO6+58KM/S6OkqUWD3bmXIy/VevyTqwGNSC0a4OXILtEyHPZBq2ObM+etciShiQCeKcbLvGBo9kTGGuVEIAPGy/LByCbggSaAHjbjcJ/2YwHchKjoksPGHWIwTgIESFGkYDk8B454Ew52KmBIUYiUr7qyu6WEBgTUlC157mMni67OjJsIw7JO1MbpGJN7Ce4n7HCR+mtxH0jc7vpzTRUI3ydMTNjV/uD1AaGFd3+17bARdlHD4qGkdCAwjr1kcGoAwumC76MaP5auyRbSDbBttUJe9digUNstqhm4EFQGBInuu1PtCYHyrNOqWeJ57oDDBGCecRurZM7j9goAbCXC7fyKxVyRB+eRswJaLU/zpYzoNmxVwSkoRzDxWbO9ScKIF/DpcN12LK4591dHQaiMNZWEV1yFDPXj3s+T7PVLmzVaGCcrQaJ1Km28SZ3HDG4GamwEYtr9iY5160wDW2Q3Q0ssg23OZTBnWTLfp4VNzeTeXrlPZI4OlATCxJ8HBtFUOdqzXVg2eFXNbuHoRaHsg1kca4Kbu1jLnTA77rINjK7DSZZb+5O4ial37XktRkhqjYzf+QuQ90vlVsQq+E/7m3DABXJ+e8Hg543z11ZH393jz9g3evL3Hw6NPA7w+4Xy1udtcAdsYN9DjrIwsZ2ZAHNAVKhN0U1BXxsiY3gRByihsXwU+Gv1q6U3K0QMV7zBFCGUtNRq2WCAyLEb4SXI9RshYo1x7N98AZEaeR1mYReC+uzvhVAjCSsBqeiHALd6mHHxv/LOuPj8tjWg8JubJYwAgNSC+dcu0bm3hr67aS9BOVppAFnUvvaES5PqTeMqfEUymW3hoISLt3SV/Yf2XZ1NZySxaKfxbofEkNQp3MwIeryGNEQGWxWdAn7jZB4dkesPRrlzJfOLlNSMVLgMshc+VYfGa1di3urFQtS3ARGyqX5adbrS9LJiZnp8iC9Z7VE02dKl5997ADMa0GGxr7b4RsQc/ol/XqGIs2Ii8eCOnjhKQQsS14ScSxaeWd6++8tQVTXksqsxD/L1z9QnCZ25hVswFc3my4FHnywXn89libV8uEVDq6iskbYaPT+N0ndcpLmMrO7cHNfJatT/bRdmdDspFKwDm9LqeHbhFCObGcBO8VxClDNTUjiuqC3DnPH7xKYIwLNkm5hiYAzZOU/0kmuLPjlcaDMZwZ48uxlf4m1dLxsK5lV4IcFfQtgY8RGOKDgU/fGNXc/tzlV+yjsLFolFP7+JjErzB9uqJVjK5rjIubzTywpb8e5IYDjLeYsV2FX2G1WuoOs24gEHfed1ye3wpLc/f3dxHWOpagbp6Z7rRiNmkAgPIAcQiHd7D5cYCW5BCWgrxQZgJmTlgHAASdM3lVV0H1adLSbjSTuQ4xRiKIRorFaM7KQOQLctMP+E4LVPo2FB6nQQLFsuTSMozq7jX4mQvQbiakEawSFpnzmIJd4UGWEp8OhAXI8ZdzJlh7qjOPyNrri+lR8MBVA7EMipXGB2+M0qozVNhutBdA5V8KODzr20wcts2nK8XPFxsJ5+Hxwdn2Y/Bwq+Mv82VruqDpiQGZRqcaAmbWg1mqYHcM9KOSj3rF3PMYZT6P/kemTLUe4mAagfvOvAaMKMaIRM4MYKkgui0uTmZc0Jw8qBqbDsaj0ls4gv8CVI24pAl7yCRQdHN4/RigJsKzWl8Dks+MmxzQ3hZNs7mKY6GECFKxVwqGAM4sW5stsAsSpqJzyugjZy6Z4pf38i87x7Uz7U3iVtzNmIkKICB+ddUQZu/k6XsNP4oD5WUeSP22VZFipTJjOOzPpMb36jJdIjP2lHxSG0I1pKDrHtgyG6ouAhyVSOgmFtfPp+DlLWx55/e3SF36mYD6HNhsxfjeSIAEyCB2E6LK0V5vsNZGvMQuzM0jcHXHJQUxpuW/WeON6AEj1rYdgHrVn8o7LDmj4ayMtlqwaq90RzQ5Fxr39zN3BwOwOfN/Nb3Dw+490HIt2/fGmgz3ja3JiNgO2hvnheGHjDSY23QQExDHjv1VWDDzCXmUC+alVVYDwPFTzygmgN/UEnZFn2Idg2hJXPxaYvmJ64PoTaBQ1tcfypC5TJ7xuBB5LT+v5azWNjo+n4KgJvWzGSYA1ZVgUXFhc1PoENsB9n6N8TcJIPLqeeM2QdHid0mZq7zZLsCje2m3/pmAeuzqSw852yMDLcqyB60Sx7W7hTbJx9dfy+X5pMLaFf2VXILSMsXGRBgjUJVbWl0K+9iGBvr1p5RGOOm20WQwC/i82jFlxMXn6gxFYK6xb7I5cL7qY0pGOeTZHoEbnX92gE3855bgNVr6C5Jxj2TMdfnFcBm9zAjOJZzlVnXDDaILsNwAdadQRMohH5mrffl9eEbr/+UqyNtUdPV3SQ5Z9uWunO+dgXsHCAteqZZ1zuddmBPWVMfkUa+5rUQAnG33emkUM02zbnRgBEMOy6Rp9SN0m4J3A7ecFcPB+HFQy+ICOYmubqTdQtZIhqWcidHK+4UrwO2/dYOpYloTS8CuIFiCf2zbczr/1F/NQ6iFY6VoaoxE0DrSkvxeeA1tjOQ3U2UZ4bhq3lYGtiS/zb386B86/F8dmH1ugzyPW943y+VdkA5JgiU1oVs+HVzAd+fLPDE/M4jeg4kLO6BYOfJmDdNK9/JFh0Ak03HPDS5CCXZTQXrfRdz2+7aOfA77w0Dy4JW2PMiSn9Pryu7dptb3NM2GtD6TL+ewB1d+dGePcawLdk8XyvZWJl2JQ7NJVPlGK+vRjKzk8GlvI5nsu32p9bHfdqecHl6Clb95s0bvL2/x/3DA968fRtL3K/XJzw9ZdTGECgROXRsBW/3H4tgYCSBKcSJGzDb5yxttRvQ7ZTBvDK8wjDWjZNp00AY+luJbBsFEyw++IScThZJ0NcwcF3DjJ6exPqGOsMHpTxzqvVcty2iTqoCGL4qcwhOwjZxu/G/GOBmqgBYDr43gO34VWE55pnlCkuF+PQtNqQUdM9P5OFGfo++Z0aO70vra41kIBt2+GJv3n2Qn2rIpP1AtNzdDQuzW4lwubYO6iTVswZn+bX9HgneUHP7hD3kq5b44WRT/GF7QVYPcgFTAFNzMGequ9LUl5tP27tQUIE1mW55IxSzF7YUr5U1MsZQpwtw12vqZ1kNByAACopwn0S5pLqFirFa6ixkVXtGDmp5vt/DVYocPwgTc8C2p2+RMOnX9qBd54tv+nv27cjOZ5sGuLhHrL2ROhcLvoCQlmNZKxPc9ShF7r0XhvNt/mcCN+vLZpFtpT6oe+ZOGbHDDZtFbaLNaAPdleplm3Ma4I4BPD3ZRtk6AM1ol9HrcbkeuTzcDkCGYtvUY9YLV1e4QbhtXIAXBNzPM9b3pZ1dQZLBuKWFBp/jNCOCZ/rY+v3xnPK8o/OHWalf1gp0ZUgXiUY3Kpj3jZJTRw5hXdYfenxdZoPfDrNZAYaAHYwaPh6hyC3QFOEvZF/CR/VKVqqBpIJXxlgKrvl+EfH4ETZbaKiv5lSBzBENVEQwZrKgGpMi3qk9fkoAwVrukkubXVCAe1R90MAsu8/Pl17VWhUraFveF0Yo6Ay0gnYB4COMqHlv/Q2FL9TZu0kmbNHM3GZs+Hu5XnA+XwK0H8+POF8v4SZpTJvlAtyPneDdsleBsdRLFtSuIeOuG/Fy6iOgPjNDvE6z16Oactw2C8nLmUqt7YjVTe1xwesl4727Sk+bTDB4XBVjTuBUNqb2su30qk4SsNkVNjNL/f0+LXcqyc5+n9WaXgxwr6Pbh93AWpL1d1y4f7aBLtyHaTcLK6y8n1MLdWlcrUWiA/gxaO9afWEf+3ITqG0qo13GKY3HRPlddPw4NY5dypTkSPvVodTGaFJW1ijp3qGizsly9A14VTi7wBridHZUV12GoLTrAjHL8H4Zu6BDxUOP2nEbwDwVEBROH8u3BCOKgUXFrrFFfUkeYwNvDNnJAXfKiYBDHP31fNG1czqdbHeb5W/49mRZx72C1zaSc7ex0y2TO0IuTJyex4FDDkQqbMojgfGy2Xzsx/MZbx/u8fD4gDfuJnk8m+vkyXf5qXWd4z6uw1OdiGoLTxxsVGzOdh/B8rLGtl8Tual0n8EzVTzWtc888hWKNliZ9UVdWoXkNeaM3OZXU55SZJsGUo00lIHzGh+pyp/6UvXb2jt8AB8+y02AMTFwAlSwUQcP8ILpxQA3sAJHJpEVTN//mQIOrC2Myq1sHJfiX16BG5W970H7WfAGkKvnjjNewVs9XwF6md34yHNaAKmwhXwypJV4AW9U0N4VIIxbNXEBfmLFAhXPlReAMSBn2Vwl2dlM0OgoTJ8dkeDEPCZny1LMyTpknYhPIbSbZNTAP0u5C1utA1Lp8y8CKfGfjRmXepdu0FjH1UCm3vjMBwfo2FSizOdd9W813t3FQWLaWcySgzTQIWH+o2w1tiebHst8893Jc4WkrZK8XpcBSQblAjK+vBB8O8eI4bfmhoiTPRVWW3O8I3bTCIH4M0Q5mO1TOTU3Aa6JcrbXc8A4e0C8FzRMnlkby3G2PWzVLPWCA6zSaqy2r6wnLbNlpgxfKGxxe8wg7bLc0osB7pVNABUQu6vCFCLZYqRKqSrgNuZEGNLlOdoaOB+7DhQ9C9ZrPtZjz1RGBW8+/4hx3zp267W3snRAPtpVATYF6nOwECHjDDpPX676PHFjcjJsVxHuLsJlwwBiQrkuWqpLQ2WGqfvBdLXrCJAukjEspGcF2bXOdsy1GYsFDAur5njE8NgeMjhtteRERgPnccod2u/u7vLY3SnAG8X3/Rw72RmcA8Ui06wAlRCY32OBjPu1n+aT+7XNp/3w+IC3929x//CAtw8PeDyffRPgS4SSTY8zEqXE2piNRaTRDcYZ1crcODuj3hO4lxyTtVYXTwwKArkobMKiRYoAvlXeIpxo6+bWMnUcpxMg6Q7hQiQs+pFET8NYnU4J4rxmgHjFvLqbLlx17GkMDJ+MNIfYupObGvBCgLth76KwqXw2HYyNkta2RhFsgN8qqgC41C6ZDQms79XSflq+DkC73Ve/VDyJNfKVFe0bZp1REgr+3PX1FfGdvOboHjZxacw9n5Jlar2LjmGt3EGYuLIQzrykGCL/bYMwzlDDT0m2ogHO+SqNz2QslvM517qojL5MC43ZMHvgBrADbh7LvPEdi7RCF3ogLBniro/RYnLHhsALcHPpc8jzCK8LQ9V2uAI4QYiZhhsCsXUMZHpzYdzeVKZ6EKmnzWaSnG1HG5u7bVuRPXjUPy60SebseR9csYwIvESpDYyA2emA142ywmOnpm5KKbV43RKY1dt7qX4aoKQOWM4X2SCN2lCNiIWG21uBD5/iJ9NWf3JQ27DVMAkCs+E+blZ0JoZ3FLZUPozPjPpSsVg8ynVUU6Aui1vpRQA30BsL0BmSyzkqLVZBDdjmo0vD0gW0YyqbIKwj3AruwC2EjvYsAvcR495ZcztaHlgzY6cSy7NRyvosv4fA2J0ghDD1awooS7+337HevzhBpIBR7PrR/ajNuKA2CI02FoeE5aXM8+Su1yT8UXXhiAWnW0vbzYgReuEmAAcAOX0AACAASURBVFhmaiz1vWOvqmjZsbeV+7oOsGs8XF5jDI/4lqBtx06xazuZt22yMJqeZ3HSxCYhKC6SoicF/1yuyEVEAVRIlWS5CeZw9j0nnjafBni9lJkk9ne+XHChm2SbcX9U9EpYiv455IEat6s/gnRnK+W7u9i8p2XT8FNn13g7XHW9gnetw3BLiRE4mQPDQyqcTgxFjNLzDPUMYmULszmDRcvYlLbFdOzhE7RpPsWivrqrRMJdJeM5vv2CgJtpBXCgNzgZ7Kjq0vW2TeOaMgG+cMfhzZ9j/ikPQgfEBPjyxkLgkjUekaGDAlQN+rxT7fYGWX3HmxO8P99UNLoZJve5hhDU6MCRDFjW4mqC5MrVNLDwKsr9QbdotGk+CCKdF65y0fZZi6PBxHOedWXn1dfORzamfSimdL+MUb8vrpA7bld2F+DN3XBOd3e4u7vDyY/FhrTvmPbVxj88f9zYt8qH5YcY8yV41zozvMv52nSVbIz4tz3hcj3j8XLG2/u3eHP/Fh+/fYM3b9/g4Wxxt3M5u7+ShhLmw2fbKRgK+n8JTrZYqfTGSDlSfQqOO3tWNSaqExDugpRRx6OHWMYQqlGknmr56xbNjTDn/7t7D6rYxgh3XlM5d6VgzgjHgZH9XfYaqm3i98kdlEQxN998mT3WMXzq6e304oCb6SaAB4jm0uTabac1XVkwFYFKRZ3pPDSv90el+6Kyfxwx45L3W7/2ONO8KDUvrcHyQm7AgPJZQhUmiz4oU1HSCvPJynJecuz/WBhxcz+VeujHkGxvFL4xJ9SnP8F3j+e7aVD3O48XQC3MMM4eiFV4j0hMGxSWsZRVmN9y876fA7dnyVw5iBigwEHFFcQDzDkIuQ5G8t6uu620S6vvTLvKQ4Kdg7L3tpH1LQlYqrkk3dvY1Im5WTyS65PtanM+J9u++C7uHJDcaOBE6oY0RXYJ3lVFmJ+YvaWlDFElDLaUhMAbInQYeIPtW8tGCaBBlSJnAaeWpNScErgcOdOsyqf1Znifs3qs5aEMjYbn9M9K3mpRah3SAEc9WDA1dcE8x7lfHHAfATZ5hZDJOagNZNzt9A+nvw9ANN407u4DZre+3VuSm/1DHzawamPec1SmesmN4zyn/uyaL4au5RUVvI/eJfWBaz95nZ5DkJW664Y0Rirl2pZ3zbfxNoWxFqgG0QbMj0iOJxDr6o6RmyssWQuwLq6kLrcCcO17rfvihmif/VhlpXmssLiYDbIC8ijuD7pA3Md9d3K/9invKffRrVLLGo1V/ZgrbZUBG3iy1Z5nVjH9/ErQgzHUzffUZJd8egApbkP2eDnj4XzG23ub/vfWd7U5X2ze9obYHgIGsh4PRBDxR/Yy93YtXHLOGVSVXKX8rYbSPdGMlypOBSPWnjKB20Dcp1cO31QDPhc/ogGWHl3ZMamOe1Sdq+Af+WL7tO22+s410nWrNsV0myDeN6e4r9v99M8g94sD7qO0Mj8RA2xaWRsYsvmPUrr9vImWn7Bnx6QzaixykvXd71qEepzW64/Z8B6YuHhBlQylMFug5aUpRiLQ8xlbQNuCNPU4wNmL7T7uXgrmk3WjsXChXGEDyOxGKox+s57GgEyFubpYr76kXsp7S6Frk5otb8nixANgmZ2WMGTp1U944PLjuIYrH4cbtAPXyO7zZLuYpKskwZqg3ph2rTjNgjVIox4AweyO9DR7idTlDmzTXQvGtH0ON2eSbDYgeb5cIvLf/eMDHs6PsZvN1cO1Tmf1IEDFbBhpBqmDtwPUkqc4srQ16qCNHWSlhlFbmGplp3RjhTtLuH2cRM9jKmwMpOSH8tm2mZtQVyO5EojCnjOLmtMIS4rW0kjp54skPb0M4H6mDAQFfiedJgMlcNNtYkJiV1HLMXsPAxjF85/LVyOnB0vxnynGc1ceM/B1UEx2zLvDJb+Xo4Lls5ZOvIeR5Qm/ZHEHGEMY5THdtaJFc9P41Vc5YIJgmBukRg+nNHxZ3h158ftXOSlbqZBJHsvVWnPOsckgWYvxLIYw/PuRD5dTmWNdWXiARHGXrJ91h5M+IFbqh2yUYFTKcpMsVCYX1cuG0QdZCSj5bO/7KDKQ1MZAUr6rjbtHrttT+LWDwVNu7a9EZ5Qam8UyFwwTBbiLi6cP+JqALGLkXvfW2T+cVVPvX+spx7c8to6q9wL5nLJCU1d3Ens7CMOxQ3DKtZziu0TS6MT9Xf2irptsn0kvA7ixdnksrW4MsjrVvmKpKostkfWIgDB/aoyNCUJxqUyjNBjXMXvXF6fYh6kBizdqgOTT+eRa4wsg71NheAqkG4HKPTDklPfHtT73lBtQYFVav1YFXDg2lFOoBCLOtJ1lC0HeNxgQt6hC5k0j5dsU2aBU7oNISbSpYOGyOWY6BI1wMRHkKLqDkKo1mJUQeIt/ese4FxfKaZySdTOK4Uj2l8z43UZenruOeuCrNtnboO+ag8DBUmErJA28bFDy4isk3/iA5P2DsW26R6a7s9hDgwjEl3mbq8jKeMdjo0ZplKjjBLQSmTH2nEyDPcqGA9THUfSd7gW6e7p7tRj7agTGCbI8Y9ty1ed0F9K21RWa9U+DrWtUhvcPXWclQkf7xAdJV1XWYOaz6r64SyfCET+jE8ALAm7gGLyZDFTrNKK9dW0MoHb3Hcpo+SrrOvIVr/O438W0d+V4thD9oqNrpZxpuevUFkGh11quFqiAPhGeshQcyA6d9TpFcGY9SXQPnl2zxulMPkt+OuOOeNrMO3tPfh4220fnhIxiLGIacnI+zgqOxpAI3Twr6xfmuE55PALruiHtWPTskNEdsHJU1i61Vkte+dcYcU+LN7gbbQq+HLPtwhDsbxbg5oYZ9PdODyTFQcnL9YrLkw9E+s4+YdBOAx78GoPbynG5vvhiIqkbA0hRxcpMvUKFxr4aTScVXs7hA+UB3N54Y5DVl8RX1t0rvdQHSj0UXaEc2oBtiakdrFuzvgjGCt/ujnFQaj0Guw6qnX+1Lms7EjTduZVeFHDfSsaUskD2HYDa1MA288Mb0fTpOxlLF0EOxbvzfPrq56YAP1/Arum5Oxczkf+396XhOWLZO4MjeEeDDsgqrLrIrIB2xCVxa6fTNowLmUj6B9v7vSBmIG0HG6hFO7MGOmMlGUEaCpuj7ltBGdjbtC/WbUwdUw15iDc4oBwrn4dybyxwmYEg/Xu9Jj6LW2Tt6Y0YK+gytZkNKUuAMuyDjrVea33V84zwt6B4LrRhwedM0AZBLrego+tkU8W2zZxJUrYh4wySmKUzxGJpOHBLWQV68kHAO9+x/DQKYybSCktXMh8qJ842CxmDgTY32GCYXjIHKxMwyZAJ3Lo0oybL8lncJJPbrB0wbRqE7pbRyIO5MFNHmyGGRwGUzJhobTuFTjkBk6Uqb6UXA9y3QLL6dlXhi3AAbiKDUqmxxFpnhBtVBYbvGm4KKxACEfxBpRG95FTBffV5RwqinewifdbJOMEtsmyhL6IV7ZTcGFACIhluNhReLfxP8zpzdZqzSmU6+Axn774NmQyMbXoXekKE4XaX7cCC0djzR2WS6rDwTDUmMKCB8ql08ffsO7fHquw8AbsyxXw+xadAuHI1lbbpGxv6Ivbj3+u5Ut9BanyFqlnNMgDIfMzcIOHydPWNES6+Y7vFJmHoVBkDJ7GVj7a71MkYN+ekn+5ipehHZNwiTZM6cCMzEmAlHick/eQMIHYqRtVIB0IPKtjS7WE70FAXshJ0/XRA0dAbxv3ubqXq/46/Wdx3WmZ+oQP8dHIVYN024mi23ECd/5x8PpdeCHCz23IDvP0KIShIO1i6FsvgpMAih0kqEQcnufy9DQI+y5M/ScmyHLsfenRlvf/GtD+9ZZUltQKFZTbYLqAeKFPZu/hVmTNrMMPZg40j1H3x8slLQcVWoynRQ6a5QzTdXbYxA4/5b18dFQ2FS+LJeAC0qH6MN/2Ors4KxpV1r2w7wT3vHQt43/wrciAwywFBCDatDm6cBVMfsDDtNqOTdcg2AJNjyTQJZoAVA0ptPui4bRu2jYGjNmfnKEx7RPvTYaw7oxve2e7k44S7u9GA2/KX1l2XTz7f1ISsO0F6wOtH6KP2tu1gO2YCN9zIy+YbSrs+Eayb4Ueu3mx1VNugM/cccCTTLvXFS0tPKgaFtT6tdgXsT3YNpdSpHLX4nl4IcKM0Rt0pdyKIBGAz1vH0lXi2MM/9XWUTW3gX3UPp2uNKI1p9Xi8pRU/DtY+GCbhNxKS02ThGKw4CcvHNepe0+msLcvgzBdAZ25SBzGcSbA5yJYBgeg+IYG+7hiAYtWDbnGELN2TYCvM5BYuCv6bG0c4ubF9ltq/L9BfmND80xn3LRUKZRpn83KksrjmdBla3S4/VzXwh5NWy2CxkrcRd7WJn4Eve4gxH40uZMXPu9OrXPl+5lP0p3ANyssHqkyz7uI4TlFMex8BHH30UK0I/Oi3A7fXOwiWgkTQhlpRD6IoyPeRzgnEXfWU5q0vjtHXmbTpkApiFSdfzSd8pSGkitq/EB9MrDvjWuyYQM1QYPXCLUK+ArV3IZVDe+YhegdJIaOYjBrFvpHcCt4h8N4A/BuCXVfUf82PfC+D3+iVfCuD/U9WvFZGvAvATAH7Kz/2Aqn77u97B9PzgpKCHR7VrxxjYti2BSejj9tV5EcPZrH+K7oDlK/L4+2b6C5CqUrAtP99lTsbFe4dExyvbNpm0jDJy3wELZOOVdZuPKmg+4y7IoJHdZ07YKtkHcm0dw1RYyF68oU5sgWyq6kHvrZEkY3deVJh3Gvpjxl2ZjZBxj864uTy9s+YiM8k6MNDPeCO56Gb47uLd3y1+M0ErGFtkMH9k7yh/q3I2jN2lWPSjMGm+J15T24S/Z86c/sc/zqhQqNXH6YTTPPnMn2FrJgjewwYox525SD766CPc0VVySldJIlEBbs1SqAtUaKhifjsgcnLQTsA+jZG6SdXxdm6zyzZMjzWS+z5aFqbaxhBa9CtmyqCwcQFU1OaOU913pCDlW9tnsnqfy+1Hp7tJFGr9FkkW356nWb9BrnA7vQ/j/ksA/lMAfyUzr/8iv4vInwfwa+X6n1XVr32P575XClVmuDHLQfleFLxQzTYQdRByrTaB37BByNL1irzdeHQtyaGVkLWU+98rM9YGun66sGyAjDGXtHPUvoF2sPIKJK6e4aOp/YEVjSpgmpzZA4oGBfq/3QdIxCHzHhoB8ylaviQb5T4c606MTSeS4Z1OHbgpF97TgDuEoDvgPpqrzalnCfoSq/VaLptlLnITafpr4G0pNykrw8OBOmVwLPKcRhhA25KMf5svOIlQBc6ohbu/s1c6RoD3uPvIVoYSuMfA3enk63HEt3lRlClBwfib0aJ8h0TdVLDmjJ7TOKEBt5e1Gts+G8R6hDZfG9hk8wkLEqBtPW9z/4lHsxwyMLmXhQcqCx0ohCFrIYrXQHhCfdIUFwAWR1Eh+jQCVP/slj2f3gncqvo3nUnvkliJ/iSAf/Kdb/oCJ3FGQN8V/URZuc4uYfsFMUYBdTt9jJ8wI6spfp/rgbY7yLNJyt/hawKil29S2GDfrePd+aTPNpmbRlhOU8y5rnJc7lEPqqNQ6Mk0d8JC9aqqx7g2rc9R+1MykQbcZC3OcOYW17UiSc2DFdJcGnvGnb2yNHzNY1HwO+dvC06nO39mzl8eMciWtZESefdIyo5rSc5YyFJ2RVMOsiNBLYNJARtsFsn1yVwk56crzk+XcJNsfv+4u8OdgzPvN7YNCzU6rJ2d7u4wTid8dPeR+7gHPnI/tDHu3DS39pTSuGjT46gjQbpH4DNLCphXsqKqFgd91Kl75halu40zRiACma6jtq2pG7dk3tZ7nxbnBhM4WV3YGAvZuLubdJZ6WhpkacutJgsuVI5n6k5nCsMgPN8oP6mP++sB/JKq/nQ59hkR+TsAPgfg31XVv3V0o4h8G4BvA4Cv+LLfymOFOVuy9pj+sbRwe7ZcgZr30EKHN8GtduWLrIBwe/HHYdo3oHapZ6Ix6nJqkUKUxxhAYUoHNb/0M5b55s0pkkw72NbqCkFcY8867prFk27pkYMoZR7sFmj1KAJ7x8yGO2IDW4XSjpTGbhuxagPlBLD0N/IZVS/oomjMVxh+Fd4Nl7JE28C8iVyyDJWBkw0KB86EAFPcLSBZuN0AFV1eFQBCJ5sxLMwslMx1XdMoELynM0QC8AbF09zsj4x7br783YBZxsnmGYkzUuZB6OO2hpThap0ZuzELv+5E0s9aN7GCVkuvIGXLsoeLk5GdIKg7Ha0VNcQWFg3KQeGbcJvLjZtqiMfdFogfs91nAPh8cGS873kCBrK36J9z5ubeVSdWI11RppxY6rIyMW+L8Xc7fVLg/lYA31N+fxbA71LVXxGRPwDgvxWRf1RVP7feqKrfBeC7AOBrvuozWkH7sNsbXYseY6A8z7+tgiJL1GBgFq7RQlMOzS68vbu2h30+9OBzHY222yWVdZeIuAWK4779HVEyB79ghFH2whBDyfkeQQ461uW/+0QITGIQaAVAUlX9golpg41ABu4hcJauvgDACW5MNaZr4WTytzgmp9INZYOvgIwG0qoTg8uUR/rDPTMAkCytgHYMSBK4BQHcUTxZytCm/JGp071SZqWUbnsfnJRi0JMv9yEuoBvfJRV1CncDZSXZ2CmnSfapDtg6cZ0bzptNAXy8+h/jawM+ze8jQE/ePshWqXfYA7f/xcpRtjcOStOVNTV3SxKarJQFBAHWjLUdbj8SLS7WcZ2ktFQsy+353p6n2PTAcVJgAvPkPmwxTbeYJVx1rRhj5oYIEMzpQbRKmxKZ4UdnjmT3L9tPNlm6jcjyOVw5/O8ExcBU+zuieky/buAWkTsAfwLAH+AxVT0DOPv3HxKRnwXwewD84Due9uzZAITWDVkHp/JJzZI3ykuQTBAP4ZMxPoe3R7kKH2zJg2ajPCwZXyWR2w7Yitz1vTyBvk62H1VfWjtqr8GNQdiDwsMLWelFdKDUvGeMUzJpEIDTYBhjHlludlfiXd1Py8U1OlJunJUyJCOh1a41HxvHC9tWDMxpA5rWUAcYt46GN5hvZdcBvGirIkM+hQdXoBZBLLypGzOM8sz2V5twZCjhygAnrXWNy5KQlnrE32UPlaan4VICAnC3aX7dp/mEi+8feb7afO1HziR5esKTM274eghbJCXho2V7inY10MqKIieINB3rnKboyEpCqxr5TyPHGs+zKAgTEf8GC4nx/2JxnecnmHYzrMMMPwDBKaacRq3dOfTKtovFLSKxITaKWzZ6XaXee/vfG+oUrJdZ2a6XnvySPgnj/iMAflJVf4EHROQrAPyqqm4i8tUAvgbAz/16Hr4CYuUpz5XoGHQ1ZOT5jB2cu1tG49LDxwDdF70ywQW8W36et03LS7yI4X7o54oNi5fQ58vy5DmtWl3yeVDKctxcEmWVqj9i5YRt8O4AvPkpNEMixjd8YwXQgHkZZAnMvdMDZ+3Z65rmd3R3QWXLfH/6sDtwW2OTMOKWDa2qEvO4Y/CyATeSeTcgq7wLBWA6otFl116Y7Tj0sYJ3DvDxWFl/oO7XVo3ZI1uZ+nd9erKNf/27zSrxgUnAembDHjRKgC4aC7LbBtQs3y4VPQp97fpcXWC8J99qF+giG6s0H6Oqx9vdRe9ct2qerf273kWMF46t5ItOHs1Sh/vrY+9K11cCN7MRepRyqWsdarmjmZT38fWx0vsQgSy9z3TA7wHwTwD4chH5BQD/vqr+RQDfgu4mAYBvAPAfiMgV1jS/XVV/9V3vuJWSzeGwDA3TyLx39zxjtj5J0hufzJf2ZtrAuxmj1Xgkfu5cQSIZnlQGFDln1vxww+e1a8xrN3AgRxMk6Smj40HnCHo+QCJq7AqjNx7mWdP/N3UL7LbzDmwFvGM4fQzf7sm6pGww2R3tAu3grZF3BhKre45W4K5L2VeXSMQ2QrM1hJtogNXtMRaXCco1haLv5RTHKjtM8IeLJuq/AbMPLq7+/LjWq84Z46Yai2quT0/Ytg3n6yWWs7+5v4+gUpfrNSL/MWNj+OYEmgOcdeNevrj2dKf5vrDNLQyYOnVkz8o+69TAfT0DZLw0nhI9kVEY8xgZmIk78ECk6UlgQXVnlGqgbgZuDrpJ7flzmu7MbbN7OF0UNn98CxlkL48ul9ALrEmTSEXjpzx8MHWbeBozceBGep9ZJd964/ifPjj2fQC+713P/HxTZ5bxMr4TdcTdLtN27zrAQ8F1brecRLf/RzIkaw/ru2RSW+UcP+TWs2/XmaG6DbyMYGGMA9zGCqgQ1YiINlEQC9U1hcCVIJlgkoKrBsAfK3QBELn7uVbWWB24H4yuZdzJSgAOwkXcg2I8DET3wF0Zd2u88ZZjLWhd691fli2AvGRZXda1+VbAjgMkhFKlnc8wm0Ydr4BeOUO6n+acmNtmmyM4q75cr7h6DJLr5YLr0xXXp6sNTNJXK7tKKwSj/GP1xv6IttCEn5RZuLZmglKQK5ZhryrYKZansp4o29p0ejLyYYkHBRcCw6nsvQrgeiUgGRBg+OpgGCEKwuHuJPXQGnaulyNAW7BMBybo9DIyb9ODsc1i4G6lF7Ny8vlUrX3xaR+YpKgoPFfsTB1TCS159Baw5gvTqqMpZXlyVZSqlKqxo8/+sUszFjcjas+YDhg2mOHLf923F0AGggkV2dR/1SWd2hqRcGoYXRBl9kcAUcFw5k/ZtS0SbApaxaspiwCOOCcd38p1dGdAzde5ulIqwV2XsaeLo7CwxUhUN5I4TasxNMjAW9Eaba/SlUWb8v/mOdlT/jT+0NxjsuhEgLYQ4O2atirycsF1e2pbkD2eH+3ck7FtukksXM2or07DsYAhnFFXo0SmyX0TXZipX6VXVD9rkU0U4rNZfHbKQkbWno4sT7BZNElmIlgUA2axPNN3a+fAPqkJjfIU7xlmj5BtfQOA0wlzij1ntcU7VXCj5d87BNCwIQf6ZXPWj5vp0wHc1FQtbFG7IsT3CqIhcDvUeyjBLeNMlXeHbpQ789kdAMuLnkH6Y4a5FnflXsiyS5bCOlTTlW9CNKcrcQDFsFwwZFqciUq/Q1ydAUEk9ZRKV0DjZv4PrFy4eFgG9Gc2d9iu0Mvj2YAhHoSn3B+AmKBfQZsZFKdCUmr29kuLG8TlcsQGw+hJeZLXF1d9xuC3G9PWG6MBrzmhIUQF5vQ3xwtLCbgpwrZtuHq0v+vTFQ+PDxFI6vF8MRa+PQVoxypGVXMZ+LMIgLaJgoE882wAmwZ1+ua6glLWaBIJmLy+S5nFsTKPIovWg/T7Whx+eAEknxubIHBF6PSl7twQQi2+drV+aW7sc4gDt07rsalCYO3HgN39/yJgz2+vR1W3XRgLbijE8kJy5OsdRmnnR+nFA3cDZjb7As51Zkm9cv8g+zCiky6QOmgWLJWN4510Oy3mWiGyy/fCMO1AacFrdg/AO5/uV2jERlBI5qUocXQZqfjLO6u9ifdJP6DCt7l0Dns6K/LKwTmCdoJRk0c1sGWKo31Wt4qWE5HpdFkA8X1laXHOXxgG/EY9+JMbuyyi6VlYHxGMkZhdZN9ZRGC6KmL3poypXQxefXjJB+t5zoltbrGP5PXJov1drhfbgsyn/z3NLWtsiO8BiuABPTa1mYtcZIX0LU+Aqw9rzkRb5tCN7F6Osvxuxo3PLeCdF3svMiBBwyAx7goZ98q+syrKnOz2Pj8bIG4hG6DDe29W/jqB1jMROh4NjPlzQ03jxtLYBCuL5SNbaa830osHboCKWxv5wgILeN4CQiA6wDgQtZ8po9IF/H4dGW55j+8r2yaQ7m5/BrRZ2WKzMwYBm0CuE0MHtjltmt1QU26fxRFzZb3ELa1ZyT4vqqEY5XTOn6YrZi1DxtrIOpyZZ63vQFx7yOmlftFk8uVcuDSAYMs5q4OGW1H7XN0/sbfWeUWV25HxOnhSs9E0nH6FP4baqIqIkZHuKQJZSqS+nYC9+aKamO53ecT94wMulwve3t/b8esVj+dHm2kyt+zX29xIcw+4zAK44dMKS3k5njEYvVHp596KjP3aQgyqf3uptpSwCHTYqkmM3BGJ97f2I8idkopfvRqcAO1lZxtVbYPxEr0rDnaOJHaeD0xbUSoKzAi7Sj93cQeFQlRM8hAAJFbbDFmTROo0Iz+npL7cSC8GuHdstH5fyJzVv+6vp5pXAI/v2aTYCCuoVgDIduVAfosYt3cjQLVOGVwcKmuhDx+cMFkv7VDWegdkxA4M9unLldUXPsDjNrTnuVxaW3CfLg9Lvo/ynZAoI40mNzVIoCoDuyEMLQyymOP8L/IQ90YpCcBA5ptXpTgrAEiZb72H3tSJlBvimXxUf3/PZSUAWM7HPaFPGkwapcz0+yvfp93oheHxAtZ3MOpdjT1iEf8YW/sSLhIC9/XpydwpuiFcP+ZgdRC3d8V88QLgRchRrzEmQN0vsgII3L2tmu7WxEFl+xTlZuCIjbLHKKzYdSsFrCnj+jdnAGqA9rYlC1d1IqMQrPFqZvbQvKZFzKCoSEwjrS4tfheWlfLJBpDn2PaLgR6ub7b14g3M8fRigPtWOgTvhWk3X+nRvfV+JDDUZFOPNIgQbwn57h/Dl2R+/Dc/j65vrOEG4w7j8d7JwMYYeLpNbEmK73SOiTGBKW2xbvH5EuRyxWGbpqgKFetHR8NbG4pqy7jGXIBujKtrK4wter1U5l02aEdkkkHHauXwmtKo2mDWCq3sLhc2rGu9Ebwle2O8h/FuOgpJfORMm6K+YdnSXkWs8ZBHMfgOpiwW2TD1boKbImy4bgba58sFj5czHn3fyMdL7h95eboaQ9dplFnEvQ1SZIeolZWAcC57NMvZchvl4+NIsrNXpvsqq3Xkxm0whLCPU9RZKyQtrQ27Pk0H6nBfVvfI6jLxvNlAKN0XZW4/Qdw1RzyPQ6TNZIo27NjE8jX3AHLGLwAAIABJREFUYSWSjPNTwVnNiIuIMfvGePbpxQM3kFYrWV8qbwVtXifaAeIWChauFo0SQFeIwwzhCJF75ThzWi9rfrqFcUev4/m3H2YnDIv63FswVoPPcw4AMGcHd9BmNoASClYyL/b8InOg+C8TgGv560BPkysbb7fCu3IEtCZR3n++K0m5pRmhxWg2Q9NzkMw7zUnY2ir0clcz8OVAA++SzSNJzGCT5a/0HsR9ztvcsPmKyMfLGZenK94+PuDx4REPD/c+Z/uK+4eHXCXpERcnAAxj3TEw2uSdyqH+XgK6Te+3uf0k6iZSSskeFkTGewYJ3EXn41PA3sXwlY5DBHMYYDPwlMwJnE5plKMOsoegPlsmNv7dchPgbdsSzAtwawC3Qj2wFVaStasSy8N0GanAwt4q45mIt5n9TC6TBRp2ZS9X3LHyKQHuCmorgw5XAAt7wLa1gTbimOZD8l32Qr/ueNrf7phb1Ph5ZBH57mJk3geIo+yBAO+LUD1rq29MobbYRSUGTNkF9zcDSP+eZ8auq13So5chwbwzijSAGcMk82PPPjaoCx72FPnrxq4Zwnc8SwqFJ2Pa1+PynKo3cR+SeQOwOb8IBl6jT+bMULq1jspWvxy5yaRlKwcipw9C+ma/7haxBTcclHTQ5j6SoBvN5VBAufdqUh/C9eTbAE73x9YdtsJNUFuOgzZ94Z1k9eKnu9RA2gZnh9ks1VgEE/mRqrelF9feubpPyrmZ4y/cwnDCXRbFoFmmskjMKzGE32NqJgzUZ/TU/C1LU9kZsrDX6UK7lV4McB81oOo/rQNgh8DdAL8rCXsq4t8BhGDawEfmxm/TjBSG+qxuLHYN/xnQ7u6b7GpFt0tLQ3+n0LAHqwWMbIWiQsQGKG2KXOYvlDAUkGU3PzZnfgvzGxTx2MBKOQc5Ytw4sIiRe5Cvfz52q84W+Tzu2kFkNOKQzV62fF92cWGYSjbqZeN3zhZIY1ZzgIi8l71tPrCiBBpoc+Dwuj3h7Ksg3z7c4/Fyxsdv3+Lh4QEPjw+4v7/H9ekJj5cznjaLW2Kw7UbXn1+NSRie6mriylE9wXzQ9je44wANP+8FgryQfarWzXfJwItMkT0KhhmwwF1+rMRMp9uEe4X28TEOSip0Fnbt0wERLhMt7TSHq3X6bkycRULDQEPj+bV4V8aoTwyoVbbXm4yPAuRsQSi4E1T+zZBFsPqmC8fpZQD3ezW40i2HLoUvBQ9Qf9crE5z5exVUw5dSadHHWkCY7yVLXcF7ZYbx/NolW0FtRaPlZwJj7VloIMmcS/hUZXD5BIZgptWdEOXIBuZrMaP4IZgoVikDbCl0G0iiDArzX7hlK350PpZy17x2w5EXRe8lypOGcZ8K2kgVSGdHNIjVGDVvV6fXLUu6e7Z0w9vqP/VmVQeFERnO1baZImc8PD7i8XzG/cMDHs+PeHhMv/b1esU2udN7PoeAPUseY6/WwmaHCmyDCxjrVW7ULB5iwSxLXRBDA063RbonfGXg0naPgLuGzZWZG1XoyVc4ztmWorMMnLuds0o2m1WiGoOTCdwm4BhT8XAM6sZpjkJmlnZP4xKsUDmzRRCxsZR7fAowxXq+rNOlZ1DZgKwVv6SXAdy1Ua+nooIR4HkE2iuTXUt9Sw5LM1uO5V38Vln80QObOwcEp9vli3euXX5v6A2nC652H3S8wPWH92MxIEVu5dgOtJHGJ8s0vbunVb9attYfrbhRT/m7ygjO8OHstGIhetZavaDJoc4Y6oaxynSXwkJIbCK9L1gxBrtqonEq+nJkIzTz2wxU6THk3O3l/iIrukiu1ydcL1dfWHPGw/kRj+dHPDpony+XiFlCg91ioog/z1/BDQdW4FZkLy3CKgAxI4OujToAHKC1zKVWNd9ztOOZpaQcIiaMx8IWcBWs50ktMuW6MpZ1xL+NM0i2fHew/lnIlSI1hwZ+GOAOzb0fs01w9WPOPsr9cK2NiI7spcJWQarM0It06/h3X8npR/1Rt/HiZQA3CtAdMel6XYDHwTXNar3zhbtDhyBeGXwBssbyl2PvBG2el2SCsRrM2SHnA1lbr3Szz/aozxZRcP/eIG5StlE65aAumVIoURiNZD8IoPcuZsi3NDa/1qZt2a/hc1sg4lHOqmAr8NdeAv/jvJhaI6X4uyM9We6MEU/VaFh0IRGYqyeCbJF5LhmKT8qSFoHvkPK+OFm/sa37jzQsPXwAfbr8nfwgzZSqYpuKiy9nv398wP3DAz5++waf+/hzuH98xK+9+RhXnwp4uV49tOvMwS6CkKR+RmQMN0zUuWTc6Vsevuek+D6vK3gm49YGSitwh7uzADfivSmTHjPd2PjTOEUs8BpILBI3Bg7mvWF6FETuPVmXwCPyDDdc1h6307BZWK39ZfviGpy6gIcVN+fEFJvWtz2ZcXyKFZrVQqvnEVCfB596cju9GOAGOrjdYt9sCPF3yLQdyHYPsP9iXKzcu+fWK0vX9lHzQ4CDLgYoWO3z1nOXCgMksO/KQeZEBuTWunXdl7xzHjfZFzySIJn4/pbFQD4T/MbAyVinysypcvXSI9bNIpP1BHFJZldFEj8OzWy9lgjbzyvBe72tGSxmz54RXeR6OXtIZFsoU9QK+arZzPLkoFjL65KfOO9ymt79f/Ltx7gi8nw543y2z8vlguv1GmFbuaHCWgIauLUd1TxHvny6IPVMpAwUIusq5kD7CwjOnNnBcac5J/YRA7tsw7XsLHvOaa6TKdDhe5guwB2DhGyL4aZJoK6g3dh+oQtBIKZasKmA6tr5K1NND2DWVlvCyAyNWlMhB+0dCSXG6aq6Lb0Y4F4Zd/3+rmN+wj/f9aLnTmYDtEvXi/cNOP1Tqagtv+Upe3A0BkTF5zXilQ4UgPDvpbU7UAu43+DUESpWAYKxh3WDTVeCK5vAuq3lXcG0anlmDuzU8sfcZiG7tWdO32R1cGbFWjXNQPNczpEevhiCjDm65mg26/nk8kGVn7+QDbw2uNvcfukVUPbFYHKj2TQWlM8uSwlqBHf4zJs6DlGsFEGV/trrtuFyPePxYv7s+/t7+3t4i/vzIx4eH/Dk8bZtxeNSJIX39Hrck0oyMv8CjNIbNOoLkQHxY3VjZJEtSQajDjbgTuCsA5VHCGXPJgE2Ydlg5cDd2Gx/yGWzZhFfcYmCE7O7aaBlcHKpGzhYcns7W1MmPuWRhkvciJn+jLWSnTnpGID3dGiESoUSt2F8SMOwFVaTFXGQXgxwP5fUC5uV3UGyXAlAy7S3cv+SjvjaeqyBoMuRjR+Lwq0GpTFuvQHehR5X0CTTI8shk1GPJxHgTjlIqKsByQKuhL0xiswUUO6c48/he4YML3MybfPBzUCfyoppgJokVcsGTSCRSAkvNjcHp9gDyKlmRyJb20t/eqJeNXoJth4qgHUcz5TleXsjXEHZZCZgZ8Tu917PahTCT5oCCcIOZC+QvYm4xuTIlZGXywWPj2c8Pj7g/uE+3CWP5zMul4xFsunExrwvXX32dPKvtxdeZ3XPenF99MxyO7w5y16d9T1h9AvDXv3MwXp7OybQEbz5bBusTKZte16a4eDnQM/DDi9KcKmVSLGeaCwpJaHrD1zrYLsEyXJfvJP3rzIo+eFu9Nn7cOMGxVEAvTW9EOC+ncEEaP7OAmm/cP+0A2a33libFytn5WENIxbAWY3HLeDmrbteQlH2AEIRiz5GwG73oCUtOV/ZNiAe1WzkUSfz00s1OyeDQCK8pAK5bJhsQBXSJdIMUM/bsuQ9coW9HAHkxXuXT52d0s7JWkd6WP8tA4je/7vLoFmHq9ZVwO8GIrveK4h3WpD11mTgn3RhmW+bmyNcY3Xk+XIxF8k1Y2xvc/O/Es2PFoJGupQkCEWVWxVFMXZkmoDkLvbicav5fD7ZAbKyXc4m+XyAm4dFbHrdFFvxSdCuhMPGCXIWSDLbSliW3voz4Bi9QPTxiMgP/w5ql88+6lXEby+/1k915v2O9EKAGzuh7t0NtwXcHxQPDGHVQ+sk6dIrbYy7Vtju3UXjK3jfdPegNJbVwGgFKQ4IwbqkW+l6hp9MnIxzubVY/GwAjKccvQJYecWBeMyTh3e14FNjjNiwd8zS3STjBsqg5HTQRrCKymJrl9EA1oHsoNqW4IOeZyubPSdDWSlsBsHU6a6Ysnqx1NlRqgAebDtqFzGDIFnk6ttI/bOfWfEEXJrEkAWybhoj22UsC0EDB+wLNdXikFyutoPN/cM93r59i/uHB7x5+wb3Dw94eHjA+WzgzUU23CgYAKToRQdrfmo/pl3jU2cl2bb/rjM6qqyjVxexQdT92f69guki2wrcUoQYKxV9U+K7OYN5q7vnTsXXvcZJOXRVPpNUJyYkdnRPF5vlz/dNzgprDCWNE+eV0921w7m5JeNW9jj12ey9COAmEyW7WwuGAp8U1K4O8kkNtBt410j+RVM7eK+NCfmc+CvHKoIvyhGgrXv2nXnupYi5ClymDsSSdXYXoey6wthOafBRlubD82sGoFJ83AA2TvtwbTQQK7HgyLRnAa3CwthopzOfXY8Ce/DeMW6UJdTwAVQwINbBykYvZOYB5PbxwCbvxYCT6wp7JGSRhy2lmN2koZGHJmWpea26prtDvTiy1wWBd7HVwdv81sa0z8tApDNtXRo+XyZlhWAwbw2AvsXAbyWF2u7ogqYDJiJ/Lln1Nv1VPGaAuAdt5iCfaWMHRR6SW/VhDN+0wZBhyvTViigkorgvdNGHUv6oGvF2UYjJro2jGBV33ZRTJp2CD7WsYcwoj/jDfqXnTelbehHADc0BBPvZs82GKQw9iTKYhwUs/XnYfbKl9QbOz9iFvAC2qoEOJ9Mn4FTDsOSXVr68e1XQtf/Q23q6S3KgUAtoF4YT1p7gXbpYJV+MfMZg99AToMhA+nrCyXdgEpF8SuCNhiEgxKzbpB0xX13uyeetvR7b9KENgCFDVE3NxkhWiyKXMOjKt6W89aAe6qS1uG/ncqk/Sn1G+e2eWfLTfOiBGQnyHLztGS4zZ4LOJYi2xTa+0Ob+8QH3jw94fHy0GCWXizNtDfWrS21o0RsxllxMxHt4fQPvVnUKeOxtLdHzagqALjM3wiUSOtndB729ExxzZ5nsdEpsHQYFNgVwomwByEgXYypEy5t/6dgglJIDtSR4ByYUtm1BpiQGS+PZypCsaTjVV41iLouCClGlgW5AXg3GQXoZwA1AloqNfep5Hm4RHbzCEpYCagMunufpFbyJkzaYqQHeVFgCuCZ4q4d1jMaWiNsG4pYs8D3t4JJaI3EA42f4FmNqEbKVky3WFl/fB1O9cIFQ4ZHgS7mf9ORdwLqPXrLNCjWKYlDIerc+OyblvrDuFegVGHLyEljdi7iR8ZdyZgM3eBWX0ypzVviRy415mQTRzI7JsNrDkG3qQb2ejcvcq7ZTSgxOlsEsDjo2jCugHS8coZbGIFVtBonHIHnw1ZBv7+9tNsnDQ4K2h2qdOstMEUnB0PeAkpEAqCxbc5nEAFktu5GD9HcHnfFrE6SnL7KZpR0n4yz1sdRNSEBLVsmERb2MAsj0EKvqwdQYkGoYCUC676R1j1ZMqLKIxho6am3nFOyfNsGA2/38fGQ808ulGYNbdTo+VdxCAPxtnT1OLwe4FQADElEKFUwLWcmkHqwoXRI8nsIrz7dvBZThQkVs/CvVIGjO+WanzKa55ealpiB2S93QFLUDrJqVuihqlqd228j7fVHLiBboxxCA3pdYS9HPIikHYh1qyjMd9Ia7YXznE2MTw3bhQH3u8ry1Flx5BWjuhmY8anagIVM+rvO8akCrNJf7JM8t7f4mcGdHqRo2f4qLMIA7wKODNvNrbdzADBhhANaOrrD8C53XfEEYBwVi7vWmtuFBBJDinG1fYFMDR2U8H5YhF/SEMQ2d0eUzZROSJ+PMKih9A5dh9DDydwD3Ok+7tMX3AW4SlcOkJsyoW9/hXqbrOFkvUm8CKEvbtgouhSz2NExSuGwk7F/1vds1Gp9pFSpAL61cqouK346Q4HZ6EcAtsNVZASohRxbILVU0IvWdXRTYzL8VTL2CcmiKvyemIVsNBVAXNhxdcVfcoQQdg+4Bi2mtUGwKj7w3MeXkbMDsvzVss7FbeU9nMPHwnAEAjcBDcCXRmd/JDHPXDt+kdY2RUWRrBRVzV7vLZc7pM04AzGFUYp5icYNlIZ95ZDTZeKJq0A1iz0e/lYaQZ1U3iK9SU7EBSfrlZUjGPRH7TXBax/R1GRRSZztM4R5agLuIHORa+TsbLAiIjPsxrWdk23nyvtwjKGRcWXYEssjvrHOF4klt+7Hz9RJM++OHezzc3+Nzb97gzdu35ia5JtvewABSEhnOPPP9LiWCNuNsUB6KMAA71sdeUgN7BHAbwayMe7ZnhBui6Q/PHYB3MXQckGeNY5aKmYAOQDe13d6hgMyIuRI6qQmOO4InloduwMX1ETgN4HQyhn0aNq3WSNwMbbFmphBM2IKJJ/vEBDBhGzOkz15iVDv/lMHfHFeeSy8CuBOTc7AhtcGEu/TKinX0a/jJB9aH+7MNJw8qz48ryLAJRhqyHYCHOWUDRQ6G+EKTiCQGZ9+af5EbTb9i4TdhKOr2OVKusHl8taZ95oXmZgVrVYe4hF1P22bJYgUDoD97eAOLraiSYQx/9ir6+BaN6+B8Zdzt/jqWYM8fvuJhukuHg02YktsxiFgQIFXricTzJeRGF4YNCpXlzcwSqUCpf/q6o9cgkgYPGnUqYZBbzTh5nX4+6zBZ2Jr8/sQ/r1E39NM3RXi64nyxIFKPj494ONvCG+4fmWzbdaow7JidRMAVrmQt+S4ysV1nUvd2Lamw+VXRtMrdwZtj2eF9gKY8y5PLiEQ5RqHupVavNLKtsQJ4TjcCvmNfXYkewK0ssX2G0ZD+DjfRIctk21QHd6FKPt/cSFxEU/4q4TwyUvnCmzJe08sAbphVjd6LSinHUtBEhdLSsFhzlnyx4GS82V+Okzo1FQwI4dMecMHGhIaflcBpTRZQnxmhugVzEyiGul85ipI/VAkmRbGior0cjg4aizzMhTKYh1u1HPl0H/SEsRGyIA5QqSm+HTNwJ+uu60h5T3+FlDIh9LRf5dfGZ4W+bDExNW8gNoBIH7pPBcuiwUammLf0FRIxciYDu/7JtidovK0+K2ibKFjqjH6nSKOTxoxGhHOIHcSltz4D/JG/ZA9ZU4FNJ64lvvbj5Yz7x0fcPzx6uNbHAG8C9+ZbZ9CIwA1cMu8yLkAXoEgYL3Or7Ofnr1qVdizNDY1oDqrZhKicvdGNxPpEDcmSXHR8J5vtz3HjO63UOnzjAqGRH2bE1tWRtXddVqqCclM7fgusY8yzSqfofV3zkL2NCt6rZHtjSZfWO1AbLwi4w+cGb4JKQWPHQgFXxjLISNudFVAAhVbWwy02PNfSnLU2/bwo3YGc0zljd/U6YEbtsuuYDQnwied5thKga+qNImcilEau6nOtJ6VRnpwf1PSYooUcUEpWbQNrcw5wn72M+5Ar0aLniVSw9rkAd81GvRaomw2XKxw4hjCK3QDjPAzugSkCA+uBMU7+SromaAjZzedCBoXqFi6qZNw5DXL6ApKTy2Ui3ThCdi+AnJhr6YWjrs7pbhPTTcK7IvdONJZt8qrgPdW3IJsTj+czztcLPn77Fh9//DHevHmDX/v4c3h4fMDbe4u7/fR0xbblYGS414aB9hgjNk6umlXdIBzXwQYPauYxTXxWSDXs+3QMxXl2HcCv91UoX8E1GS0hHQR0MvmBaE/CsoyRg9Uu29Mo8+kPyiA5gLWMb/j5If5Xi5vPmep4w17G3DA9BngMTPLdzYOAaH+Wj1wdzZlfqlVG+/RygNtT2CJN8A4cXmRvYCKIWapurrvKFHMdSFbetLLvpYKDdRIA/cVkZzGoGU8vbNIBTep5sv72LlrlZlGMMR90UbNncCQUfxQSFG71vDgrgrtKcxDGGNkAB7gqENcFFxUUpJQ1RBsuhq6ofRAXfmxGr4YyMWNCn3f6bO1VbrhpwKI6DwLVazK66NtUQ9oY3SI33X/nPbyez4b7PFUHaUSL9slC84nqZEKh2AK4bSuy6/Ua87Ufz8ayzxe6SJ7w5NPMArT5+GCLxQCHiy/lEtvZqS/E0umDepK7mj+TcvYQ383BVkSdrQw+b1h6I/FVy+9oeaU+KDNE21AgDCZYxvLc+qZDGLyh3/HH48v9zZitPTuSgtqzjv9X3TsgQSVvt9KLAe6cLlfKSzZMcPRgPDmAaLdUG/68upX3tXemwjx3/8oVeu+n31wre684Wo4evFGRm4VKuTyOCXLONg1XQQUBwherBHm/Oli2ux6mD7CULqJ11WYqrshN5a7PrcBNEFnlVKdoVQYvgG8XZQM8ORBrg0LTr7MhuBPER40HhgElGRn3VGQ4U82odADSH9yqTgDh4o2yWIXlcP2b22aLLobN3ZPCmKGI1Xs2biBuEOhDL5rg9auQCD36BLUFNk8X2zfyfLZwrW8+xsdvP8abt29wPl+cbT+lj178P+/Pi9jqwXE6RfwOTiqvA7aVTRsByftnOT/L2opqfA9UthjAOiXyqFU+08pCRB204x0wOUNsTjcX3FSmynW3EexsyTNdHyAZGD0GOI2ezdMmgKcMLZWFNTON4eQ+lyUMcn4iyGjPj8/9Z/5ntr1b6cUA92SglcaWvND0R0VXI4XArpJfkKR10Y0A3JVh8zytReCv7tUt3p0VtVbOO9Efe0CvmVwVtSEImQbUA7VP0KHRcuuNeXWhJEuikvNczwlncPi202C3Ohe77Fl3e9OaFX7n/ch7eD8biLm7aDBKcC2+U8z5sPkMAvrjI+++fHibm81uKMAd5lLhxsnlwV6KJCHcmxxkI4UZDKm7oxSgEVVjr3D2KgC9r0LQVtP5Dabzl22zwcjrBQ+PNpPk3n3aD+czzheukKR7JBdqhR9rYdvhLikxbwgSzQ0yZwPuurhqxGBwtrN1CqBhu2ugGAlg76N1Nbz2u7ZV5t3bZrizQOPuLfOUmxSQHPgD4hnMS9xfn+NkQDgn+5S9ueHuEYsQyJlbHbQrcYxxlDkbYM/22/9mwapaXnSmnfp8G7pfBHCz63oE2gGIklcHLa9AGUIoihJyqb/fj5N3RpZQfpS35hvn9xuvYQewvkX4bBSlU76x5oZ02pinxL/dC7ACN90LIiMAiiyVjbSWncvOOVCcPvFs+EBhy/XVkd2F6YMgzW5vUdjWNeWzc8eQ2KJqAzYBZGO71PrCsr+hx3+YdJdQmhxkrgzRDIKSNmqfOcKiBDj7bhWjbIuu6OfF9xyUIW0Bl5Y5vFN9ZeScHjzqiseLTwH0EK22q00fjKzcgD0bziIRSR937NPowZiyLBq9LQKcbbCxB+6VdTd5hB5orBhkW23uy6JY4ULxdhJEqRiCuJYrb4vOcfd1BW4swCq6SIAtulo3ZLDekwO3M+3TqOMpXSej10HVrgRuCVW7krujzYtr2vVejwpW0osAbijcZ0fWPWNDVFPSGaQzmkjdwWL9/HWnQx7c8gmgCT58atEbKN/fkZfK1o5elqCtTaFJD304D5xrUQc0KtcIVjs4iDciDGl1m/AZ1l12ILBWCHEQBwrL9q7mWh5Z81rvQc6+GIW5oR6joQEcTGDxnyEQmcBm82Ih6sGxMhN0lWz+2XcWR/iDJ2O2CN0zAMPjDhGbloj0DwuMvQcWifmnR8YKyDoQxNxjhYM4Pfhq5VMoNtjqyKdtw737su8fH/Dxxx/b3O23b/Hm/h73j484Xy/OtktsmUGW7PKLZdiddY8xmoZRf8mmtzEw1JxQbauxtWcZOsYeMvWS51wPt+ydNQbjLhldRzlKs4l3FK5SiQKb+c5lE/6PeqjrvkUULDG8TwW8K9MWEh3PwpzBDzi1NJf0L3tpev5jj0uP6jg3d+OVhUla8nnkhnoGt18GcCs8/KOurLYAI9TdusaXjlwUFHSbOcJj8bbOduMohbc7w6s18vZcOXZdoR1+J+denySaMSZ69vn/0ZMI7Di4wzvv9Me2XskioOAptPaJcmQveU26Fcjcmb9gOs8YrRi4K8daLsSfpP69+DKmOnNV988PtQVEfvecbDBb0aOFKQoX9MDA1wswxUFbPSIhvRBFL+M5U302qB60sMw/GSbhGh55UcWn/vnqx4uHaX30/SO5nN3CtT711ZHVTVXYdjDEoz+XbfWjsiJHAeCqJ8EwC/uuOmTPUdj4SNUN1rD0gVPKgxtHHOgI1ayCN9kujbli30Ps+sWipXzqTjkMCTt8UQ0/RbgWo+iKy3vnCSjxWLZpsUjmIre4Jnp95X5/wXPM+7n0IoAbqtg2n7rVtq93ZY01/nB2WVioIgLY5fP65/uJIvn2MbTfPsauW/6svjYalv3DKzdeB2LybZ3pVHqiPjWRLOS4TNnlI8tKl3C19FKYN7/n+1I2NBLFTVCMRuzl2IlW3EOWLQTh4n5B+ZR8JMKNAYmewpwC4MkAvLBdm/rXGWNNtqmJlFLlwOfAloGDfCbL5FJ21YwdHWAkwagZ3yWIRxOa+0vVVqjqtFrboAbQT094c/8WD+dHvHm4x5t7Wxn5lhskuJuE+iHOrqMIQ6y3QKCif9v/VTdU1SUSjXQrJLBUgD9yX9qCFyNRVqFqUzm51LyyyGBUbnQFaJE6Izf18z1SqdtCOXxg2Ed/xFm2h4I9ne5wd2cDt6e7ETFHxpDSLtDKvqnjkg8+8lzuIp9EkvcyoNS21QHLsnlCrYdnyOCt9CKAWwFXgm7NW9cJgM0zDZsb1yWY9YeGqjZSVND8SF5Fj5pA9cb1cV6bIsWbDu8RdGTq1zXQL6d6BWcBdnKKK9wN4KDSBqQcgJurQ3ZFaAwscUi63FuhM8+ieaiyvrpJcuTZfau7TBTwy3xPc+UoIFN8Fxq7p3dbs9fGZ1mdiG8kYcAhDij0+0Kktk4nAAAHEUlEQVSMmU6xrYvR5EuZT9hK3wRs1hn3eDSGiXBnMODdFAPuJ4/8Z1uNmY/b9pG84uIbIzw9+SIbd0M0RlYZib9nqbwE7crS4eXTshBHfJGZdr92HZzkbAcy7SFmxLh7uZFVQqh2wxVqftyIDppPaRrUlWTut9hY+qRJCmjb6sbGfcuzO3eZsAzV4EfPJPK5B+3ZgNt7b1pnNM2Q2QrWt0CbBOpWehHAbUnjrzK4BG1t1zVQXDFkMd6C5fxzoH2IRQuAvyN1E3SbDT//jA7ex2/po/tHz6CPGq6Q3ZedoPrssfbG/pz+wi6nxqe81XFgikAcz1GNBSlyqLAs776iZ4kN3Q2T7utO2LPJ3PGSqYrTMLat4KrZyhoXGettWeiiozpnGBiFzVufc2Kb6QfdNtvgd5ub+UUZ8a/4mGtvhEYU72jkNbVBMGBXByjA3lwq5ZhnwycdFaA2Sv3uPGAnyUw3ThzJeVcjYaBSHnVWSJtRIsbGYzyg9GJEypQ8Z+5rQw5jpqueaYUyd5NUMvZu0G6CunXq10PTf6OTiPw/AN4C+H8/dF7ekb4cr3n8pOml5w94zeNvVHrN4ydLv1tVv+LoxIsAbgAQkR9U1T/4ofPxXHrN4ydPLz1/wGsef6PSax6/cGm8+5LX9Jpe02t6TS8pvQL3a3pNr+k1fcrSSwLu7/rQGXiP9JrHT55eev6A1zz+RqXXPH6B0ovxcb+m1/SaXtNrer/0khj3a3pNr+k1vab3SK/A/Zpe02t6TZ+y9CKAW0T+qIj8lIj8jIh8xwvIz+8Ukf9ZRP53Efl7IvJv+PE/KyK/KCI/4n/f9IHz+fMi8mOelx/0Y18mIv+DiPy0f/7DHzB/v7fI6kdE5HMi8mc+tBxF5LtF5JdF5MfLsUO5iaX/xHXz74rI133APP5HIvKTno+/LiJf6se/SkQeijz/wgfK3816FZF/x2X4UyLyz3yh8/dMHr+35O/nReRH/PgXXYafKB3FIfhi/sH2ovpZAF8N4EsA/CiA3/eB8/SVAL7Ov/8WAP8HgN8H4M8C+Lc+tMxKPn8ewJcvx/5DAN/h378DwJ/70Pks9fz3AfzuDy1HAN8A4OsA/Pi75AbgmwD897B1bH8IwN/+gHn8pwHc+fc/V/L4VfW6D5i/w3r1tvOjAH4TgM94ez99iDwu5/88gH/vQ8nwk/y9BMb9jwP4GVX9OVW9APhrAL75Q2ZIVT+rqj/s3z8G8BMAfvuHzNPnkb4ZwF/2738ZwD/3AfNS0z8F4GdV9f/60BlR1b8J4FeXw7fk9s0A/opa+gEAXyoiX/kh8qiqf0NVn/znDwD4HV/ofNxKN2R4K30zgL+mqmdV/T8B/Ays3X9B03N5FFsH/ycBfM8XOh9fiPQSgPu3A/i/y+9fwAsCSRH5KgC/H8Df9kP/undVv/tDuiE8KYC/ISI/JCLf5sd+m6p+1r//fQC/7cNkbZe+Bb2RvCQ5Arfl9lL181+B9QSYPiMif0dE/hcR+foPlSkc1+tLlOHXA/glVf3pcuylyPCd6SUA94tNIvIPAPg+AH9GVT8H4D8H8I8A+FoAn4V1tT5k+sOq+nUAvhHAvyYi31BPqvUBP/h8TxH5EgB/HMB/7Ydemhxbeilyu5VE5DsBPAH4q37oswB+l6r+fgD/JoD/SkT+wQ+QtRddr0v6VnQi8VJk+F7pJQD3LwL4neX37/BjHzSJyEcw0P6rqvrfAICq/pKqbmpbffwX+CJ0955LqvqL/vnLAP665+eX2JX3z1/+cDmM9I0AflhVfwl4eXL0dEtuL0o/ReRPA/hjAP4lNzBwF8Sv+PcfgvmQf88XO2/P1OtLk+EdgD8B4Ht57KXI8H3TSwDu/w3A14jIZ5yZfQuA7/+QGXL/118E8BOq+h+X49W3+c8D+PH13i9WEpHfLCK/hd9hA1c/DpPdn/LL/hSA/+7D5LClxm5ekhxLuiW37wfwL/vskj8E4NeKS+WLmkTkjwL4twH8cVW9L8e/QkRO/v2rAXwNgJ/7APm7Va/fD+BbROQ3ichnPH//6xc7fyX9EQA/qaq/wAMvRYbvnT706KiThm+Czdz4WQDf+QLy84dhXeW/C+BH/O+bAPyXAH7Mj38/gK/8gHn8athI/Y8C+HuUG4DfCuB/AvDTAP5HAF/2gWX5mwH8CoB/qBz7oHKEGZHPArjC/K3/6i25wWaT/Geumz8G4A9+wDz+DMxXTJ38C37tv+A68CMAfhjAP/uB8nezXgF8p8vwpwB844eSoR//SwC+fbn2iy7DT/L3uuT9Nb2m1/SaPmXpJbhKXtNrek2v6TV9HukVuF/Ta3pNr+lTll6B+zW9ptf0mj5l6RW4X9Nrek2v6VOWXoH7Nb2m1/SaPmXpFbhf02t6Ta/pU5Zegfs1vabX9Jo+Zen/Bw2N55nWN3c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7093363" y="1407010"/>
            <a:ext cx="1139168" cy="650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net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608677" y="4991118"/>
            <a:ext cx="1271053" cy="650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</a:t>
            </a:r>
            <a:r>
              <a:rPr lang="en-US" dirty="0" smtClean="0"/>
              <a:t>riginal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6697708" y="4991117"/>
            <a:ext cx="1628892" cy="65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 smtClean="0"/>
              <a:t>Cv2.resize</a:t>
            </a:r>
            <a:endParaRPr lang="ru-RU" sz="26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681" y="3882722"/>
            <a:ext cx="2848373" cy="283884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882722"/>
            <a:ext cx="2934109" cy="287695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67" y="745955"/>
            <a:ext cx="3115110" cy="289600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839" y="745955"/>
            <a:ext cx="297221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84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224</Words>
  <Application>Microsoft Office PowerPoint</Application>
  <PresentationFormat>Широкоэкранный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Face Hallucination</vt:lpstr>
      <vt:lpstr>Motivation (описание задачи) </vt:lpstr>
      <vt:lpstr>Introduction (существующие подходы и релевантные работы) </vt:lpstr>
      <vt:lpstr>Description (технический подход, который использовали в проекте)</vt:lpstr>
      <vt:lpstr>Description (технический подход,  который использовали  в проекте)</vt:lpstr>
      <vt:lpstr>Description (технический подход, который использовали в проекте)</vt:lpstr>
      <vt:lpstr>Description (технический подход, который использовали в проекте)</vt:lpstr>
      <vt:lpstr>Demo (демонстрация работы) </vt:lpstr>
      <vt:lpstr>Demo (демонстрация работы) </vt:lpstr>
      <vt:lpstr>Demo (демонстрация работы) </vt:lpstr>
      <vt:lpstr>Results (оценка результатов и эффективности системы, сильные/слабые стороны)</vt:lpstr>
      <vt:lpstr>Conclusions (будущая работа и возможные улучшения)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Hallucination</dc:title>
  <dc:creator>Учетная запись Майкрософт</dc:creator>
  <cp:lastModifiedBy>Учетная запись Майкрософт</cp:lastModifiedBy>
  <cp:revision>8</cp:revision>
  <dcterms:created xsi:type="dcterms:W3CDTF">2022-04-23T16:39:31Z</dcterms:created>
  <dcterms:modified xsi:type="dcterms:W3CDTF">2022-04-23T17:10:10Z</dcterms:modified>
</cp:coreProperties>
</file>