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ysyi.pavlos@gmail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uythesky.com.au/App_Themes/RFDS/img/template/background-video-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58491"/>
            <a:ext cx="918102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-PQGNWcCQ89SatO3dX3c72tj4sq8Dncv7hH7CQBJnEF28C3HJl59CK6nIhBFO1qAOJrt-eRjZe82VF6fuSiUJXWv3uZ8RfsH9Qm7MRgCFlkvACCSioiBke3GHMT4mAN7IZu_3Oo49MLIXtH58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62" y="5405718"/>
            <a:ext cx="3181438" cy="14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managment</a:t>
            </a:r>
            <a:r>
              <a:rPr lang="en-US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app</a:t>
            </a:r>
            <a:endParaRPr lang="ru-RU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933056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НТУУ «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Київський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політехнічний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інститут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імені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Ігоря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Сікорського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прикладної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математики</a:t>
            </a:r>
          </a:p>
          <a:p>
            <a:pPr algn="l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Лисий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Павло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Олексійович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62361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cs410721.vk.me/v410721165/2227/ffGOjAVYwu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6096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urningpoint.in/cache/com_zoo/images/national-technical-university-of-ukraine-kyiv-polytechnic-institute1_431f2a66a0a23d514e59987ee21966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625"/>
            <a:ext cx="2114564" cy="211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проблеми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2664296" cy="402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Опис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як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тайм-менеджмент не використовували</a:t>
            </a:r>
          </a:p>
          <a:p>
            <a:pPr marL="0" indent="0">
              <a:buNone/>
            </a:pP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тайм-менеджмент вели усно, що не було ефективно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3808" y="1124744"/>
            <a:ext cx="2592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Список проблем:</a:t>
            </a: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-відстутність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зручного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сервісу для доступу до свого розкладу</a:t>
            </a:r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-мозок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не здатний запам’ятати всю інформацію</a:t>
            </a:r>
          </a:p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аперові нотатки легко втратити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1162635"/>
            <a:ext cx="2592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Які ключові рішення потрібні і для чого:</a:t>
            </a:r>
          </a:p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впровадження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сервісу 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для зручного і швидкого доступу до свого розкладу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2474"/>
            <a:ext cx="28479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72835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517331"/>
            <a:ext cx="3048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Мета та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проекту:</a:t>
            </a:r>
            <a:endParaRPr lang="ru-RU" sz="3600" b="1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Мета полягає у створенні зручного додатку для власного розкладу справ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Завдання проекту</a:t>
            </a:r>
          </a:p>
          <a:p>
            <a:pPr marL="0" indent="0">
              <a:buNone/>
            </a:pPr>
            <a:r>
              <a:rPr lang="uk-UA" dirty="0" err="1" smtClean="0"/>
              <a:t>-Створити</a:t>
            </a:r>
            <a:r>
              <a:rPr lang="uk-UA" dirty="0" smtClean="0"/>
              <a:t> якісний додаток для тайм-менеджменту</a:t>
            </a:r>
          </a:p>
          <a:p>
            <a:pPr marL="0" indent="0">
              <a:buNone/>
            </a:pPr>
            <a:r>
              <a:rPr lang="uk-UA" dirty="0" smtClean="0"/>
              <a:t>- Залучити та навчити людей раціонально використовувати свій час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8001648" cy="540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698" y="0"/>
            <a:ext cx="8229600" cy="114300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Ієрархія процесів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123728" y="4226205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123728" y="494116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123728" y="4226205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3923928" y="4226205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95536" y="3939914"/>
            <a:ext cx="28181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200" dirty="0" smtClean="0"/>
              <a:t>Найбільший бізнес  ефект ,сервіс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18" y="586698"/>
            <a:ext cx="5317653" cy="627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Use cas</a:t>
            </a:r>
            <a:r>
              <a:rPr lang="en-US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Картинки по запросу &quot;pie char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44969"/>
            <a:ext cx="2952328" cy="30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9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3670375"/>
            <a:ext cx="40227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Кількість виконаних завдань по </a:t>
            </a:r>
          </a:p>
          <a:p>
            <a:r>
              <a:rPr lang="uk-UA" dirty="0"/>
              <a:t>в</a:t>
            </a:r>
            <a:r>
              <a:rPr lang="uk-UA" dirty="0" smtClean="0"/>
              <a:t>ідношенню до всіх завдань за останні</a:t>
            </a:r>
          </a:p>
          <a:p>
            <a:r>
              <a:rPr lang="uk-UA" dirty="0"/>
              <a:t>д</a:t>
            </a:r>
            <a:r>
              <a:rPr lang="uk-UA" dirty="0" smtClean="0"/>
              <a:t>екілька днів.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48064" y="3620532"/>
            <a:ext cx="3756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Виконані завдання </a:t>
            </a:r>
            <a:r>
              <a:rPr lang="uk-UA" dirty="0" smtClean="0"/>
              <a:t>за сьогодні, та </a:t>
            </a:r>
          </a:p>
          <a:p>
            <a:r>
              <a:rPr lang="uk-UA" dirty="0" smtClean="0"/>
              <a:t>завдання що потребують виконання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9" y="908720"/>
            <a:ext cx="4149353" cy="249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753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Прототипи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інтерфейсу 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990976" cy="310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40768"/>
            <a:ext cx="4211960" cy="249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61048"/>
            <a:ext cx="5680410" cy="250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accent6"/>
                </a:solidFill>
              </a:rPr>
              <a:t>Дякую за увагу!</a:t>
            </a:r>
            <a:endParaRPr lang="ru-RU" b="1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s://lh3.googleusercontent.com/_SfzjtED_uCT74ZEDRlI2H7RQ2lUzLAs4zdB2bRYAMp1kDHCfzVOWv-KzwYnuR36Fih5dhw9fnsH0nsh4wTjqwi8Z6DnIP33A0SX8-Xp50FIHqZ6TZ0BxbULcZGPYkK7o8rIBxKWKF65sy3D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" y="3779597"/>
            <a:ext cx="4116796" cy="30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00192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hlinkClick r:id="rId3"/>
              </a:rPr>
              <a:t>lysyi.pavlos@gmail.com</a:t>
            </a:r>
            <a:endParaRPr lang="en-US" u="sng" dirty="0" smtClean="0"/>
          </a:p>
          <a:p>
            <a:r>
              <a:rPr lang="en-US" u="sng" dirty="0" smtClean="0"/>
              <a:t>+380505612764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948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156</Words>
  <Application>Microsoft Office PowerPoint</Application>
  <PresentationFormat>Экран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Time managment app</vt:lpstr>
      <vt:lpstr>Актуальність проблеми</vt:lpstr>
      <vt:lpstr>Мета та актуальність проекту:</vt:lpstr>
      <vt:lpstr>Ієрархія процесів</vt:lpstr>
      <vt:lpstr>Use case</vt:lpstr>
      <vt:lpstr>DashBoard</vt:lpstr>
      <vt:lpstr>Прототипи інтерфейсу 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dc:creator>lysyi</dc:creator>
  <cp:lastModifiedBy>Пользователь Windows</cp:lastModifiedBy>
  <cp:revision>17</cp:revision>
  <dcterms:created xsi:type="dcterms:W3CDTF">2020-02-16T11:26:44Z</dcterms:created>
  <dcterms:modified xsi:type="dcterms:W3CDTF">2020-05-28T18:24:28Z</dcterms:modified>
</cp:coreProperties>
</file>