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ysyi.pavlos@gmail.c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Тайм менеджмент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Лисий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Павло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Олексійович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нотатки були вручну, або їх не вели взагалі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тайм-менеджмент не використовували</a:t>
            </a:r>
          </a:p>
          <a:p>
            <a:pPr mar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тайм-менеджмент вели усно, що не було ефективно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зручної платформи для нотаток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-мозок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не здатний запам’ятати всю інформацію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аперові нотатки легко втратити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рішення для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зручного і швидкого доступу до свого розкладу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власного розкладу справ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</a:t>
            </a:r>
            <a:r>
              <a:rPr lang="uk-UA" dirty="0" smtClean="0"/>
              <a:t>якісний та зручний </a:t>
            </a:r>
            <a:r>
              <a:rPr lang="uk-UA" dirty="0" smtClean="0"/>
              <a:t>додаток для </a:t>
            </a:r>
            <a:r>
              <a:rPr lang="uk-UA" dirty="0" smtClean="0"/>
              <a:t>тайм-менеджменту.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3" y="1052736"/>
            <a:ext cx="900466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6778" y="1702040"/>
            <a:ext cx="2818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 smtClean="0"/>
              <a:t>Найбільший бізнес  ефект ,сервіс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8" y="692696"/>
            <a:ext cx="788451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адміна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Картинки по запросу &quot;график лини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21" y="1340768"/>
            <a:ext cx="7584778" cy="38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5776" y="5512876"/>
            <a:ext cx="4042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К</a:t>
            </a:r>
            <a:r>
              <a:rPr lang="uk-UA" sz="3200" dirty="0" err="1" smtClean="0"/>
              <a:t>ількість</a:t>
            </a:r>
            <a:r>
              <a:rPr lang="uk-UA" sz="3200" dirty="0" smtClean="0"/>
              <a:t> користувачів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артинки по запросу &quot;pie ch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7983"/>
            <a:ext cx="2952328" cy="30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користувача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4901389"/>
            <a:ext cx="275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Кількість виконаних задач</a:t>
            </a:r>
            <a:endParaRPr lang="ru-RU" dirty="0"/>
          </a:p>
        </p:txBody>
      </p:sp>
      <p:pic>
        <p:nvPicPr>
          <p:cNvPr id="3" name="Picture 2" descr="Картинки по запросу &quot;столбиковая диаграмма для дня недел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29" y="1527411"/>
            <a:ext cx="5670956" cy="3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797152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Виконані завдання вчасно</a:t>
            </a:r>
          </a:p>
          <a:p>
            <a:r>
              <a:rPr lang="uk-UA" dirty="0"/>
              <a:t>та виконані з затримкою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6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" y="1217884"/>
            <a:ext cx="2228788" cy="405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92" y="1217885"/>
            <a:ext cx="2239523" cy="407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15" y="1217885"/>
            <a:ext cx="2150332" cy="405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34" y="1217885"/>
            <a:ext cx="2306025" cy="405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lysyi.pavlos@gmail.com</a:t>
            </a:r>
            <a:endParaRPr lang="en-US" u="sng" dirty="0" smtClean="0"/>
          </a:p>
          <a:p>
            <a:r>
              <a:rPr lang="en-US" u="sng" dirty="0" smtClean="0"/>
              <a:t>+380505612764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151</Words>
  <Application>Microsoft Office PowerPoint</Application>
  <PresentationFormat>Экран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Тайм менеджмент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 для адміна</vt:lpstr>
      <vt:lpstr>DashBoard для користувача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9</cp:revision>
  <dcterms:created xsi:type="dcterms:W3CDTF">2020-02-16T11:26:44Z</dcterms:created>
  <dcterms:modified xsi:type="dcterms:W3CDTF">2020-03-26T20:11:43Z</dcterms:modified>
</cp:coreProperties>
</file>