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ysyi.pavlos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Тема проекту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Лисий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Павло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Олексійович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нотатки були вручну, або їх не вели взагалі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тайм-менеджмент не використовували</a:t>
            </a:r>
          </a:p>
          <a:p>
            <a:pPr mar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тайм-менеджмент вели усно, що не було ефективно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зручного додатку/ телеграм-боту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-мозок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не здатний запам’ятати всю інформацію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аперові нотатки легко втратити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телеграм-бота для зручного і швидкого доступу до свого розкладу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власного розкладу справ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якісний додаток для тайм-менеджменту</a:t>
            </a:r>
          </a:p>
          <a:p>
            <a:pPr marL="0" indent="0">
              <a:buNone/>
            </a:pPr>
            <a:r>
              <a:rPr lang="uk-UA" dirty="0" smtClean="0"/>
              <a:t>- Залучити та навчити людей раціонально використовувати свій час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01648" cy="540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23728" y="4226205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123728" y="494116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123728" y="422620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923928" y="422620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95536" y="3939914"/>
            <a:ext cx="2818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 smtClean="0"/>
              <a:t>Найбільший бізнес  ефект ,сервіс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18" y="586698"/>
            <a:ext cx="5317653" cy="627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артинки по запросу &quot;pie ch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44969"/>
            <a:ext cx="2952328" cy="30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Картинки по запросу &quot;график лини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89038"/>
            <a:ext cx="44672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3670375"/>
            <a:ext cx="240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</a:t>
            </a:r>
            <a:r>
              <a:rPr lang="uk-UA" dirty="0" err="1" smtClean="0"/>
              <a:t>ількість</a:t>
            </a:r>
            <a:r>
              <a:rPr lang="uk-UA" dirty="0" smtClean="0"/>
              <a:t> користувачів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9908" y="3613666"/>
            <a:ext cx="2761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Виконані завдання вчасно</a:t>
            </a:r>
          </a:p>
          <a:p>
            <a:r>
              <a:rPr lang="uk-UA" dirty="0" smtClean="0"/>
              <a:t>та виконані з затримкою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97376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lysyi.pavlos@gmail.com</a:t>
            </a:r>
            <a:endParaRPr lang="en-US" u="sng" dirty="0" smtClean="0"/>
          </a:p>
          <a:p>
            <a:r>
              <a:rPr lang="en-US" u="sng" dirty="0" smtClean="0"/>
              <a:t>+380505612764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Тема проекту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6</cp:revision>
  <dcterms:created xsi:type="dcterms:W3CDTF">2020-02-16T11:26:44Z</dcterms:created>
  <dcterms:modified xsi:type="dcterms:W3CDTF">2020-02-16T12:10:43Z</dcterms:modified>
</cp:coreProperties>
</file>