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B2B9A6-CDDD-48E4-94CC-678356C95E30}" type="datetimeFigureOut">
              <a:rPr lang="uk-UA" smtClean="0"/>
              <a:t>12.11.2023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DDF406-D878-4228-8FBB-BBCC58D1B4E2}" type="slidenum">
              <a:rPr lang="uk-UA" smtClean="0"/>
              <a:t>‹№›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268761"/>
            <a:ext cx="5723468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Cambria" pitchFamily="18" charset="0"/>
                <a:ea typeface="Cambria" pitchFamily="18" charset="0"/>
              </a:rPr>
              <a:t>Розробка </a:t>
            </a:r>
            <a:r>
              <a:rPr lang="uk-UA" dirty="0" err="1" smtClean="0">
                <a:latin typeface="Cambria" pitchFamily="18" charset="0"/>
                <a:ea typeface="Cambria" pitchFamily="18" charset="0"/>
              </a:rPr>
              <a:t>маркетплейсу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 </a:t>
            </a:r>
            <a:endParaRPr lang="uk-UA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99592" y="2708920"/>
            <a:ext cx="7632848" cy="3672408"/>
          </a:xfrm>
        </p:spPr>
        <p:txBody>
          <a:bodyPr>
            <a:normAutofit/>
          </a:bodyPr>
          <a:lstStyle/>
          <a:p>
            <a:pPr algn="l"/>
            <a:r>
              <a:rPr lang="uk-UA" sz="3200" i="1" dirty="0" smtClean="0">
                <a:latin typeface="Cambria" pitchFamily="18" charset="0"/>
                <a:ea typeface="Cambria" pitchFamily="18" charset="0"/>
              </a:rPr>
              <a:t>Виконали студенти </a:t>
            </a:r>
            <a:r>
              <a:rPr lang="uk-UA" sz="3200" i="1" dirty="0">
                <a:latin typeface="Cambria" pitchFamily="18" charset="0"/>
                <a:ea typeface="Cambria" pitchFamily="18" charset="0"/>
              </a:rPr>
              <a:t>КА «</a:t>
            </a:r>
            <a:r>
              <a:rPr lang="uk-UA" sz="3200" i="1" dirty="0" smtClean="0">
                <a:latin typeface="Cambria" pitchFamily="18" charset="0"/>
                <a:ea typeface="Cambria" pitchFamily="18" charset="0"/>
              </a:rPr>
              <a:t>ШАГ» курсу </a:t>
            </a:r>
            <a:r>
              <a:rPr lang="uk-UA" sz="3200" i="1" dirty="0">
                <a:latin typeface="Cambria" pitchFamily="18" charset="0"/>
                <a:ea typeface="Cambria" pitchFamily="18" charset="0"/>
              </a:rPr>
              <a:t>«</a:t>
            </a:r>
            <a:r>
              <a:rPr lang="uk-UA" sz="3200" i="1" dirty="0" smtClean="0">
                <a:latin typeface="Cambria" pitchFamily="18" charset="0"/>
                <a:ea typeface="Cambria" pitchFamily="18" charset="0"/>
              </a:rPr>
              <a:t>Розробка Програмного забезпечення</a:t>
            </a:r>
            <a:r>
              <a:rPr lang="uk-UA" sz="3200" i="1" dirty="0">
                <a:latin typeface="Cambria" pitchFamily="18" charset="0"/>
                <a:ea typeface="Cambria" pitchFamily="18" charset="0"/>
              </a:rPr>
              <a:t>»</a:t>
            </a:r>
          </a:p>
          <a:p>
            <a:pPr algn="l"/>
            <a:r>
              <a:rPr lang="uk-UA" i="1" dirty="0" err="1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Салуха</a:t>
            </a:r>
            <a:r>
              <a:rPr lang="uk-UA" i="1" dirty="0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 В.М.</a:t>
            </a:r>
          </a:p>
          <a:p>
            <a:pPr algn="l"/>
            <a:r>
              <a:rPr lang="uk-UA" i="1" dirty="0" err="1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Каленський</a:t>
            </a:r>
            <a:r>
              <a:rPr lang="uk-UA" i="1" dirty="0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 О.О.</a:t>
            </a:r>
          </a:p>
          <a:p>
            <a:pPr algn="l"/>
            <a:r>
              <a:rPr lang="uk-UA" i="1" dirty="0" err="1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Собець</a:t>
            </a:r>
            <a:r>
              <a:rPr lang="uk-UA" i="1" dirty="0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 П.Р.</a:t>
            </a:r>
          </a:p>
          <a:p>
            <a:pPr algn="l"/>
            <a:r>
              <a:rPr lang="uk-UA" i="1" dirty="0" smtClean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Білоус Т.С.</a:t>
            </a:r>
            <a:endParaRPr lang="uk-UA" i="1" dirty="0">
              <a:solidFill>
                <a:srgbClr val="92D050"/>
              </a:solidFill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uk-UA" i="1" dirty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керівник: </a:t>
            </a:r>
            <a:r>
              <a:rPr lang="uk-UA" i="1" dirty="0" err="1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Левківський</a:t>
            </a:r>
            <a:r>
              <a:rPr lang="uk-UA" i="1" dirty="0">
                <a:solidFill>
                  <a:srgbClr val="92D050"/>
                </a:solidFill>
                <a:latin typeface="Cambria" pitchFamily="18" charset="0"/>
                <a:ea typeface="Cambria" pitchFamily="18" charset="0"/>
              </a:rPr>
              <a:t> В. Л.</a:t>
            </a:r>
          </a:p>
          <a:p>
            <a:endParaRPr lang="uk-UA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>
                <a:latin typeface="Cambria" pitchFamily="18" charset="0"/>
                <a:ea typeface="Cambria" pitchFamily="18" charset="0"/>
              </a:rPr>
              <a:t>Актальність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 теми</a:t>
            </a:r>
            <a:endParaRPr lang="uk-UA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Темою є сайт, який являється платформою для продавців, для продажів товарів</a:t>
            </a:r>
          </a:p>
          <a:p>
            <a:r>
              <a:rPr lang="uk-UA" dirty="0" smtClean="0"/>
              <a:t>В сучасних реаліях все частіше набирають популярності </a:t>
            </a:r>
            <a:r>
              <a:rPr lang="uk-UA" dirty="0" err="1" smtClean="0"/>
              <a:t>онлайн</a:t>
            </a:r>
            <a:r>
              <a:rPr lang="uk-UA" dirty="0" smtClean="0"/>
              <a:t> продажів</a:t>
            </a:r>
          </a:p>
          <a:p>
            <a:r>
              <a:rPr lang="uk-UA" dirty="0" smtClean="0"/>
              <a:t>Потреба</a:t>
            </a:r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49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Cambria" pitchFamily="18" charset="0"/>
                <a:ea typeface="Cambria" pitchFamily="18" charset="0"/>
              </a:rPr>
              <a:t>Алгоритм при створенні </a:t>
            </a:r>
            <a:r>
              <a:rPr lang="uk-UA" dirty="0" err="1">
                <a:latin typeface="Cambria" pitchFamily="18" charset="0"/>
                <a:ea typeface="Cambria" pitchFamily="18" charset="0"/>
              </a:rPr>
              <a:t>маркетплейсу</a:t>
            </a:r>
            <a:endParaRPr lang="uk-UA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Вибір архітектури проекту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Вибір середовищ розробки та технологій, які використовуються</a:t>
            </a:r>
          </a:p>
          <a:p>
            <a:r>
              <a:rPr lang="uk-UA" dirty="0">
                <a:latin typeface="Cambria" pitchFamily="18" charset="0"/>
                <a:ea typeface="Cambria" pitchFamily="18" charset="0"/>
              </a:rPr>
              <a:t>Розробка технічного 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завдання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Проектування бази даних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Розробка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API(backend)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 на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Java Spring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Розробка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UI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frontend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на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React.js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Перевірка взаємодії між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API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 і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UI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,тестування</a:t>
            </a:r>
          </a:p>
          <a:p>
            <a:endParaRPr lang="uk-UA" dirty="0" smtClean="0">
              <a:latin typeface="Cambria" pitchFamily="18" charset="0"/>
              <a:ea typeface="Cambria" pitchFamily="18" charset="0"/>
            </a:endParaRPr>
          </a:p>
          <a:p>
            <a:endParaRPr lang="uk-UA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40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Перелік технологій, які використовуються</a:t>
            </a:r>
            <a:endParaRPr lang="uk-UA" sz="40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UI</a:t>
            </a:r>
            <a:endParaRPr lang="uk-UA" dirty="0"/>
          </a:p>
        </p:txBody>
      </p:sp>
      <p:sp>
        <p:nvSpPr>
          <p:cNvPr id="7" name="Місце для тексту 6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175447" cy="65484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API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Бібліотека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React JS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Стилі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Materials UI</a:t>
            </a:r>
            <a:endParaRPr lang="uk-UA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Місце для вмісту 7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175447" cy="3845720"/>
          </a:xfrm>
        </p:spPr>
        <p:txBody>
          <a:bodyPr/>
          <a:lstStyle/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Мова програмування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Java JDK 19*</a:t>
            </a:r>
          </a:p>
          <a:p>
            <a:r>
              <a:rPr lang="uk-UA" dirty="0" err="1" smtClean="0">
                <a:latin typeface="Cambria" pitchFamily="18" charset="0"/>
                <a:ea typeface="Cambria" pitchFamily="18" charset="0"/>
              </a:rPr>
              <a:t>Фреймворк</a:t>
            </a:r>
            <a:r>
              <a:rPr lang="uk-UA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Spring Security</a:t>
            </a:r>
          </a:p>
          <a:p>
            <a:r>
              <a:rPr lang="uk-UA" dirty="0" smtClean="0">
                <a:latin typeface="Cambria" pitchFamily="18" charset="0"/>
                <a:ea typeface="Cambria" pitchFamily="18" charset="0"/>
              </a:rPr>
              <a:t>Бази даних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Postgres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SQL</a:t>
            </a:r>
            <a:endParaRPr lang="uk-UA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40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Перелік середовищ розробки які використовуються</a:t>
            </a:r>
            <a:endParaRPr lang="uk-UA" sz="40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UI</a:t>
            </a:r>
            <a:endParaRPr lang="uk-UA" dirty="0"/>
          </a:p>
        </p:txBody>
      </p:sp>
      <p:sp>
        <p:nvSpPr>
          <p:cNvPr id="7" name="Місце для тексту 6"/>
          <p:cNvSpPr>
            <a:spLocks noGrp="1"/>
          </p:cNvSpPr>
          <p:nvPr>
            <p:ph type="body" sz="half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API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en-US" dirty="0" smtClean="0"/>
              <a:t>Code</a:t>
            </a:r>
          </a:p>
          <a:p>
            <a:r>
              <a:rPr lang="uk-UA" dirty="0" smtClean="0"/>
              <a:t>Браузер </a:t>
            </a:r>
            <a:r>
              <a:rPr lang="en-US" dirty="0" smtClean="0"/>
              <a:t>Chrome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Intelije</a:t>
            </a:r>
            <a:r>
              <a:rPr lang="en-US" dirty="0" smtClean="0"/>
              <a:t> Idea</a:t>
            </a:r>
          </a:p>
          <a:p>
            <a:r>
              <a:rPr lang="en-US" dirty="0" smtClean="0"/>
              <a:t>Postman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1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92D050"/>
                </a:solidFill>
              </a:rPr>
              <a:t>Структурна схема</a:t>
            </a:r>
            <a:endParaRPr lang="uk-UA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142</Words>
  <Application>Microsoft Office PowerPoint</Application>
  <PresentationFormat>Екран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Потік</vt:lpstr>
      <vt:lpstr>Розробка маркетплейсу </vt:lpstr>
      <vt:lpstr>Актальність теми</vt:lpstr>
      <vt:lpstr>Алгоритм при створенні маркетплейсу</vt:lpstr>
      <vt:lpstr>Перелік технологій, які використовуються</vt:lpstr>
      <vt:lpstr>Перелік середовищ розробки які використовуються</vt:lpstr>
      <vt:lpstr>Структурна схема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маркетплейсу </dc:title>
  <dc:creator>Pasha</dc:creator>
  <cp:lastModifiedBy>Pasha</cp:lastModifiedBy>
  <cp:revision>7</cp:revision>
  <dcterms:created xsi:type="dcterms:W3CDTF">2023-10-22T13:54:07Z</dcterms:created>
  <dcterms:modified xsi:type="dcterms:W3CDTF">2023-11-12T19:14:37Z</dcterms:modified>
</cp:coreProperties>
</file>