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86450" autoAdjust="0"/>
  </p:normalViewPr>
  <p:slideViewPr>
    <p:cSldViewPr snapToGrid="0">
      <p:cViewPr varScale="1">
        <p:scale>
          <a:sx n="61" d="100"/>
          <a:sy n="61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Anzahl an Commits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Tabelle1!$A$2:$A$7</c:f>
              <c:strCache>
                <c:ptCount val="6"/>
                <c:pt idx="0">
                  <c:v>Woche 1</c:v>
                </c:pt>
                <c:pt idx="1">
                  <c:v>Woche 2 </c:v>
                </c:pt>
                <c:pt idx="2">
                  <c:v>Woche 3 - Pflichtenheft, VideoShop-Prototyp)</c:v>
                </c:pt>
                <c:pt idx="3">
                  <c:v>Woche 4</c:v>
                </c:pt>
                <c:pt idx="4">
                  <c:v>Woche 5 - Große Prototypen, Entwicklerdoku, Testplan</c:v>
                </c:pt>
                <c:pt idx="5">
                  <c:v>Woche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</c:v>
                </c:pt>
                <c:pt idx="1">
                  <c:v>56</c:v>
                </c:pt>
                <c:pt idx="2">
                  <c:v>78</c:v>
                </c:pt>
                <c:pt idx="3">
                  <c:v>65</c:v>
                </c:pt>
                <c:pt idx="4">
                  <c:v>50</c:v>
                </c:pt>
                <c:pt idx="5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DC-440E-AE01-FC479098C46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Arbeitsstunden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Tabelle1!$A$2:$A$7</c:f>
              <c:strCache>
                <c:ptCount val="6"/>
                <c:pt idx="0">
                  <c:v>Woche 1</c:v>
                </c:pt>
                <c:pt idx="1">
                  <c:v>Woche 2 </c:v>
                </c:pt>
                <c:pt idx="2">
                  <c:v>Woche 3 - Pflichtenheft, VideoShop-Prototyp)</c:v>
                </c:pt>
                <c:pt idx="3">
                  <c:v>Woche 4</c:v>
                </c:pt>
                <c:pt idx="4">
                  <c:v>Woche 5 - Große Prototypen, Entwicklerdoku, Testplan</c:v>
                </c:pt>
                <c:pt idx="5">
                  <c:v>Woche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26</c:v>
                </c:pt>
                <c:pt idx="1">
                  <c:v>40</c:v>
                </c:pt>
                <c:pt idx="2">
                  <c:v>87</c:v>
                </c:pt>
                <c:pt idx="3">
                  <c:v>41</c:v>
                </c:pt>
                <c:pt idx="4">
                  <c:v>51</c:v>
                </c:pt>
                <c:pt idx="5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DC-440E-AE01-FC479098C46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Gruppentreffen-Stunden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Tabelle1!$A$2:$A$7</c:f>
              <c:strCache>
                <c:ptCount val="6"/>
                <c:pt idx="0">
                  <c:v>Woche 1</c:v>
                </c:pt>
                <c:pt idx="1">
                  <c:v>Woche 2 </c:v>
                </c:pt>
                <c:pt idx="2">
                  <c:v>Woche 3 - Pflichtenheft, VideoShop-Prototyp)</c:v>
                </c:pt>
                <c:pt idx="3">
                  <c:v>Woche 4</c:v>
                </c:pt>
                <c:pt idx="4">
                  <c:v>Woche 5 - Große Prototypen, Entwicklerdoku, Testplan</c:v>
                </c:pt>
                <c:pt idx="5">
                  <c:v>Woche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0.5</c:v>
                </c:pt>
                <c:pt idx="1">
                  <c:v>2</c:v>
                </c:pt>
                <c:pt idx="2">
                  <c:v>5.5</c:v>
                </c:pt>
                <c:pt idx="3">
                  <c:v>7.5</c:v>
                </c:pt>
                <c:pt idx="4">
                  <c:v>5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B9-4FF2-98E4-1B14963E9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060416"/>
        <c:axId val="154985384"/>
      </c:lineChart>
      <c:catAx>
        <c:axId val="18206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4985384"/>
        <c:crosses val="autoZero"/>
        <c:auto val="1"/>
        <c:lblAlgn val="ctr"/>
        <c:lblOffset val="100"/>
        <c:noMultiLvlLbl val="0"/>
      </c:catAx>
      <c:valAx>
        <c:axId val="154985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206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5A3D0-3FDC-42F2-B308-C26A66B2F5A9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48A7-8AA6-4D82-9832-3501652D22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1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Probleme mit </a:t>
            </a:r>
            <a:r>
              <a:rPr lang="de-DE" dirty="0" err="1"/>
              <a:t>magicdraw</a:t>
            </a:r>
            <a:r>
              <a:rPr lang="de-DE" dirty="0"/>
              <a:t>  (paralleles Arbeiten) mit </a:t>
            </a:r>
            <a:r>
              <a:rPr lang="de-DE" dirty="0" err="1"/>
              <a:t>Projektdatein</a:t>
            </a:r>
            <a:r>
              <a:rPr lang="de-DE" dirty="0"/>
              <a:t> -&gt; Aufwändiges Zusammenführen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8A7-8AA6-4D82-9832-3501652D22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Besonderheiten der jeweiligen Packages, Schnittstellen mit </a:t>
            </a:r>
            <a:r>
              <a:rPr lang="de-DE" dirty="0" err="1"/>
              <a:t>Salespoint</a:t>
            </a:r>
            <a:r>
              <a:rPr lang="de-DE" dirty="0"/>
              <a:t> erläutern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8A7-8AA6-4D82-9832-3501652D22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48A7-8AA6-4D82-9832-3501652D22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-tu-dresden-praktikum/swt17w15/blob/master/src/main/asciidoc/models/design/readme.ad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EDC3F-100B-4F43-8120-F3BF5F2B1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Getränkehandel </a:t>
            </a:r>
            <a:r>
              <a:rPr lang="de-DE" dirty="0" err="1"/>
              <a:t>Schluck&amp;Sohn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E31C0B-89E8-44A3-B230-E10A69B9B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5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0724-2B3B-4501-B12C-14A497F3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F6D42-4318-4206-92F7-F5238049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der Teammitglieder</a:t>
            </a:r>
          </a:p>
          <a:p>
            <a:r>
              <a:rPr lang="de-DE" dirty="0"/>
              <a:t>Verlauf der Analysephase</a:t>
            </a:r>
          </a:p>
          <a:p>
            <a:r>
              <a:rPr lang="de-DE" dirty="0"/>
              <a:t>Entwurfsklassendiagramm</a:t>
            </a:r>
          </a:p>
          <a:p>
            <a:r>
              <a:rPr lang="de-DE" dirty="0"/>
              <a:t>Vorstellung der Basisfunktionalitäten</a:t>
            </a:r>
          </a:p>
          <a:p>
            <a:r>
              <a:rPr lang="de-DE" dirty="0"/>
              <a:t>Verteilung der Arbeitsstunden auf die Projektwochen</a:t>
            </a:r>
          </a:p>
        </p:txBody>
      </p:sp>
    </p:spTree>
    <p:extLst>
      <p:ext uri="{BB962C8B-B14F-4D97-AF65-F5344CB8AC3E}">
        <p14:creationId xmlns:p14="http://schemas.microsoft.com/office/powerpoint/2010/main" val="7328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D9BFF-F73B-4559-B551-3C1458AD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Teammitglieder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D305F-86DA-4EB9-83C5-3D244A6A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Tony Fiedler (SCRUM Master)</a:t>
            </a:r>
          </a:p>
          <a:p>
            <a:r>
              <a:rPr lang="de-DE" dirty="0"/>
              <a:t>Marcus </a:t>
            </a:r>
            <a:r>
              <a:rPr lang="de-DE" dirty="0" err="1"/>
              <a:t>Dawideit</a:t>
            </a:r>
            <a:r>
              <a:rPr lang="de-DE" dirty="0"/>
              <a:t> (Protokollant)</a:t>
            </a:r>
          </a:p>
          <a:p>
            <a:r>
              <a:rPr lang="de-DE" dirty="0"/>
              <a:t>An Dang Thanh</a:t>
            </a:r>
          </a:p>
          <a:p>
            <a:r>
              <a:rPr lang="de-DE" dirty="0"/>
              <a:t>Leon Röscher</a:t>
            </a:r>
          </a:p>
          <a:p>
            <a:r>
              <a:rPr lang="de-DE" dirty="0"/>
              <a:t>Pavel </a:t>
            </a:r>
            <a:r>
              <a:rPr lang="de-DE" dirty="0" err="1"/>
              <a:t>Tyulnev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15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9E903-BDA8-495D-BB87-46A1636A2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Verlauf der Analysephase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250CD42-9C44-4DE0-A33B-A2C51CD30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41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6852B-E15E-4F07-A425-713EB000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de-DE" dirty="0"/>
              <a:t>1. bis 3. Woche</a:t>
            </a:r>
            <a:br>
              <a:rPr lang="de-DE" dirty="0"/>
            </a:br>
            <a:r>
              <a:rPr lang="de-DE" dirty="0"/>
              <a:t>CRC Karten, Pflichtenheft und Videoshop-Prototypen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3DF39-DCE3-4AE0-A6CE-9433F007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Kennenlernen und Analyse der Aufgabenstellung</a:t>
            </a:r>
          </a:p>
          <a:p>
            <a:r>
              <a:rPr lang="de-DE" dirty="0"/>
              <a:t>Kennenlernen des Kunden</a:t>
            </a:r>
          </a:p>
          <a:p>
            <a:r>
              <a:rPr lang="de-DE" dirty="0"/>
              <a:t>CRC Karten und Analyseklassendiagramm wurden parallel erstellt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bessere Übersicht über Zusammenhang der Klassen</a:t>
            </a:r>
            <a:endParaRPr lang="de-DE" dirty="0"/>
          </a:p>
          <a:p>
            <a:r>
              <a:rPr lang="de-DE" dirty="0"/>
              <a:t>Nutzung des Videoshops als Vorlage</a:t>
            </a:r>
          </a:p>
          <a:p>
            <a:r>
              <a:rPr lang="de-DE" dirty="0"/>
              <a:t>Einarbeitung in die Frameworks und Lösung von spezifischen Problemen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512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A9FD7-B3B6-4432-9E71-F916A5F8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Woche</a:t>
            </a:r>
            <a:br>
              <a:rPr lang="de-DE" dirty="0"/>
            </a:br>
            <a:r>
              <a:rPr lang="de-DE" dirty="0"/>
              <a:t>Entwurfsklassendiagramm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35367-BFA2-43B4-B20F-E8550540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Aufteilung der Funktionseinheiten (Getränkemanagement, Finanzmanagement, Personenmanagement, Bestellungsmanagement, Logistikmanagement) </a:t>
            </a:r>
          </a:p>
          <a:p>
            <a:r>
              <a:rPr lang="de-DE" dirty="0"/>
              <a:t>Aufteilung des Entwurfsklassendiagrammes in Packages entsprechend der Funktionseinheiten </a:t>
            </a:r>
          </a:p>
          <a:p>
            <a:r>
              <a:rPr lang="de-DE" dirty="0"/>
              <a:t>Zuteilung zu Gruppenmitgliedern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04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FD1B7-8C1F-4AF4-90AF-A34411C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Entwurfsklassendiagramme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F2583A-1B48-4DB6-A193-F87EDFF6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3"/>
              </a:rPr>
              <a:t>https://github.com/st-tu-dresden-praktikum/swt17w15/blob/master/src/main/asciidoc/models/design/readme.adoc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91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E605C-7014-4FBA-952E-2A9F55A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E7DA7-1EC3-4343-A3A3-1AD518CB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38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AEDB9-CD35-4DAD-871D-0EEF2C34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</a:t>
            </a:r>
            <a:r>
              <a:rPr lang="de-DE" dirty="0" err="1"/>
              <a:t>Commits</a:t>
            </a:r>
            <a:r>
              <a:rPr lang="de-DE" dirty="0"/>
              <a:t> und Arbeitsstunden auf die Projektwochen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719371"/>
              </p:ext>
            </p:extLst>
          </p:nvPr>
        </p:nvGraphicFramePr>
        <p:xfrm>
          <a:off x="677334" y="1930400"/>
          <a:ext cx="9788752" cy="468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0852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177</Words>
  <Application>Microsoft Office PowerPoint</Application>
  <PresentationFormat>Breitbild</PresentationFormat>
  <Paragraphs>38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Facette</vt:lpstr>
      <vt:lpstr>Getränkehandel Schluck&amp;Sohn</vt:lpstr>
      <vt:lpstr>Gliederung</vt:lpstr>
      <vt:lpstr>Vorstellung der Teammitglieder</vt:lpstr>
      <vt:lpstr>Verlauf der Analysephase</vt:lpstr>
      <vt:lpstr>1. bis 3. Woche CRC Karten, Pflichtenheft und Videoshop-Prototypen</vt:lpstr>
      <vt:lpstr>4. Woche Entwurfsklassendiagramm</vt:lpstr>
      <vt:lpstr>Entwurfsklassendiagramme</vt:lpstr>
      <vt:lpstr>Basisfunktionalitäten</vt:lpstr>
      <vt:lpstr>Verteilung der Commits und Arbeitsstunden auf die Projektwochen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Getränkehandel Schluck&amp;Sohn</dc:title>
  <dc:creator>Leon Röscher</dc:creator>
  <cp:lastModifiedBy>user</cp:lastModifiedBy>
  <cp:revision>19</cp:revision>
  <dcterms:created xsi:type="dcterms:W3CDTF">2017-11-22T15:06:21Z</dcterms:created>
  <dcterms:modified xsi:type="dcterms:W3CDTF">2017-11-23T12:49:41Z</dcterms:modified>
</cp:coreProperties>
</file>