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1" r:id="rId7"/>
    <p:sldId id="265" r:id="rId8"/>
    <p:sldId id="263" r:id="rId9"/>
    <p:sldId id="268" r:id="rId10"/>
    <p:sldId id="269" r:id="rId11"/>
    <p:sldId id="264" r:id="rId12"/>
    <p:sldId id="267" r:id="rId13"/>
    <p:sldId id="258" r:id="rId14"/>
    <p:sldId id="270" r:id="rId15"/>
    <p:sldId id="271" r:id="rId16"/>
    <p:sldId id="266" r:id="rId17"/>
    <p:sldId id="260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smtClean="0"/>
            <a:t>Ranorex Studio</a:t>
          </a:r>
          <a:r>
            <a:rPr lang="ru-RU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smtClean="0"/>
            <a:t>Visual</a:t>
          </a:r>
          <a:r>
            <a:rPr lang="en-US" baseline="0" noProof="0" dirty="0" smtClean="0"/>
            <a:t> Studio</a:t>
          </a:r>
          <a:endParaRPr lang="ru-RU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smtClean="0"/>
            <a:t>Word </a:t>
          </a:r>
          <a:r>
            <a:rPr lang="ru-RU" noProof="0" dirty="0" smtClean="0"/>
            <a:t>и </a:t>
          </a:r>
          <a:r>
            <a:rPr lang="en-US" noProof="0" dirty="0" smtClean="0"/>
            <a:t>PowerPoint</a:t>
          </a:r>
          <a:endParaRPr lang="ru-RU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ru-RU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rtlCol="0" anchor="ctr" anchorCtr="0">
          <a:noAutofit/>
        </a:bodyPr>
        <a:lstStyle/>
        <a:p>
          <a:pPr lvl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noProof="0" dirty="0" smtClean="0"/>
            <a:t>Ranorex Studio</a:t>
          </a:r>
          <a:r>
            <a:rPr lang="ru-RU" sz="34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rtlCol="0" anchor="ctr" anchorCtr="0">
          <a:noAutofit/>
        </a:bodyPr>
        <a:lstStyle/>
        <a:p>
          <a:pPr lvl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noProof="0" dirty="0" smtClean="0"/>
            <a:t>Visual</a:t>
          </a:r>
          <a:r>
            <a:rPr lang="en-US" sz="3400" kern="1200" baseline="0" noProof="0" dirty="0" smtClean="0"/>
            <a:t> Studio</a:t>
          </a:r>
          <a:endParaRPr lang="ru-RU" sz="34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rtlCol="0" anchor="ctr" anchorCtr="0">
          <a:noAutofit/>
        </a:bodyPr>
        <a:lstStyle/>
        <a:p>
          <a:pPr lvl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noProof="0" dirty="0" smtClean="0"/>
            <a:t>Word </a:t>
          </a:r>
          <a:r>
            <a:rPr lang="ru-RU" sz="3400" kern="1200" noProof="0" dirty="0" smtClean="0"/>
            <a:t>и </a:t>
          </a:r>
          <a:r>
            <a:rPr lang="en-US" sz="3400" kern="1200" noProof="0" dirty="0" smtClean="0"/>
            <a:t>PowerPoint</a:t>
          </a:r>
          <a:endParaRPr lang="ru-RU" sz="34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01.03.2023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01.03.2023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3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9091"/>
            <a:ext cx="10993549" cy="1164207"/>
          </a:xfrm>
        </p:spPr>
        <p:txBody>
          <a:bodyPr rtlCol="0">
            <a:noAutofit/>
          </a:bodyPr>
          <a:lstStyle/>
          <a:p>
            <a:r>
              <a:rPr lang="ru-RU" sz="4400" b="1" dirty="0" smtClean="0">
                <a:solidFill>
                  <a:schemeClr val="bg1"/>
                </a:solidFill>
              </a:rPr>
              <a:t>Тема: «</a:t>
            </a:r>
            <a:r>
              <a:rPr lang="ru-RU" sz="4000" b="1" dirty="0" smtClean="0">
                <a:solidFill>
                  <a:schemeClr val="bg1"/>
                </a:solidFill>
              </a:rPr>
              <a:t>СИСТЕМА </a:t>
            </a:r>
            <a:r>
              <a:rPr lang="ru-RU" sz="4000" b="1" dirty="0">
                <a:solidFill>
                  <a:schemeClr val="bg1"/>
                </a:solidFill>
              </a:rPr>
              <a:t>АВТОМАТИЧЕСКОГО ТЕСТИРОВАНИЯ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997899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7CEBFF"/>
                </a:solidFill>
              </a:rPr>
              <a:t>Ваньшев Павел	Парада Сергей</a:t>
            </a:r>
            <a:r>
              <a:rPr lang="en-US" dirty="0">
                <a:solidFill>
                  <a:srgbClr val="7CEBFF"/>
                </a:solidFill>
              </a:rPr>
              <a:t>	</a:t>
            </a:r>
            <a:r>
              <a:rPr lang="ru-RU" dirty="0" smtClean="0">
                <a:solidFill>
                  <a:srgbClr val="7CEBFF"/>
                </a:solidFill>
              </a:rPr>
              <a:t>Суворов Андрей</a:t>
            </a:r>
            <a:r>
              <a:rPr lang="en-US" dirty="0" smtClean="0">
                <a:solidFill>
                  <a:srgbClr val="7CEBFF"/>
                </a:solidFill>
              </a:rPr>
              <a:t>       </a:t>
            </a:r>
            <a:r>
              <a:rPr lang="ru-RU" dirty="0" smtClean="0">
                <a:solidFill>
                  <a:srgbClr val="7CEBFF"/>
                </a:solidFill>
              </a:rPr>
              <a:t>Филипьев Константин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Немного Кода программы: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Класс </a:t>
            </a:r>
            <a:r>
              <a:rPr lang="en-US" dirty="0" smtClean="0"/>
              <a:t>functions”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981200"/>
            <a:ext cx="7986713" cy="4767943"/>
          </a:xfrm>
        </p:spPr>
      </p:pic>
      <p:sp>
        <p:nvSpPr>
          <p:cNvPr id="5" name="Прямоугольник 4"/>
          <p:cNvSpPr/>
          <p:nvPr/>
        </p:nvSpPr>
        <p:spPr>
          <a:xfrm>
            <a:off x="8636620" y="2660075"/>
            <a:ext cx="35553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 данном Классе реализованы методы математических функций, задействованные в программе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Кода программы:</a:t>
            </a:r>
            <a:br>
              <a:rPr lang="ru-RU" dirty="0"/>
            </a:br>
            <a:r>
              <a:rPr lang="en-US" dirty="0"/>
              <a:t>“</a:t>
            </a:r>
            <a:r>
              <a:rPr lang="ru-RU" dirty="0"/>
              <a:t>Класс </a:t>
            </a:r>
            <a:r>
              <a:rPr lang="en-US" dirty="0"/>
              <a:t>functions”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919968"/>
            <a:ext cx="10160000" cy="4829176"/>
          </a:xfrm>
        </p:spPr>
      </p:pic>
    </p:spTree>
    <p:extLst>
      <p:ext uri="{BB962C8B-B14F-4D97-AF65-F5344CB8AC3E}">
        <p14:creationId xmlns:p14="http://schemas.microsoft.com/office/powerpoint/2010/main" val="329993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Кода программы:</a:t>
            </a:r>
            <a:br>
              <a:rPr lang="ru-RU" dirty="0"/>
            </a:br>
            <a:r>
              <a:rPr lang="en-US" dirty="0"/>
              <a:t>“</a:t>
            </a:r>
            <a:r>
              <a:rPr lang="ru-RU" dirty="0"/>
              <a:t>Класс </a:t>
            </a:r>
            <a:r>
              <a:rPr lang="en-US" dirty="0"/>
              <a:t>functions”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7" y="2126115"/>
            <a:ext cx="10348746" cy="4492173"/>
          </a:xfrm>
        </p:spPr>
      </p:pic>
    </p:spTree>
    <p:extLst>
      <p:ext uri="{BB962C8B-B14F-4D97-AF65-F5344CB8AC3E}">
        <p14:creationId xmlns:p14="http://schemas.microsoft.com/office/powerpoint/2010/main" val="195117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Назначения в команде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Ваньшев Павел – </a:t>
            </a:r>
            <a:r>
              <a:rPr lang="en-US" sz="3200" b="1" u="sng" dirty="0">
                <a:solidFill>
                  <a:schemeClr val="bg1"/>
                </a:solidFill>
              </a:rPr>
              <a:t>T</a:t>
            </a:r>
            <a:r>
              <a:rPr lang="en-US" sz="3200" b="1" u="sng" dirty="0" smtClean="0">
                <a:solidFill>
                  <a:schemeClr val="bg1"/>
                </a:solidFill>
              </a:rPr>
              <a:t>eam Leader</a:t>
            </a:r>
            <a:r>
              <a:rPr lang="en-US" sz="2800" b="1" spc="600" dirty="0" smtClean="0">
                <a:solidFill>
                  <a:schemeClr val="bg1"/>
                </a:solidFill>
              </a:rPr>
              <a:t>; </a:t>
            </a:r>
            <a:r>
              <a:rPr lang="ru-RU" sz="2800" dirty="0" smtClean="0">
                <a:solidFill>
                  <a:schemeClr val="bg1"/>
                </a:solidFill>
              </a:rPr>
              <a:t>Ответственный за код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Парада Сергей – Ответственный за тестирование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Суворов Андрей – Ответственный за документацию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Филипьев Константин – Ответственный за презентацию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1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375250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b="1" i="1" dirty="0" smtClean="0">
                <a:solidFill>
                  <a:srgbClr val="FFFFFF"/>
                </a:solidFill>
                <a:latin typeface="Comic Sans MS" panose="030F0702030302020204" pitchFamily="66" charset="0"/>
              </a:rPr>
              <a:t>Спасибо </a:t>
            </a:r>
            <a:r>
              <a:rPr lang="ru-RU" b="1" i="1" dirty="0">
                <a:solidFill>
                  <a:srgbClr val="FFFFFF"/>
                </a:solidFill>
                <a:latin typeface="Comic Sans MS" panose="030F0702030302020204" pitchFamily="66" charset="0"/>
              </a:rPr>
              <a:t>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dirty="0" smtClean="0"/>
              <a:t>Использовавшиеся средства</a:t>
            </a:r>
            <a:r>
              <a:rPr lang="en-US" dirty="0" smtClean="0"/>
              <a:t> </a:t>
            </a:r>
            <a:r>
              <a:rPr lang="ru-RU" dirty="0" smtClean="0"/>
              <a:t>в ходе практической работы</a:t>
            </a:r>
            <a:endParaRPr lang="ru-RU" dirty="0"/>
          </a:p>
        </p:txBody>
      </p:sp>
      <p:graphicFrame>
        <p:nvGraphicFramePr>
          <p:cNvPr id="6" name="Объект 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25451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Совсем немного о программе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Ranorex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69155"/>
            <a:ext cx="7365587" cy="2388508"/>
          </a:xfrm>
        </p:spPr>
        <p:txBody>
          <a:bodyPr anchor="ctr"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Ranorex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>-это универсальное решение для автоматизации тестирования, которое легко для начинающих, но мощно для экспертов. Автоматизируйте свои регрессионные тесты с помощью надежного инструмента захвата и воспроизведения, перетаскивания объектов пользовательского интерфейса и модулей кода для тестирования на основе ключевых слов или создания тестов на C# или VB.NET использование полной IDE Ranorex Studio.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86" y="2139175"/>
            <a:ext cx="4602408" cy="36783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2900" y="4157663"/>
            <a:ext cx="7022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Ranorex Studio имеет множество мощных функций, включая: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захват и анализ UI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быстрое и легкое тестирование приложений для настольных и мобильных платформ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автоматизацию рабочих потоков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поддержку отраслевых стандартов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интеграцию с CI/CD/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DevOps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-системами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инструменты мониторинга производительности и анализа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</a:t>
            </a:r>
            <a:r>
              <a:rPr lang="ru-RU" dirty="0" smtClean="0"/>
              <a:t>об интерфейсе программы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60165" y="2814062"/>
            <a:ext cx="46387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выборы темы проекта мы отталкивались от опыта и понимания каким должен быть конечный продукт, самый оптимальный вариант для нас это калькулятор имеющий визуальный интерфейс написанный на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WPF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30" y="2041238"/>
            <a:ext cx="3914755" cy="4592637"/>
          </a:xfrm>
        </p:spPr>
      </p:pic>
    </p:spTree>
    <p:extLst>
      <p:ext uri="{BB962C8B-B14F-4D97-AF65-F5344CB8AC3E}">
        <p14:creationId xmlns:p14="http://schemas.microsoft.com/office/powerpoint/2010/main" val="12163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 ходе работы в </a:t>
            </a:r>
            <a:r>
              <a:rPr lang="en-US" dirty="0" smtClean="0"/>
              <a:t>Ranorex</a:t>
            </a:r>
            <a:r>
              <a:rPr lang="ru-RU" dirty="0" smtClean="0"/>
              <a:t> </a:t>
            </a:r>
            <a:r>
              <a:rPr lang="en-US" dirty="0" smtClean="0"/>
              <a:t>studio: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Процесс Автоматического тестирования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6" y="2085974"/>
            <a:ext cx="6945190" cy="4669190"/>
          </a:xfrm>
        </p:spPr>
      </p:pic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7262446" y="2604045"/>
            <a:ext cx="4624754" cy="3633047"/>
          </a:xfrm>
        </p:spPr>
        <p:txBody>
          <a:bodyPr anchor="t"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Здесь указаны действия, заданные пользователем, которые программа должна выполнить, а также компоненты приложения, которые задействуются в процессе тестирования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ходе работы в </a:t>
            </a:r>
            <a:r>
              <a:rPr lang="en-US" dirty="0"/>
              <a:t>Ranorex</a:t>
            </a:r>
            <a:r>
              <a:rPr lang="ru-RU" dirty="0"/>
              <a:t> </a:t>
            </a:r>
            <a:r>
              <a:rPr lang="en-US" dirty="0"/>
              <a:t>studio: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“</a:t>
            </a:r>
            <a:r>
              <a:rPr lang="ru-RU" dirty="0"/>
              <a:t>Процесс Автоматического тестирования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973054" y="2888750"/>
            <a:ext cx="4102211" cy="3633047"/>
          </a:xfrm>
        </p:spPr>
        <p:txBody>
          <a:bodyPr anchor="t"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Здесь программа проходится по всем сценариям, заданным пользователем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2304507"/>
            <a:ext cx="7639226" cy="4430121"/>
          </a:xfrm>
        </p:spPr>
      </p:pic>
    </p:spTree>
    <p:extLst>
      <p:ext uri="{BB962C8B-B14F-4D97-AF65-F5344CB8AC3E}">
        <p14:creationId xmlns:p14="http://schemas.microsoft.com/office/powerpoint/2010/main" val="132245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ходе работы в </a:t>
            </a:r>
            <a:r>
              <a:rPr lang="en-US" dirty="0"/>
              <a:t>Ranorex</a:t>
            </a:r>
            <a:r>
              <a:rPr lang="ru-RU" dirty="0"/>
              <a:t> </a:t>
            </a:r>
            <a:r>
              <a:rPr lang="en-US" dirty="0"/>
              <a:t>studio: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228004"/>
            <a:ext cx="7009945" cy="450913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953209" y="3309565"/>
            <a:ext cx="3657600" cy="2346010"/>
          </a:xfrm>
        </p:spPr>
        <p:txBody>
          <a:bodyPr anchor="t"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Это окно вывода пройденного, одного сценария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7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ходе работы в </a:t>
            </a:r>
            <a:r>
              <a:rPr lang="en-US" dirty="0"/>
              <a:t>Ranorex</a:t>
            </a:r>
            <a:r>
              <a:rPr lang="ru-RU" dirty="0"/>
              <a:t> </a:t>
            </a:r>
            <a:r>
              <a:rPr lang="en-US" dirty="0"/>
              <a:t>studio: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“</a:t>
            </a:r>
            <a:r>
              <a:rPr lang="ru-RU" dirty="0" smtClean="0"/>
              <a:t>результат тестирования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8059903" y="2581853"/>
            <a:ext cx="3859381" cy="3479883"/>
          </a:xfrm>
        </p:spPr>
        <p:txBody>
          <a:bodyPr anchor="t"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После выполнения тестов, выводится результат тестирования, где описываются ошибки и предупреждения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" y="2148114"/>
            <a:ext cx="7851775" cy="4601029"/>
          </a:xfrm>
        </p:spPr>
      </p:pic>
    </p:spTree>
    <p:extLst>
      <p:ext uri="{BB962C8B-B14F-4D97-AF65-F5344CB8AC3E}">
        <p14:creationId xmlns:p14="http://schemas.microsoft.com/office/powerpoint/2010/main" val="13760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Немного о Коде программы:</a:t>
            </a:r>
            <a:br>
              <a:rPr lang="ru-RU" dirty="0"/>
            </a:br>
            <a:r>
              <a:rPr lang="en-US" dirty="0" smtClean="0"/>
              <a:t>“</a:t>
            </a:r>
            <a:r>
              <a:rPr lang="ru-RU" dirty="0" smtClean="0"/>
              <a:t>все </a:t>
            </a:r>
            <a:r>
              <a:rPr lang="ru-RU" dirty="0"/>
              <a:t>методы и </a:t>
            </a:r>
            <a:r>
              <a:rPr lang="ru-RU" dirty="0" smtClean="0"/>
              <a:t>переменные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1973943"/>
            <a:ext cx="10261600" cy="4702628"/>
          </a:xfrm>
        </p:spPr>
      </p:pic>
    </p:spTree>
    <p:extLst>
      <p:ext uri="{BB962C8B-B14F-4D97-AF65-F5344CB8AC3E}">
        <p14:creationId xmlns:p14="http://schemas.microsoft.com/office/powerpoint/2010/main" val="5521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terms/"/>
    <ds:schemaRef ds:uri="http://schemas.microsoft.com/office/infopath/2007/PartnerControls"/>
    <ds:schemaRef ds:uri="71af3243-3dd4-4a8d-8c0d-dd76da1f02a5"/>
    <ds:schemaRef ds:uri="http://purl.org/dc/dcmitype/"/>
    <ds:schemaRef ds:uri="16c05727-aa75-4e4a-9b5f-8a80a1165891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257</Words>
  <Application>Microsoft Office PowerPoint</Application>
  <PresentationFormat>Широкоэкранный</PresentationFormat>
  <Paragraphs>40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Calibri</vt:lpstr>
      <vt:lpstr>Comic Sans MS</vt:lpstr>
      <vt:lpstr>Corbel</vt:lpstr>
      <vt:lpstr>Gill Sans MT</vt:lpstr>
      <vt:lpstr>Times New Roman</vt:lpstr>
      <vt:lpstr>Wingdings 2</vt:lpstr>
      <vt:lpstr>Дивиденд</vt:lpstr>
      <vt:lpstr>Тема: «СИСТЕМА АВТОМАТИЧЕСКОГО ТЕСТИРОВАНИЯ»</vt:lpstr>
      <vt:lpstr>Использовавшиеся средства в ходе практической работы</vt:lpstr>
      <vt:lpstr>Совсем немного о программе: Ranorex studio</vt:lpstr>
      <vt:lpstr>Немного об интерфейсе программы</vt:lpstr>
      <vt:lpstr>немного о ходе работы в Ranorex studio: “Процесс Автоматического тестирования”</vt:lpstr>
      <vt:lpstr>немного о ходе работы в Ranorex studio: “Процесс Автоматического тестирования”</vt:lpstr>
      <vt:lpstr>немного о ходе работы в Ranorex studio: </vt:lpstr>
      <vt:lpstr>немного о ходе работы в Ranorex studio: “результат тестирования”</vt:lpstr>
      <vt:lpstr>Немного о Коде программы: “все методы и переменные”</vt:lpstr>
      <vt:lpstr>Немного Кода программы: “Класс functions”</vt:lpstr>
      <vt:lpstr>Немного Кода программы: “Класс functions”</vt:lpstr>
      <vt:lpstr>Немного Кода программы: “Класс functions”</vt:lpstr>
      <vt:lpstr>Назначения в команде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2023-02-14T17:49:06Z</dcterms:created>
  <dcterms:modified xsi:type="dcterms:W3CDTF">2023-03-01T15:40:33Z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