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3030-2859-4BF5-95DF-9F73B59C5F2B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CDD9-023A-4194-9A5F-8B55852E6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53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3030-2859-4BF5-95DF-9F73B59C5F2B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CDD9-023A-4194-9A5F-8B55852E6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48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3030-2859-4BF5-95DF-9F73B59C5F2B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CDD9-023A-4194-9A5F-8B55852E6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61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3030-2859-4BF5-95DF-9F73B59C5F2B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CDD9-023A-4194-9A5F-8B55852E6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35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3030-2859-4BF5-95DF-9F73B59C5F2B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CDD9-023A-4194-9A5F-8B55852E6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74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3030-2859-4BF5-95DF-9F73B59C5F2B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CDD9-023A-4194-9A5F-8B55852E6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2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3030-2859-4BF5-95DF-9F73B59C5F2B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CDD9-023A-4194-9A5F-8B55852E6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19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3030-2859-4BF5-95DF-9F73B59C5F2B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CDD9-023A-4194-9A5F-8B55852E6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78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3030-2859-4BF5-95DF-9F73B59C5F2B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CDD9-023A-4194-9A5F-8B55852E6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98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3030-2859-4BF5-95DF-9F73B59C5F2B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CDD9-023A-4194-9A5F-8B55852E6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59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3030-2859-4BF5-95DF-9F73B59C5F2B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CDD9-023A-4194-9A5F-8B55852E6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45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93030-2859-4BF5-95DF-9F73B59C5F2B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CDD9-023A-4194-9A5F-8B55852E6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55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Galleta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Карпинский Павел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875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Это сайт, где люди могут обмениваться знаниями о вкусной еде. Вы можете просматривать рецепты и учиться готовить по ним, а также создавать свои рецепты и учить других людей.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3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Данный проект был сделан с помощью</a:t>
            </a:r>
            <a:r>
              <a:rPr lang="en-US" dirty="0" smtClean="0"/>
              <a:t> </a:t>
            </a:r>
            <a:r>
              <a:rPr lang="ru-RU" dirty="0" smtClean="0"/>
              <a:t>фреймворка </a:t>
            </a:r>
            <a:r>
              <a:rPr lang="en-US" dirty="0" smtClean="0"/>
              <a:t>Flask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ru-RU" dirty="0" smtClean="0"/>
              <a:t>базы данных </a:t>
            </a:r>
            <a:r>
              <a:rPr lang="en-US" dirty="0" smtClean="0"/>
              <a:t>sqlite</a:t>
            </a:r>
            <a:r>
              <a:rPr lang="ru-RU" dirty="0" smtClean="0"/>
              <a:t>. Были использованы классы </a:t>
            </a:r>
            <a:r>
              <a:rPr lang="en-US" dirty="0" smtClean="0"/>
              <a:t>RegisterForm, LoginForm, AddRecipeForm (</a:t>
            </a:r>
            <a:r>
              <a:rPr lang="ru-RU" dirty="0" smtClean="0"/>
              <a:t>формы заполнения</a:t>
            </a:r>
            <a:r>
              <a:rPr lang="en-US" dirty="0" smtClean="0"/>
              <a:t>), User, Recipe</a:t>
            </a:r>
            <a:r>
              <a:rPr lang="ru-RU" dirty="0" smtClean="0"/>
              <a:t> (модели для базы данных)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87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процессе написания своего проекта, названного "</a:t>
            </a:r>
            <a:r>
              <a:rPr lang="en-US" dirty="0"/>
              <a:t>Galleta", </a:t>
            </a:r>
            <a:r>
              <a:rPr lang="ru-RU" dirty="0"/>
              <a:t>что в переводе с испанского означает печенье, я лучше ознакомился с языком гипертекстовой разметки </a:t>
            </a:r>
            <a:r>
              <a:rPr lang="en-US" dirty="0"/>
              <a:t>HTML, </a:t>
            </a:r>
            <a:r>
              <a:rPr lang="ru-RU" dirty="0"/>
              <a:t>а также с работой стилевых файлов </a:t>
            </a:r>
            <a:r>
              <a:rPr lang="en-US" dirty="0"/>
              <a:t>CSS. </a:t>
            </a:r>
            <a:r>
              <a:rPr lang="ru-RU" dirty="0"/>
              <a:t>Конечно, не обошлось и без проблем, как и у любого проекта, но мне удалось с ними справиться, написав лучшему учителю, Анне Сергеевне, вдобавок поработав своей </a:t>
            </a:r>
            <a:r>
              <a:rPr lang="ru-RU" dirty="0" smtClean="0"/>
              <a:t>головой.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54585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140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Galleta</vt:lpstr>
      <vt:lpstr>Описание</vt:lpstr>
      <vt:lpstr>Технологии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Galleta</dc:title>
  <dc:creator>pavel.karpinskiy.03@mail.ru</dc:creator>
  <cp:lastModifiedBy>pavel.karpinskiy.03@mail.ru</cp:lastModifiedBy>
  <cp:revision>3</cp:revision>
  <dcterms:created xsi:type="dcterms:W3CDTF">2020-04-29T15:48:32Z</dcterms:created>
  <dcterms:modified xsi:type="dcterms:W3CDTF">2020-04-29T16:41:52Z</dcterms:modified>
</cp:coreProperties>
</file>