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7" r:id="rId3"/>
    <p:sldId id="262" r:id="rId4"/>
    <p:sldId id="274" r:id="rId5"/>
    <p:sldId id="275" r:id="rId6"/>
    <p:sldId id="276" r:id="rId7"/>
    <p:sldId id="277" r:id="rId8"/>
    <p:sldId id="278" r:id="rId9"/>
    <p:sldId id="282" r:id="rId10"/>
    <p:sldId id="281" r:id="rId11"/>
    <p:sldId id="279" r:id="rId12"/>
    <p:sldId id="280" r:id="rId13"/>
  </p:sldIdLst>
  <p:sldSz cx="12192000" cy="6858000"/>
  <p:notesSz cx="6858000" cy="9144000"/>
  <p:embeddedFontLst>
    <p:embeddedFont>
      <p:font typeface="Onest Light" panose="020B0604020202020204" charset="0"/>
      <p:regular r:id="rId16"/>
    </p:embeddedFont>
    <p:embeddedFont>
      <p:font typeface="Onest Medium" panose="020B0604020202020204" charset="0"/>
      <p:regular r:id="rId17"/>
    </p:embeddedFont>
    <p:embeddedFont>
      <p:font typeface="Onest SemiBold" panose="020B0604020202020204" charset="0"/>
      <p:regular r:id="rId18"/>
      <p:bold r:id="rId19"/>
    </p:embeddedFont>
    <p:embeddedFont>
      <p:font typeface="Oswald Light" panose="00000400000000000000" pitchFamily="2" charset="-52"/>
      <p:regular r:id="rId20"/>
    </p:embeddedFon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Poppins Light" panose="00000400000000000000" pitchFamily="2" charset="0"/>
      <p:regular r:id="rId25"/>
      <p:italic r:id="rId26"/>
    </p:embeddedFont>
    <p:embeddedFont>
      <p:font typeface="Poppins SemiBold" panose="00000700000000000000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57" autoAdjust="0"/>
    <p:restoredTop sz="94966" autoAdjust="0"/>
  </p:normalViewPr>
  <p:slideViewPr>
    <p:cSldViewPr snapToGrid="0" showGuides="1">
      <p:cViewPr varScale="1">
        <p:scale>
          <a:sx n="80" d="100"/>
          <a:sy n="80" d="100"/>
        </p:scale>
        <p:origin x="1008" y="67"/>
      </p:cViewPr>
      <p:guideLst>
        <p:guide orient="horz" pos="209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9" d="100"/>
          <a:sy n="59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E00EBCC-5530-51E8-FC55-FD2A68D11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7B7338-4DED-D7A7-60EC-48EB4E8B3E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66B8D-1BCE-44DD-891F-465AC757788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6FB63D-8C62-0BF4-4ED7-C16E7392A0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51172F-0DAE-621D-D4E2-38CD878D4F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7EDBF-C69B-4291-A29B-F85D89843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847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58BF-DD4B-4495-A2DF-79E264FBDA9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B1791-8E52-42DB-8628-E3CFDF877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2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D3D7CC-F693-6FDF-D620-65EFB378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3262" y="2925556"/>
            <a:ext cx="9144000" cy="590931"/>
          </a:xfrm>
        </p:spPr>
        <p:txBody>
          <a:bodyPr/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0DF85C9-3E4C-6114-C30B-F29F4A3A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62" y="1472337"/>
            <a:ext cx="10515600" cy="1200329"/>
          </a:xfrm>
          <a:prstGeom prst="rect">
            <a:avLst/>
          </a:prstGeom>
        </p:spPr>
        <p:txBody>
          <a:bodyPr/>
          <a:lstStyle>
            <a:lvl1pPr algn="ctr">
              <a:defRPr sz="8000">
                <a:gradFill flip="none" rotWithShape="1">
                  <a:gsLst>
                    <a:gs pos="48900">
                      <a:schemeClr val="accent1">
                        <a:lumMod val="75000"/>
                      </a:schemeClr>
                    </a:gs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10800000" scaled="1"/>
                  <a:tileRect/>
                </a:gra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90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41D5B-652D-A1BC-C2E9-02A7C53F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4633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17">
            <a:extLst>
              <a:ext uri="{FF2B5EF4-FFF2-40B4-BE49-F238E27FC236}">
                <a16:creationId xmlns:a16="http://schemas.microsoft.com/office/drawing/2014/main" id="{EE21DCE3-1831-D5F4-E92C-A7E08547ED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8898" y="4765040"/>
            <a:ext cx="2201262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Текст 37">
            <a:extLst>
              <a:ext uri="{FF2B5EF4-FFF2-40B4-BE49-F238E27FC236}">
                <a16:creationId xmlns:a16="http://schemas.microsoft.com/office/drawing/2014/main" id="{F278D21C-EB1F-479E-007F-C8DC2F5AD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8898" y="4434602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6" name="Текст 17">
            <a:extLst>
              <a:ext uri="{FF2B5EF4-FFF2-40B4-BE49-F238E27FC236}">
                <a16:creationId xmlns:a16="http://schemas.microsoft.com/office/drawing/2014/main" id="{5EECBA83-5945-3614-CDDF-5B34DA82F4E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01435" y="4765040"/>
            <a:ext cx="2201262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Текст 37">
            <a:extLst>
              <a:ext uri="{FF2B5EF4-FFF2-40B4-BE49-F238E27FC236}">
                <a16:creationId xmlns:a16="http://schemas.microsoft.com/office/drawing/2014/main" id="{14630B01-4FD2-6746-743E-EBFF5FB308C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01435" y="4434602"/>
            <a:ext cx="207934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02A6E8DB-E509-B9DF-5682-AEA167B4119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308692" y="4765040"/>
            <a:ext cx="2201262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Текст 37">
            <a:extLst>
              <a:ext uri="{FF2B5EF4-FFF2-40B4-BE49-F238E27FC236}">
                <a16:creationId xmlns:a16="http://schemas.microsoft.com/office/drawing/2014/main" id="{7E053F6C-1E97-582D-C3B0-77DC1F679D5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08692" y="4434602"/>
            <a:ext cx="207934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0" name="Текст 17">
            <a:extLst>
              <a:ext uri="{FF2B5EF4-FFF2-40B4-BE49-F238E27FC236}">
                <a16:creationId xmlns:a16="http://schemas.microsoft.com/office/drawing/2014/main" id="{FFB49491-E18A-2D68-B2BD-58CCAF50C2A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15948" y="4765040"/>
            <a:ext cx="2201262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Текст 37">
            <a:extLst>
              <a:ext uri="{FF2B5EF4-FFF2-40B4-BE49-F238E27FC236}">
                <a16:creationId xmlns:a16="http://schemas.microsoft.com/office/drawing/2014/main" id="{A6D0387A-C103-FB77-7BA8-BABAD4F6A3D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15948" y="4434602"/>
            <a:ext cx="2335971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00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графи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0FEB15-1687-864B-76D1-D70330D2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4633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F06721C-F5D5-58C8-25BA-97301356A5AD}"/>
              </a:ext>
            </a:extLst>
          </p:cNvPr>
          <p:cNvSpPr/>
          <p:nvPr userDrawn="1"/>
        </p:nvSpPr>
        <p:spPr>
          <a:xfrm>
            <a:off x="4027883" y="2037033"/>
            <a:ext cx="4150706" cy="4150704"/>
          </a:xfrm>
          <a:prstGeom prst="ellipse">
            <a:avLst/>
          </a:prstGeom>
          <a:solidFill>
            <a:srgbClr val="183D6D"/>
          </a:solid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blurRad="1270000" sx="102000" sy="102000" algn="ctr" rotWithShape="0">
              <a:srgbClr val="367CFF">
                <a:alpha val="13000"/>
              </a:srgbClr>
            </a:outerShdw>
            <a:softEdge rad="0"/>
          </a:effectLst>
        </p:spPr>
        <p:txBody>
          <a:bodyPr rtlCol="0" anchor="ctr"/>
          <a:lstStyle/>
          <a:p>
            <a:pPr algn="ctr" defTabSz="914400"/>
            <a:endParaRPr lang="ru-RU" sz="450" kern="0" dirty="0">
              <a:solidFill>
                <a:srgbClr val="FFFFFF"/>
              </a:solidFill>
              <a:latin typeface="Oswald Light" pitchFamily="2" charset="-52"/>
            </a:endParaRPr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942CA0CD-67B2-F6E5-9A40-8E3CAEE03780}"/>
              </a:ext>
            </a:extLst>
          </p:cNvPr>
          <p:cNvSpPr/>
          <p:nvPr userDrawn="1"/>
        </p:nvSpPr>
        <p:spPr>
          <a:xfrm>
            <a:off x="4298544" y="2289705"/>
            <a:ext cx="3645362" cy="3645360"/>
          </a:xfrm>
          <a:prstGeom prst="ellipse">
            <a:avLst/>
          </a:prstGeom>
          <a:solidFill>
            <a:srgbClr val="93E3FF"/>
          </a:solidFill>
          <a:ln w="12700" cap="flat" cmpd="sng" algn="ctr">
            <a:noFill/>
            <a:prstDash val="solid"/>
            <a:miter lim="800000"/>
          </a:ln>
          <a:effectLst>
            <a:outerShdw blurRad="1079500" sx="113000" sy="113000" algn="ctr" rotWithShape="0">
              <a:schemeClr val="accent2">
                <a:lumMod val="50000"/>
                <a:alpha val="4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Oswald Light" pitchFamily="2" charset="-52"/>
            </a:endParaRPr>
          </a:p>
        </p:txBody>
      </p:sp>
      <p:sp>
        <p:nvSpPr>
          <p:cNvPr id="5" name="Freeform 13">
            <a:extLst>
              <a:ext uri="{FF2B5EF4-FFF2-40B4-BE49-F238E27FC236}">
                <a16:creationId xmlns:a16="http://schemas.microsoft.com/office/drawing/2014/main" id="{89EA2E25-F61C-9662-9E22-51908BBA8B0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120415" y="2125729"/>
            <a:ext cx="3951170" cy="3956440"/>
          </a:xfrm>
          <a:custGeom>
            <a:avLst/>
            <a:gdLst>
              <a:gd name="T0" fmla="*/ 733 w 1499"/>
              <a:gd name="T1" fmla="*/ 1483 h 1500"/>
              <a:gd name="T2" fmla="*/ 638 w 1499"/>
              <a:gd name="T3" fmla="*/ 1492 h 1500"/>
              <a:gd name="T4" fmla="*/ 639 w 1499"/>
              <a:gd name="T5" fmla="*/ 1475 h 1500"/>
              <a:gd name="T6" fmla="*/ 592 w 1499"/>
              <a:gd name="T7" fmla="*/ 1483 h 1500"/>
              <a:gd name="T8" fmla="*/ 601 w 1499"/>
              <a:gd name="T9" fmla="*/ 1470 h 1500"/>
              <a:gd name="T10" fmla="*/ 949 w 1499"/>
              <a:gd name="T11" fmla="*/ 1456 h 1500"/>
              <a:gd name="T12" fmla="*/ 952 w 1499"/>
              <a:gd name="T13" fmla="*/ 1472 h 1500"/>
              <a:gd name="T14" fmla="*/ 300 w 1499"/>
              <a:gd name="T15" fmla="*/ 1340 h 1500"/>
              <a:gd name="T16" fmla="*/ 1037 w 1499"/>
              <a:gd name="T17" fmla="*/ 1442 h 1500"/>
              <a:gd name="T18" fmla="*/ 1078 w 1499"/>
              <a:gd name="T19" fmla="*/ 1423 h 1500"/>
              <a:gd name="T20" fmla="*/ 1271 w 1499"/>
              <a:gd name="T21" fmla="*/ 1286 h 1500"/>
              <a:gd name="T22" fmla="*/ 272 w 1499"/>
              <a:gd name="T23" fmla="*/ 1325 h 1500"/>
              <a:gd name="T24" fmla="*/ 272 w 1499"/>
              <a:gd name="T25" fmla="*/ 1325 h 1500"/>
              <a:gd name="T26" fmla="*/ 201 w 1499"/>
              <a:gd name="T27" fmla="*/ 1248 h 1500"/>
              <a:gd name="T28" fmla="*/ 238 w 1499"/>
              <a:gd name="T29" fmla="*/ 1295 h 1500"/>
              <a:gd name="T30" fmla="*/ 1330 w 1499"/>
              <a:gd name="T31" fmla="*/ 1212 h 1500"/>
              <a:gd name="T32" fmla="*/ 170 w 1499"/>
              <a:gd name="T33" fmla="*/ 1226 h 1500"/>
              <a:gd name="T34" fmla="*/ 71 w 1499"/>
              <a:gd name="T35" fmla="*/ 1027 h 1500"/>
              <a:gd name="T36" fmla="*/ 1345 w 1499"/>
              <a:gd name="T37" fmla="*/ 1178 h 1500"/>
              <a:gd name="T38" fmla="*/ 1377 w 1499"/>
              <a:gd name="T39" fmla="*/ 1154 h 1500"/>
              <a:gd name="T40" fmla="*/ 1475 w 1499"/>
              <a:gd name="T41" fmla="*/ 941 h 1500"/>
              <a:gd name="T42" fmla="*/ 38 w 1499"/>
              <a:gd name="T43" fmla="*/ 980 h 1500"/>
              <a:gd name="T44" fmla="*/ 46 w 1499"/>
              <a:gd name="T45" fmla="*/ 993 h 1500"/>
              <a:gd name="T46" fmla="*/ 31 w 1499"/>
              <a:gd name="T47" fmla="*/ 895 h 1500"/>
              <a:gd name="T48" fmla="*/ 1470 w 1499"/>
              <a:gd name="T49" fmla="*/ 900 h 1500"/>
              <a:gd name="T50" fmla="*/ 1486 w 1499"/>
              <a:gd name="T51" fmla="*/ 897 h 1500"/>
              <a:gd name="T52" fmla="*/ 10 w 1499"/>
              <a:gd name="T53" fmla="*/ 625 h 1500"/>
              <a:gd name="T54" fmla="*/ 15 w 1499"/>
              <a:gd name="T55" fmla="*/ 861 h 1500"/>
              <a:gd name="T56" fmla="*/ 1498 w 1499"/>
              <a:gd name="T57" fmla="*/ 806 h 1500"/>
              <a:gd name="T58" fmla="*/ 1486 w 1499"/>
              <a:gd name="T59" fmla="*/ 663 h 1500"/>
              <a:gd name="T60" fmla="*/ 1473 w 1499"/>
              <a:gd name="T61" fmla="*/ 628 h 1500"/>
              <a:gd name="T62" fmla="*/ 1481 w 1499"/>
              <a:gd name="T63" fmla="*/ 635 h 1500"/>
              <a:gd name="T64" fmla="*/ 29 w 1499"/>
              <a:gd name="T65" fmla="*/ 574 h 1500"/>
              <a:gd name="T66" fmla="*/ 1381 w 1499"/>
              <a:gd name="T67" fmla="*/ 377 h 1500"/>
              <a:gd name="T68" fmla="*/ 1474 w 1499"/>
              <a:gd name="T69" fmla="*/ 590 h 1500"/>
              <a:gd name="T70" fmla="*/ 45 w 1499"/>
              <a:gd name="T71" fmla="*/ 493 h 1500"/>
              <a:gd name="T72" fmla="*/ 66 w 1499"/>
              <a:gd name="T73" fmla="*/ 461 h 1500"/>
              <a:gd name="T74" fmla="*/ 197 w 1499"/>
              <a:gd name="T75" fmla="*/ 269 h 1500"/>
              <a:gd name="T76" fmla="*/ 1331 w 1499"/>
              <a:gd name="T77" fmla="*/ 303 h 1500"/>
              <a:gd name="T78" fmla="*/ 1369 w 1499"/>
              <a:gd name="T79" fmla="*/ 341 h 1500"/>
              <a:gd name="T80" fmla="*/ 1315 w 1499"/>
              <a:gd name="T81" fmla="*/ 257 h 1500"/>
              <a:gd name="T82" fmla="*/ 215 w 1499"/>
              <a:gd name="T83" fmla="*/ 224 h 1500"/>
              <a:gd name="T84" fmla="*/ 1250 w 1499"/>
              <a:gd name="T85" fmla="*/ 214 h 1500"/>
              <a:gd name="T86" fmla="*/ 1284 w 1499"/>
              <a:gd name="T87" fmla="*/ 224 h 1500"/>
              <a:gd name="T88" fmla="*/ 248 w 1499"/>
              <a:gd name="T89" fmla="*/ 192 h 1500"/>
              <a:gd name="T90" fmla="*/ 325 w 1499"/>
              <a:gd name="T91" fmla="*/ 151 h 1500"/>
              <a:gd name="T92" fmla="*/ 524 w 1499"/>
              <a:gd name="T93" fmla="*/ 34 h 1500"/>
              <a:gd name="T94" fmla="*/ 325 w 1499"/>
              <a:gd name="T95" fmla="*/ 151 h 1500"/>
              <a:gd name="T96" fmla="*/ 1060 w 1499"/>
              <a:gd name="T97" fmla="*/ 67 h 1500"/>
              <a:gd name="T98" fmla="*/ 964 w 1499"/>
              <a:gd name="T99" fmla="*/ 40 h 1500"/>
              <a:gd name="T100" fmla="*/ 562 w 1499"/>
              <a:gd name="T101" fmla="*/ 32 h 1500"/>
              <a:gd name="T102" fmla="*/ 572 w 1499"/>
              <a:gd name="T103" fmla="*/ 39 h 1500"/>
              <a:gd name="T104" fmla="*/ 705 w 1499"/>
              <a:gd name="T105" fmla="*/ 18 h 1500"/>
              <a:gd name="T106" fmla="*/ 936 w 1499"/>
              <a:gd name="T107" fmla="*/ 26 h 1500"/>
              <a:gd name="T108" fmla="*/ 658 w 1499"/>
              <a:gd name="T109" fmla="*/ 6 h 1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499" h="1500">
                <a:moveTo>
                  <a:pt x="750" y="1500"/>
                </a:moveTo>
                <a:cubicBezTo>
                  <a:pt x="744" y="1500"/>
                  <a:pt x="738" y="1500"/>
                  <a:pt x="733" y="1500"/>
                </a:cubicBezTo>
                <a:cubicBezTo>
                  <a:pt x="716" y="1499"/>
                  <a:pt x="699" y="1498"/>
                  <a:pt x="682" y="1497"/>
                </a:cubicBezTo>
                <a:cubicBezTo>
                  <a:pt x="677" y="1497"/>
                  <a:pt x="674" y="1492"/>
                  <a:pt x="674" y="1488"/>
                </a:cubicBezTo>
                <a:cubicBezTo>
                  <a:pt x="675" y="1483"/>
                  <a:pt x="679" y="1480"/>
                  <a:pt x="684" y="1480"/>
                </a:cubicBezTo>
                <a:cubicBezTo>
                  <a:pt x="700" y="1482"/>
                  <a:pt x="717" y="1482"/>
                  <a:pt x="733" y="1483"/>
                </a:cubicBezTo>
                <a:cubicBezTo>
                  <a:pt x="739" y="1483"/>
                  <a:pt x="744" y="1483"/>
                  <a:pt x="750" y="1483"/>
                </a:cubicBezTo>
                <a:cubicBezTo>
                  <a:pt x="803" y="1483"/>
                  <a:pt x="855" y="1477"/>
                  <a:pt x="906" y="1466"/>
                </a:cubicBezTo>
                <a:cubicBezTo>
                  <a:pt x="911" y="1465"/>
                  <a:pt x="915" y="1468"/>
                  <a:pt x="916" y="1473"/>
                </a:cubicBezTo>
                <a:cubicBezTo>
                  <a:pt x="917" y="1477"/>
                  <a:pt x="914" y="1482"/>
                  <a:pt x="910" y="1483"/>
                </a:cubicBezTo>
                <a:cubicBezTo>
                  <a:pt x="857" y="1494"/>
                  <a:pt x="804" y="1500"/>
                  <a:pt x="750" y="1500"/>
                </a:cubicBezTo>
                <a:close/>
                <a:moveTo>
                  <a:pt x="638" y="1492"/>
                </a:moveTo>
                <a:cubicBezTo>
                  <a:pt x="638" y="1492"/>
                  <a:pt x="637" y="1492"/>
                  <a:pt x="637" y="1492"/>
                </a:cubicBezTo>
                <a:cubicBezTo>
                  <a:pt x="637" y="1491"/>
                  <a:pt x="637" y="1491"/>
                  <a:pt x="637" y="1491"/>
                </a:cubicBezTo>
                <a:cubicBezTo>
                  <a:pt x="634" y="1491"/>
                  <a:pt x="632" y="1490"/>
                  <a:pt x="631" y="1488"/>
                </a:cubicBezTo>
                <a:cubicBezTo>
                  <a:pt x="630" y="1486"/>
                  <a:pt x="629" y="1484"/>
                  <a:pt x="630" y="1482"/>
                </a:cubicBezTo>
                <a:cubicBezTo>
                  <a:pt x="630" y="1477"/>
                  <a:pt x="634" y="1474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39" y="1475"/>
                  <a:pt x="639" y="1475"/>
                  <a:pt x="639" y="1475"/>
                </a:cubicBezTo>
                <a:cubicBezTo>
                  <a:pt x="641" y="1475"/>
                  <a:pt x="643" y="1476"/>
                  <a:pt x="645" y="1478"/>
                </a:cubicBezTo>
                <a:cubicBezTo>
                  <a:pt x="646" y="1480"/>
                  <a:pt x="647" y="1482"/>
                  <a:pt x="646" y="1484"/>
                </a:cubicBezTo>
                <a:cubicBezTo>
                  <a:pt x="646" y="1489"/>
                  <a:pt x="642" y="1492"/>
                  <a:pt x="638" y="1492"/>
                </a:cubicBezTo>
                <a:close/>
                <a:moveTo>
                  <a:pt x="593" y="1484"/>
                </a:moveTo>
                <a:cubicBezTo>
                  <a:pt x="593" y="1484"/>
                  <a:pt x="592" y="1483"/>
                  <a:pt x="592" y="1483"/>
                </a:cubicBezTo>
                <a:cubicBezTo>
                  <a:pt x="577" y="1480"/>
                  <a:pt x="562" y="1476"/>
                  <a:pt x="547" y="1472"/>
                </a:cubicBezTo>
                <a:cubicBezTo>
                  <a:pt x="545" y="1472"/>
                  <a:pt x="543" y="1470"/>
                  <a:pt x="542" y="1468"/>
                </a:cubicBezTo>
                <a:cubicBezTo>
                  <a:pt x="541" y="1466"/>
                  <a:pt x="541" y="1464"/>
                  <a:pt x="541" y="1462"/>
                </a:cubicBezTo>
                <a:cubicBezTo>
                  <a:pt x="543" y="1458"/>
                  <a:pt x="547" y="1455"/>
                  <a:pt x="552" y="1456"/>
                </a:cubicBezTo>
                <a:cubicBezTo>
                  <a:pt x="566" y="1460"/>
                  <a:pt x="581" y="1464"/>
                  <a:pt x="595" y="1467"/>
                </a:cubicBezTo>
                <a:cubicBezTo>
                  <a:pt x="597" y="1467"/>
                  <a:pt x="599" y="1469"/>
                  <a:pt x="601" y="1470"/>
                </a:cubicBezTo>
                <a:cubicBezTo>
                  <a:pt x="602" y="1472"/>
                  <a:pt x="602" y="1475"/>
                  <a:pt x="602" y="1477"/>
                </a:cubicBezTo>
                <a:cubicBezTo>
                  <a:pt x="601" y="1481"/>
                  <a:pt x="597" y="1484"/>
                  <a:pt x="593" y="1484"/>
                </a:cubicBezTo>
                <a:close/>
                <a:moveTo>
                  <a:pt x="952" y="1472"/>
                </a:moveTo>
                <a:cubicBezTo>
                  <a:pt x="948" y="1472"/>
                  <a:pt x="945" y="1470"/>
                  <a:pt x="944" y="1466"/>
                </a:cubicBezTo>
                <a:cubicBezTo>
                  <a:pt x="943" y="1464"/>
                  <a:pt x="943" y="1462"/>
                  <a:pt x="944" y="1460"/>
                </a:cubicBezTo>
                <a:cubicBezTo>
                  <a:pt x="946" y="1458"/>
                  <a:pt x="947" y="1456"/>
                  <a:pt x="949" y="1456"/>
                </a:cubicBezTo>
                <a:cubicBezTo>
                  <a:pt x="964" y="1452"/>
                  <a:pt x="978" y="1447"/>
                  <a:pt x="992" y="1442"/>
                </a:cubicBezTo>
                <a:cubicBezTo>
                  <a:pt x="996" y="1441"/>
                  <a:pt x="1001" y="1443"/>
                  <a:pt x="1003" y="1447"/>
                </a:cubicBezTo>
                <a:cubicBezTo>
                  <a:pt x="1005" y="1452"/>
                  <a:pt x="1002" y="1457"/>
                  <a:pt x="998" y="1458"/>
                </a:cubicBezTo>
                <a:cubicBezTo>
                  <a:pt x="983" y="1463"/>
                  <a:pt x="969" y="1468"/>
                  <a:pt x="954" y="1472"/>
                </a:cubicBezTo>
                <a:cubicBezTo>
                  <a:pt x="954" y="1472"/>
                  <a:pt x="954" y="1472"/>
                  <a:pt x="954" y="1472"/>
                </a:cubicBezTo>
                <a:cubicBezTo>
                  <a:pt x="953" y="1472"/>
                  <a:pt x="953" y="1472"/>
                  <a:pt x="952" y="1472"/>
                </a:cubicBezTo>
                <a:close/>
                <a:moveTo>
                  <a:pt x="506" y="1459"/>
                </a:moveTo>
                <a:cubicBezTo>
                  <a:pt x="505" y="1459"/>
                  <a:pt x="504" y="1459"/>
                  <a:pt x="504" y="1459"/>
                </a:cubicBezTo>
                <a:cubicBezTo>
                  <a:pt x="486" y="1453"/>
                  <a:pt x="468" y="1446"/>
                  <a:pt x="451" y="1438"/>
                </a:cubicBezTo>
                <a:cubicBezTo>
                  <a:pt x="399" y="1415"/>
                  <a:pt x="348" y="1386"/>
                  <a:pt x="302" y="1352"/>
                </a:cubicBezTo>
                <a:cubicBezTo>
                  <a:pt x="302" y="1352"/>
                  <a:pt x="302" y="1352"/>
                  <a:pt x="302" y="1352"/>
                </a:cubicBezTo>
                <a:cubicBezTo>
                  <a:pt x="298" y="1349"/>
                  <a:pt x="298" y="1344"/>
                  <a:pt x="300" y="1340"/>
                </a:cubicBezTo>
                <a:cubicBezTo>
                  <a:pt x="303" y="1336"/>
                  <a:pt x="309" y="1336"/>
                  <a:pt x="312" y="1338"/>
                </a:cubicBezTo>
                <a:cubicBezTo>
                  <a:pt x="358" y="1372"/>
                  <a:pt x="406" y="1400"/>
                  <a:pt x="458" y="1423"/>
                </a:cubicBezTo>
                <a:cubicBezTo>
                  <a:pt x="475" y="1430"/>
                  <a:pt x="492" y="1437"/>
                  <a:pt x="509" y="1443"/>
                </a:cubicBezTo>
                <a:cubicBezTo>
                  <a:pt x="514" y="1444"/>
                  <a:pt x="516" y="1449"/>
                  <a:pt x="514" y="1453"/>
                </a:cubicBezTo>
                <a:cubicBezTo>
                  <a:pt x="513" y="1457"/>
                  <a:pt x="510" y="1459"/>
                  <a:pt x="506" y="1459"/>
                </a:cubicBezTo>
                <a:close/>
                <a:moveTo>
                  <a:pt x="1037" y="1442"/>
                </a:moveTo>
                <a:cubicBezTo>
                  <a:pt x="1034" y="1442"/>
                  <a:pt x="1031" y="1440"/>
                  <a:pt x="1029" y="1437"/>
                </a:cubicBezTo>
                <a:cubicBezTo>
                  <a:pt x="1028" y="1433"/>
                  <a:pt x="1030" y="1428"/>
                  <a:pt x="1034" y="1426"/>
                </a:cubicBezTo>
                <a:cubicBezTo>
                  <a:pt x="1038" y="1424"/>
                  <a:pt x="1043" y="1426"/>
                  <a:pt x="1045" y="1431"/>
                </a:cubicBezTo>
                <a:cubicBezTo>
                  <a:pt x="1047" y="1435"/>
                  <a:pt x="1045" y="1440"/>
                  <a:pt x="1040" y="1442"/>
                </a:cubicBezTo>
                <a:cubicBezTo>
                  <a:pt x="1039" y="1442"/>
                  <a:pt x="1038" y="1442"/>
                  <a:pt x="1037" y="1442"/>
                </a:cubicBezTo>
                <a:close/>
                <a:moveTo>
                  <a:pt x="1078" y="1423"/>
                </a:moveTo>
                <a:cubicBezTo>
                  <a:pt x="1075" y="1423"/>
                  <a:pt x="1072" y="1422"/>
                  <a:pt x="1071" y="1419"/>
                </a:cubicBezTo>
                <a:cubicBezTo>
                  <a:pt x="1069" y="1415"/>
                  <a:pt x="1070" y="1409"/>
                  <a:pt x="1075" y="1407"/>
                </a:cubicBezTo>
                <a:cubicBezTo>
                  <a:pt x="1139" y="1376"/>
                  <a:pt x="1198" y="1335"/>
                  <a:pt x="1250" y="1286"/>
                </a:cubicBezTo>
                <a:cubicBezTo>
                  <a:pt x="1253" y="1283"/>
                  <a:pt x="1255" y="1281"/>
                  <a:pt x="1257" y="1279"/>
                </a:cubicBezTo>
                <a:cubicBezTo>
                  <a:pt x="1260" y="1276"/>
                  <a:pt x="1266" y="1276"/>
                  <a:pt x="1269" y="1280"/>
                </a:cubicBezTo>
                <a:cubicBezTo>
                  <a:pt x="1270" y="1281"/>
                  <a:pt x="1271" y="1283"/>
                  <a:pt x="1271" y="1286"/>
                </a:cubicBezTo>
                <a:cubicBezTo>
                  <a:pt x="1271" y="1288"/>
                  <a:pt x="1270" y="1290"/>
                  <a:pt x="1269" y="1292"/>
                </a:cubicBezTo>
                <a:cubicBezTo>
                  <a:pt x="1267" y="1294"/>
                  <a:pt x="1264" y="1296"/>
                  <a:pt x="1262" y="1298"/>
                </a:cubicBezTo>
                <a:cubicBezTo>
                  <a:pt x="1208" y="1348"/>
                  <a:pt x="1148" y="1390"/>
                  <a:pt x="1082" y="1423"/>
                </a:cubicBezTo>
                <a:cubicBezTo>
                  <a:pt x="1082" y="1423"/>
                  <a:pt x="1082" y="1423"/>
                  <a:pt x="1082" y="1423"/>
                </a:cubicBezTo>
                <a:cubicBezTo>
                  <a:pt x="1081" y="1423"/>
                  <a:pt x="1080" y="1423"/>
                  <a:pt x="1078" y="1423"/>
                </a:cubicBezTo>
                <a:close/>
                <a:moveTo>
                  <a:pt x="272" y="1325"/>
                </a:moveTo>
                <a:cubicBezTo>
                  <a:pt x="270" y="1325"/>
                  <a:pt x="268" y="1325"/>
                  <a:pt x="266" y="1323"/>
                </a:cubicBezTo>
                <a:cubicBezTo>
                  <a:pt x="265" y="1322"/>
                  <a:pt x="264" y="1320"/>
                  <a:pt x="263" y="1318"/>
                </a:cubicBezTo>
                <a:cubicBezTo>
                  <a:pt x="263" y="1315"/>
                  <a:pt x="264" y="1313"/>
                  <a:pt x="265" y="1312"/>
                </a:cubicBezTo>
                <a:cubicBezTo>
                  <a:pt x="268" y="1308"/>
                  <a:pt x="274" y="1308"/>
                  <a:pt x="277" y="1310"/>
                </a:cubicBezTo>
                <a:cubicBezTo>
                  <a:pt x="281" y="1314"/>
                  <a:pt x="281" y="1319"/>
                  <a:pt x="278" y="1322"/>
                </a:cubicBezTo>
                <a:cubicBezTo>
                  <a:pt x="277" y="1324"/>
                  <a:pt x="274" y="1325"/>
                  <a:pt x="272" y="1325"/>
                </a:cubicBezTo>
                <a:close/>
                <a:moveTo>
                  <a:pt x="238" y="1295"/>
                </a:moveTo>
                <a:cubicBezTo>
                  <a:pt x="236" y="1295"/>
                  <a:pt x="234" y="1294"/>
                  <a:pt x="232" y="1293"/>
                </a:cubicBezTo>
                <a:cubicBezTo>
                  <a:pt x="226" y="1287"/>
                  <a:pt x="219" y="1280"/>
                  <a:pt x="213" y="1274"/>
                </a:cubicBezTo>
                <a:cubicBezTo>
                  <a:pt x="209" y="1270"/>
                  <a:pt x="205" y="1265"/>
                  <a:pt x="200" y="1260"/>
                </a:cubicBezTo>
                <a:cubicBezTo>
                  <a:pt x="200" y="1260"/>
                  <a:pt x="200" y="1260"/>
                  <a:pt x="200" y="1260"/>
                </a:cubicBezTo>
                <a:cubicBezTo>
                  <a:pt x="197" y="1257"/>
                  <a:pt x="197" y="1251"/>
                  <a:pt x="201" y="1248"/>
                </a:cubicBezTo>
                <a:cubicBezTo>
                  <a:pt x="204" y="1245"/>
                  <a:pt x="209" y="1245"/>
                  <a:pt x="213" y="1249"/>
                </a:cubicBezTo>
                <a:cubicBezTo>
                  <a:pt x="217" y="1254"/>
                  <a:pt x="221" y="1258"/>
                  <a:pt x="226" y="1262"/>
                </a:cubicBezTo>
                <a:cubicBezTo>
                  <a:pt x="232" y="1269"/>
                  <a:pt x="238" y="1275"/>
                  <a:pt x="244" y="1281"/>
                </a:cubicBezTo>
                <a:cubicBezTo>
                  <a:pt x="246" y="1282"/>
                  <a:pt x="247" y="1284"/>
                  <a:pt x="247" y="1287"/>
                </a:cubicBezTo>
                <a:cubicBezTo>
                  <a:pt x="247" y="1289"/>
                  <a:pt x="246" y="1291"/>
                  <a:pt x="244" y="1293"/>
                </a:cubicBezTo>
                <a:cubicBezTo>
                  <a:pt x="243" y="1294"/>
                  <a:pt x="240" y="1295"/>
                  <a:pt x="238" y="1295"/>
                </a:cubicBezTo>
                <a:close/>
                <a:moveTo>
                  <a:pt x="1294" y="1262"/>
                </a:moveTo>
                <a:cubicBezTo>
                  <a:pt x="1292" y="1262"/>
                  <a:pt x="1290" y="1261"/>
                  <a:pt x="1289" y="1259"/>
                </a:cubicBezTo>
                <a:cubicBezTo>
                  <a:pt x="1287" y="1258"/>
                  <a:pt x="1286" y="1256"/>
                  <a:pt x="1286" y="1253"/>
                </a:cubicBezTo>
                <a:cubicBezTo>
                  <a:pt x="1286" y="1251"/>
                  <a:pt x="1287" y="1249"/>
                  <a:pt x="1288" y="1247"/>
                </a:cubicBezTo>
                <a:cubicBezTo>
                  <a:pt x="1298" y="1237"/>
                  <a:pt x="1308" y="1225"/>
                  <a:pt x="1318" y="1214"/>
                </a:cubicBezTo>
                <a:cubicBezTo>
                  <a:pt x="1320" y="1210"/>
                  <a:pt x="1326" y="1210"/>
                  <a:pt x="1330" y="1212"/>
                </a:cubicBezTo>
                <a:cubicBezTo>
                  <a:pt x="1331" y="1214"/>
                  <a:pt x="1332" y="1216"/>
                  <a:pt x="1333" y="1218"/>
                </a:cubicBezTo>
                <a:cubicBezTo>
                  <a:pt x="1333" y="1220"/>
                  <a:pt x="1332" y="1223"/>
                  <a:pt x="1331" y="1224"/>
                </a:cubicBezTo>
                <a:cubicBezTo>
                  <a:pt x="1321" y="1236"/>
                  <a:pt x="1311" y="1248"/>
                  <a:pt x="1301" y="1259"/>
                </a:cubicBezTo>
                <a:cubicBezTo>
                  <a:pt x="1299" y="1261"/>
                  <a:pt x="1297" y="1262"/>
                  <a:pt x="1294" y="1262"/>
                </a:cubicBezTo>
                <a:close/>
                <a:moveTo>
                  <a:pt x="177" y="1229"/>
                </a:moveTo>
                <a:cubicBezTo>
                  <a:pt x="174" y="1229"/>
                  <a:pt x="172" y="1228"/>
                  <a:pt x="170" y="1226"/>
                </a:cubicBezTo>
                <a:cubicBezTo>
                  <a:pt x="122" y="1167"/>
                  <a:pt x="83" y="1103"/>
                  <a:pt x="55" y="1033"/>
                </a:cubicBezTo>
                <a:cubicBezTo>
                  <a:pt x="55" y="1032"/>
                  <a:pt x="54" y="1031"/>
                  <a:pt x="54" y="1030"/>
                </a:cubicBezTo>
                <a:cubicBezTo>
                  <a:pt x="52" y="1025"/>
                  <a:pt x="54" y="1021"/>
                  <a:pt x="58" y="1019"/>
                </a:cubicBezTo>
                <a:cubicBezTo>
                  <a:pt x="63" y="1017"/>
                  <a:pt x="68" y="1019"/>
                  <a:pt x="69" y="1023"/>
                </a:cubicBezTo>
                <a:cubicBezTo>
                  <a:pt x="70" y="1024"/>
                  <a:pt x="70" y="1025"/>
                  <a:pt x="70" y="1026"/>
                </a:cubicBezTo>
                <a:cubicBezTo>
                  <a:pt x="71" y="1027"/>
                  <a:pt x="71" y="1027"/>
                  <a:pt x="71" y="1027"/>
                </a:cubicBezTo>
                <a:cubicBezTo>
                  <a:pt x="98" y="1095"/>
                  <a:pt x="136" y="1158"/>
                  <a:pt x="183" y="1215"/>
                </a:cubicBezTo>
                <a:cubicBezTo>
                  <a:pt x="186" y="1219"/>
                  <a:pt x="186" y="1224"/>
                  <a:pt x="182" y="1227"/>
                </a:cubicBezTo>
                <a:cubicBezTo>
                  <a:pt x="180" y="1228"/>
                  <a:pt x="179" y="1229"/>
                  <a:pt x="177" y="1229"/>
                </a:cubicBezTo>
                <a:close/>
                <a:moveTo>
                  <a:pt x="1352" y="1192"/>
                </a:moveTo>
                <a:cubicBezTo>
                  <a:pt x="1350" y="1192"/>
                  <a:pt x="1348" y="1191"/>
                  <a:pt x="1347" y="1190"/>
                </a:cubicBezTo>
                <a:cubicBezTo>
                  <a:pt x="1343" y="1187"/>
                  <a:pt x="1342" y="1182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5" y="1178"/>
                  <a:pt x="1345" y="1178"/>
                  <a:pt x="1345" y="1178"/>
                </a:cubicBezTo>
                <a:cubicBezTo>
                  <a:pt x="1348" y="1174"/>
                  <a:pt x="1353" y="1174"/>
                  <a:pt x="1357" y="1176"/>
                </a:cubicBezTo>
                <a:cubicBezTo>
                  <a:pt x="1360" y="1179"/>
                  <a:pt x="1361" y="1184"/>
                  <a:pt x="1359" y="1188"/>
                </a:cubicBezTo>
                <a:cubicBezTo>
                  <a:pt x="1357" y="1190"/>
                  <a:pt x="1354" y="1192"/>
                  <a:pt x="1352" y="1192"/>
                </a:cubicBezTo>
                <a:close/>
                <a:moveTo>
                  <a:pt x="1377" y="1154"/>
                </a:moveTo>
                <a:cubicBezTo>
                  <a:pt x="1375" y="1154"/>
                  <a:pt x="1374" y="1154"/>
                  <a:pt x="1373" y="1153"/>
                </a:cubicBezTo>
                <a:cubicBezTo>
                  <a:pt x="1369" y="1150"/>
                  <a:pt x="1367" y="1145"/>
                  <a:pt x="1370" y="1141"/>
                </a:cubicBezTo>
                <a:cubicBezTo>
                  <a:pt x="1387" y="1114"/>
                  <a:pt x="1402" y="1086"/>
                  <a:pt x="1416" y="1057"/>
                </a:cubicBezTo>
                <a:cubicBezTo>
                  <a:pt x="1433" y="1019"/>
                  <a:pt x="1448" y="978"/>
                  <a:pt x="1459" y="937"/>
                </a:cubicBezTo>
                <a:cubicBezTo>
                  <a:pt x="1460" y="932"/>
                  <a:pt x="1465" y="930"/>
                  <a:pt x="1469" y="931"/>
                </a:cubicBezTo>
                <a:cubicBezTo>
                  <a:pt x="1474" y="932"/>
                  <a:pt x="1476" y="937"/>
                  <a:pt x="1475" y="941"/>
                </a:cubicBezTo>
                <a:cubicBezTo>
                  <a:pt x="1464" y="983"/>
                  <a:pt x="1449" y="1025"/>
                  <a:pt x="1431" y="1064"/>
                </a:cubicBezTo>
                <a:cubicBezTo>
                  <a:pt x="1417" y="1094"/>
                  <a:pt x="1402" y="1123"/>
                  <a:pt x="1384" y="1150"/>
                </a:cubicBezTo>
                <a:cubicBezTo>
                  <a:pt x="1383" y="1153"/>
                  <a:pt x="1380" y="1154"/>
                  <a:pt x="1377" y="1154"/>
                </a:cubicBezTo>
                <a:close/>
                <a:moveTo>
                  <a:pt x="46" y="993"/>
                </a:moveTo>
                <a:cubicBezTo>
                  <a:pt x="42" y="993"/>
                  <a:pt x="39" y="990"/>
                  <a:pt x="38" y="987"/>
                </a:cubicBezTo>
                <a:cubicBezTo>
                  <a:pt x="37" y="985"/>
                  <a:pt x="37" y="982"/>
                  <a:pt x="38" y="980"/>
                </a:cubicBezTo>
                <a:cubicBezTo>
                  <a:pt x="39" y="978"/>
                  <a:pt x="41" y="977"/>
                  <a:pt x="43" y="976"/>
                </a:cubicBezTo>
                <a:cubicBezTo>
                  <a:pt x="48" y="975"/>
                  <a:pt x="52" y="977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4" y="981"/>
                  <a:pt x="54" y="981"/>
                  <a:pt x="54" y="981"/>
                </a:cubicBezTo>
                <a:cubicBezTo>
                  <a:pt x="55" y="986"/>
                  <a:pt x="53" y="991"/>
                  <a:pt x="49" y="992"/>
                </a:cubicBezTo>
                <a:cubicBezTo>
                  <a:pt x="48" y="992"/>
                  <a:pt x="47" y="993"/>
                  <a:pt x="46" y="993"/>
                </a:cubicBezTo>
                <a:close/>
                <a:moveTo>
                  <a:pt x="33" y="949"/>
                </a:moveTo>
                <a:cubicBezTo>
                  <a:pt x="29" y="949"/>
                  <a:pt x="26" y="947"/>
                  <a:pt x="25" y="943"/>
                </a:cubicBezTo>
                <a:cubicBezTo>
                  <a:pt x="21" y="928"/>
                  <a:pt x="17" y="913"/>
                  <a:pt x="14" y="898"/>
                </a:cubicBezTo>
                <a:cubicBezTo>
                  <a:pt x="14" y="896"/>
                  <a:pt x="14" y="894"/>
                  <a:pt x="16" y="892"/>
                </a:cubicBezTo>
                <a:cubicBezTo>
                  <a:pt x="17" y="890"/>
                  <a:pt x="19" y="889"/>
                  <a:pt x="21" y="888"/>
                </a:cubicBezTo>
                <a:cubicBezTo>
                  <a:pt x="26" y="887"/>
                  <a:pt x="30" y="891"/>
                  <a:pt x="31" y="895"/>
                </a:cubicBezTo>
                <a:cubicBezTo>
                  <a:pt x="34" y="910"/>
                  <a:pt x="37" y="924"/>
                  <a:pt x="41" y="939"/>
                </a:cubicBezTo>
                <a:cubicBezTo>
                  <a:pt x="42" y="943"/>
                  <a:pt x="40" y="948"/>
                  <a:pt x="35" y="949"/>
                </a:cubicBezTo>
                <a:cubicBezTo>
                  <a:pt x="34" y="949"/>
                  <a:pt x="34" y="949"/>
                  <a:pt x="33" y="949"/>
                </a:cubicBezTo>
                <a:close/>
                <a:moveTo>
                  <a:pt x="1477" y="903"/>
                </a:moveTo>
                <a:cubicBezTo>
                  <a:pt x="1477" y="903"/>
                  <a:pt x="1476" y="903"/>
                  <a:pt x="1476" y="903"/>
                </a:cubicBezTo>
                <a:cubicBezTo>
                  <a:pt x="1473" y="903"/>
                  <a:pt x="1471" y="901"/>
                  <a:pt x="1470" y="900"/>
                </a:cubicBezTo>
                <a:cubicBezTo>
                  <a:pt x="1469" y="898"/>
                  <a:pt x="1468" y="895"/>
                  <a:pt x="1469" y="893"/>
                </a:cubicBezTo>
                <a:cubicBezTo>
                  <a:pt x="1472" y="879"/>
                  <a:pt x="1474" y="864"/>
                  <a:pt x="1476" y="849"/>
                </a:cubicBezTo>
                <a:cubicBezTo>
                  <a:pt x="1477" y="845"/>
                  <a:pt x="1481" y="841"/>
                  <a:pt x="1486" y="842"/>
                </a:cubicBezTo>
                <a:cubicBezTo>
                  <a:pt x="1488" y="842"/>
                  <a:pt x="1490" y="843"/>
                  <a:pt x="1491" y="845"/>
                </a:cubicBezTo>
                <a:cubicBezTo>
                  <a:pt x="1493" y="847"/>
                  <a:pt x="1493" y="849"/>
                  <a:pt x="1493" y="851"/>
                </a:cubicBezTo>
                <a:cubicBezTo>
                  <a:pt x="1491" y="866"/>
                  <a:pt x="1488" y="882"/>
                  <a:pt x="1486" y="897"/>
                </a:cubicBezTo>
                <a:cubicBezTo>
                  <a:pt x="1485" y="897"/>
                  <a:pt x="1485" y="897"/>
                  <a:pt x="1485" y="897"/>
                </a:cubicBezTo>
                <a:cubicBezTo>
                  <a:pt x="1485" y="901"/>
                  <a:pt x="1481" y="903"/>
                  <a:pt x="1477" y="903"/>
                </a:cubicBezTo>
                <a:close/>
                <a:moveTo>
                  <a:pt x="15" y="861"/>
                </a:moveTo>
                <a:cubicBezTo>
                  <a:pt x="11" y="861"/>
                  <a:pt x="7" y="857"/>
                  <a:pt x="7" y="853"/>
                </a:cubicBezTo>
                <a:cubicBezTo>
                  <a:pt x="2" y="819"/>
                  <a:pt x="0" y="784"/>
                  <a:pt x="0" y="750"/>
                </a:cubicBezTo>
                <a:cubicBezTo>
                  <a:pt x="0" y="708"/>
                  <a:pt x="3" y="666"/>
                  <a:pt x="10" y="625"/>
                </a:cubicBezTo>
                <a:cubicBezTo>
                  <a:pt x="11" y="621"/>
                  <a:pt x="15" y="618"/>
                  <a:pt x="20" y="618"/>
                </a:cubicBezTo>
                <a:cubicBezTo>
                  <a:pt x="24" y="619"/>
                  <a:pt x="28" y="624"/>
                  <a:pt x="27" y="628"/>
                </a:cubicBezTo>
                <a:cubicBezTo>
                  <a:pt x="20" y="668"/>
                  <a:pt x="17" y="709"/>
                  <a:pt x="17" y="750"/>
                </a:cubicBezTo>
                <a:cubicBezTo>
                  <a:pt x="17" y="784"/>
                  <a:pt x="19" y="818"/>
                  <a:pt x="24" y="851"/>
                </a:cubicBezTo>
                <a:cubicBezTo>
                  <a:pt x="24" y="856"/>
                  <a:pt x="21" y="860"/>
                  <a:pt x="16" y="861"/>
                </a:cubicBezTo>
                <a:cubicBezTo>
                  <a:pt x="16" y="861"/>
                  <a:pt x="16" y="861"/>
                  <a:pt x="15" y="861"/>
                </a:cubicBezTo>
                <a:close/>
                <a:moveTo>
                  <a:pt x="1489" y="814"/>
                </a:moveTo>
                <a:cubicBezTo>
                  <a:pt x="1489" y="814"/>
                  <a:pt x="1489" y="814"/>
                  <a:pt x="1489" y="814"/>
                </a:cubicBezTo>
                <a:cubicBezTo>
                  <a:pt x="1486" y="814"/>
                  <a:pt x="1484" y="813"/>
                  <a:pt x="1483" y="811"/>
                </a:cubicBezTo>
                <a:cubicBezTo>
                  <a:pt x="1481" y="809"/>
                  <a:pt x="1481" y="807"/>
                  <a:pt x="1481" y="805"/>
                </a:cubicBezTo>
                <a:cubicBezTo>
                  <a:pt x="1481" y="800"/>
                  <a:pt x="1485" y="796"/>
                  <a:pt x="1490" y="797"/>
                </a:cubicBezTo>
                <a:cubicBezTo>
                  <a:pt x="1495" y="797"/>
                  <a:pt x="1498" y="801"/>
                  <a:pt x="1498" y="806"/>
                </a:cubicBezTo>
                <a:cubicBezTo>
                  <a:pt x="1497" y="810"/>
                  <a:pt x="1494" y="814"/>
                  <a:pt x="1489" y="814"/>
                </a:cubicBezTo>
                <a:close/>
                <a:moveTo>
                  <a:pt x="1491" y="725"/>
                </a:moveTo>
                <a:cubicBezTo>
                  <a:pt x="1486" y="725"/>
                  <a:pt x="1482" y="721"/>
                  <a:pt x="1482" y="716"/>
                </a:cubicBezTo>
                <a:cubicBezTo>
                  <a:pt x="1481" y="702"/>
                  <a:pt x="1480" y="687"/>
                  <a:pt x="1479" y="672"/>
                </a:cubicBezTo>
                <a:cubicBezTo>
                  <a:pt x="1479" y="670"/>
                  <a:pt x="1479" y="667"/>
                  <a:pt x="1481" y="666"/>
                </a:cubicBezTo>
                <a:cubicBezTo>
                  <a:pt x="1482" y="664"/>
                  <a:pt x="1484" y="663"/>
                  <a:pt x="1486" y="663"/>
                </a:cubicBezTo>
                <a:cubicBezTo>
                  <a:pt x="1491" y="662"/>
                  <a:pt x="1495" y="665"/>
                  <a:pt x="1496" y="670"/>
                </a:cubicBezTo>
                <a:cubicBezTo>
                  <a:pt x="1497" y="685"/>
                  <a:pt x="1498" y="700"/>
                  <a:pt x="1499" y="716"/>
                </a:cubicBezTo>
                <a:cubicBezTo>
                  <a:pt x="1499" y="720"/>
                  <a:pt x="1496" y="724"/>
                  <a:pt x="1491" y="725"/>
                </a:cubicBezTo>
                <a:cubicBezTo>
                  <a:pt x="1491" y="725"/>
                  <a:pt x="1491" y="725"/>
                  <a:pt x="1491" y="725"/>
                </a:cubicBezTo>
                <a:close/>
                <a:moveTo>
                  <a:pt x="1481" y="635"/>
                </a:moveTo>
                <a:cubicBezTo>
                  <a:pt x="1477" y="635"/>
                  <a:pt x="1473" y="632"/>
                  <a:pt x="1473" y="628"/>
                </a:cubicBezTo>
                <a:cubicBezTo>
                  <a:pt x="1472" y="625"/>
                  <a:pt x="1473" y="623"/>
                  <a:pt x="1474" y="621"/>
                </a:cubicBezTo>
                <a:cubicBezTo>
                  <a:pt x="1475" y="619"/>
                  <a:pt x="1477" y="618"/>
                  <a:pt x="1480" y="618"/>
                </a:cubicBezTo>
                <a:cubicBezTo>
                  <a:pt x="1484" y="617"/>
                  <a:pt x="1489" y="620"/>
                  <a:pt x="1489" y="625"/>
                </a:cubicBezTo>
                <a:cubicBezTo>
                  <a:pt x="1490" y="627"/>
                  <a:pt x="1489" y="629"/>
                  <a:pt x="1488" y="631"/>
                </a:cubicBezTo>
                <a:cubicBezTo>
                  <a:pt x="1487" y="633"/>
                  <a:pt x="1485" y="634"/>
                  <a:pt x="1482" y="635"/>
                </a:cubicBezTo>
                <a:cubicBezTo>
                  <a:pt x="1482" y="635"/>
                  <a:pt x="1482" y="635"/>
                  <a:pt x="1481" y="635"/>
                </a:cubicBezTo>
                <a:close/>
                <a:moveTo>
                  <a:pt x="27" y="591"/>
                </a:move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7" y="591"/>
                  <a:pt x="27" y="591"/>
                </a:cubicBezTo>
                <a:cubicBezTo>
                  <a:pt x="27" y="591"/>
                  <a:pt x="26" y="591"/>
                  <a:pt x="25" y="591"/>
                </a:cubicBezTo>
                <a:cubicBezTo>
                  <a:pt x="21" y="590"/>
                  <a:pt x="18" y="585"/>
                  <a:pt x="19" y="580"/>
                </a:cubicBezTo>
                <a:cubicBezTo>
                  <a:pt x="20" y="576"/>
                  <a:pt x="25" y="573"/>
                  <a:pt x="29" y="574"/>
                </a:cubicBezTo>
                <a:cubicBezTo>
                  <a:pt x="34" y="575"/>
                  <a:pt x="37" y="580"/>
                  <a:pt x="35" y="584"/>
                </a:cubicBezTo>
                <a:cubicBezTo>
                  <a:pt x="35" y="588"/>
                  <a:pt x="31" y="591"/>
                  <a:pt x="27" y="591"/>
                </a:cubicBezTo>
                <a:close/>
                <a:moveTo>
                  <a:pt x="1472" y="590"/>
                </a:moveTo>
                <a:cubicBezTo>
                  <a:pt x="1468" y="590"/>
                  <a:pt x="1465" y="588"/>
                  <a:pt x="1464" y="584"/>
                </a:cubicBezTo>
                <a:cubicBezTo>
                  <a:pt x="1453" y="535"/>
                  <a:pt x="1436" y="488"/>
                  <a:pt x="1416" y="443"/>
                </a:cubicBezTo>
                <a:cubicBezTo>
                  <a:pt x="1405" y="420"/>
                  <a:pt x="1394" y="398"/>
                  <a:pt x="1381" y="377"/>
                </a:cubicBezTo>
                <a:cubicBezTo>
                  <a:pt x="1379" y="373"/>
                  <a:pt x="1380" y="368"/>
                  <a:pt x="1384" y="365"/>
                </a:cubicBezTo>
                <a:cubicBezTo>
                  <a:pt x="1388" y="363"/>
                  <a:pt x="1393" y="364"/>
                  <a:pt x="1396" y="368"/>
                </a:cubicBezTo>
                <a:cubicBezTo>
                  <a:pt x="1408" y="390"/>
                  <a:pt x="1420" y="413"/>
                  <a:pt x="1431" y="436"/>
                </a:cubicBezTo>
                <a:cubicBezTo>
                  <a:pt x="1452" y="481"/>
                  <a:pt x="1469" y="530"/>
                  <a:pt x="1480" y="579"/>
                </a:cubicBezTo>
                <a:cubicBezTo>
                  <a:pt x="1480" y="580"/>
                  <a:pt x="1480" y="580"/>
                  <a:pt x="1480" y="580"/>
                </a:cubicBezTo>
                <a:cubicBezTo>
                  <a:pt x="1481" y="584"/>
                  <a:pt x="1479" y="589"/>
                  <a:pt x="1474" y="590"/>
                </a:cubicBezTo>
                <a:cubicBezTo>
                  <a:pt x="1473" y="590"/>
                  <a:pt x="1473" y="590"/>
                  <a:pt x="1472" y="590"/>
                </a:cubicBezTo>
                <a:close/>
                <a:moveTo>
                  <a:pt x="39" y="547"/>
                </a:moveTo>
                <a:cubicBezTo>
                  <a:pt x="38" y="547"/>
                  <a:pt x="37" y="547"/>
                  <a:pt x="36" y="547"/>
                </a:cubicBezTo>
                <a:cubicBezTo>
                  <a:pt x="34" y="546"/>
                  <a:pt x="32" y="545"/>
                  <a:pt x="31" y="543"/>
                </a:cubicBezTo>
                <a:cubicBezTo>
                  <a:pt x="30" y="541"/>
                  <a:pt x="30" y="538"/>
                  <a:pt x="31" y="536"/>
                </a:cubicBezTo>
                <a:cubicBezTo>
                  <a:pt x="35" y="522"/>
                  <a:pt x="40" y="507"/>
                  <a:pt x="45" y="493"/>
                </a:cubicBezTo>
                <a:cubicBezTo>
                  <a:pt x="47" y="488"/>
                  <a:pt x="52" y="486"/>
                  <a:pt x="56" y="488"/>
                </a:cubicBezTo>
                <a:cubicBezTo>
                  <a:pt x="60" y="489"/>
                  <a:pt x="63" y="494"/>
                  <a:pt x="61" y="499"/>
                </a:cubicBezTo>
                <a:cubicBezTo>
                  <a:pt x="56" y="513"/>
                  <a:pt x="51" y="527"/>
                  <a:pt x="47" y="541"/>
                </a:cubicBezTo>
                <a:cubicBezTo>
                  <a:pt x="46" y="545"/>
                  <a:pt x="42" y="547"/>
                  <a:pt x="39" y="547"/>
                </a:cubicBezTo>
                <a:close/>
                <a:moveTo>
                  <a:pt x="70" y="462"/>
                </a:moveTo>
                <a:cubicBezTo>
                  <a:pt x="69" y="462"/>
                  <a:pt x="67" y="462"/>
                  <a:pt x="66" y="461"/>
                </a:cubicBezTo>
                <a:cubicBezTo>
                  <a:pt x="64" y="461"/>
                  <a:pt x="63" y="459"/>
                  <a:pt x="62" y="457"/>
                </a:cubicBezTo>
                <a:cubicBezTo>
                  <a:pt x="61" y="455"/>
                  <a:pt x="61" y="452"/>
                  <a:pt x="62" y="450"/>
                </a:cubicBezTo>
                <a:cubicBezTo>
                  <a:pt x="93" y="380"/>
                  <a:pt x="134" y="316"/>
                  <a:pt x="184" y="258"/>
                </a:cubicBezTo>
                <a:cubicBezTo>
                  <a:pt x="184" y="258"/>
                  <a:pt x="184" y="258"/>
                  <a:pt x="184" y="258"/>
                </a:cubicBezTo>
                <a:cubicBezTo>
                  <a:pt x="187" y="254"/>
                  <a:pt x="193" y="254"/>
                  <a:pt x="196" y="257"/>
                </a:cubicBezTo>
                <a:cubicBezTo>
                  <a:pt x="199" y="260"/>
                  <a:pt x="200" y="265"/>
                  <a:pt x="197" y="269"/>
                </a:cubicBezTo>
                <a:cubicBezTo>
                  <a:pt x="147" y="325"/>
                  <a:pt x="107" y="389"/>
                  <a:pt x="78" y="457"/>
                </a:cubicBezTo>
                <a:cubicBezTo>
                  <a:pt x="76" y="460"/>
                  <a:pt x="73" y="462"/>
                  <a:pt x="70" y="462"/>
                </a:cubicBezTo>
                <a:close/>
                <a:moveTo>
                  <a:pt x="1364" y="343"/>
                </a:moveTo>
                <a:cubicBezTo>
                  <a:pt x="1364" y="343"/>
                  <a:pt x="1364" y="343"/>
                  <a:pt x="1364" y="343"/>
                </a:cubicBezTo>
                <a:cubicBezTo>
                  <a:pt x="1361" y="343"/>
                  <a:pt x="1359" y="341"/>
                  <a:pt x="1357" y="339"/>
                </a:cubicBezTo>
                <a:cubicBezTo>
                  <a:pt x="1349" y="327"/>
                  <a:pt x="1340" y="315"/>
                  <a:pt x="1331" y="303"/>
                </a:cubicBezTo>
                <a:cubicBezTo>
                  <a:pt x="1328" y="299"/>
                  <a:pt x="1329" y="294"/>
                  <a:pt x="1332" y="291"/>
                </a:cubicBezTo>
                <a:cubicBezTo>
                  <a:pt x="1336" y="288"/>
                  <a:pt x="1341" y="289"/>
                  <a:pt x="1344" y="293"/>
                </a:cubicBezTo>
                <a:cubicBezTo>
                  <a:pt x="1353" y="304"/>
                  <a:pt x="1362" y="317"/>
                  <a:pt x="1371" y="330"/>
                </a:cubicBezTo>
                <a:cubicBezTo>
                  <a:pt x="1371" y="330"/>
                  <a:pt x="1371" y="330"/>
                  <a:pt x="1371" y="330"/>
                </a:cubicBezTo>
                <a:cubicBezTo>
                  <a:pt x="1372" y="332"/>
                  <a:pt x="1373" y="334"/>
                  <a:pt x="1372" y="336"/>
                </a:cubicBezTo>
                <a:cubicBezTo>
                  <a:pt x="1372" y="338"/>
                  <a:pt x="1371" y="340"/>
                  <a:pt x="1369" y="341"/>
                </a:cubicBezTo>
                <a:cubicBezTo>
                  <a:pt x="1367" y="342"/>
                  <a:pt x="1366" y="343"/>
                  <a:pt x="1364" y="343"/>
                </a:cubicBezTo>
                <a:close/>
                <a:moveTo>
                  <a:pt x="1309" y="271"/>
                </a:moveTo>
                <a:cubicBezTo>
                  <a:pt x="1306" y="271"/>
                  <a:pt x="1304" y="270"/>
                  <a:pt x="1302" y="268"/>
                </a:cubicBezTo>
                <a:cubicBezTo>
                  <a:pt x="1301" y="267"/>
                  <a:pt x="1300" y="264"/>
                  <a:pt x="1300" y="262"/>
                </a:cubicBezTo>
                <a:cubicBezTo>
                  <a:pt x="1300" y="260"/>
                  <a:pt x="1301" y="258"/>
                  <a:pt x="1303" y="256"/>
                </a:cubicBezTo>
                <a:cubicBezTo>
                  <a:pt x="1307" y="253"/>
                  <a:pt x="1312" y="254"/>
                  <a:pt x="1315" y="257"/>
                </a:cubicBezTo>
                <a:cubicBezTo>
                  <a:pt x="1315" y="257"/>
                  <a:pt x="1315" y="257"/>
                  <a:pt x="1315" y="257"/>
                </a:cubicBezTo>
                <a:cubicBezTo>
                  <a:pt x="1318" y="261"/>
                  <a:pt x="1318" y="266"/>
                  <a:pt x="1314" y="269"/>
                </a:cubicBezTo>
                <a:cubicBezTo>
                  <a:pt x="1313" y="270"/>
                  <a:pt x="1311" y="271"/>
                  <a:pt x="1309" y="271"/>
                </a:cubicBezTo>
                <a:close/>
                <a:moveTo>
                  <a:pt x="221" y="238"/>
                </a:moveTo>
                <a:cubicBezTo>
                  <a:pt x="219" y="238"/>
                  <a:pt x="217" y="238"/>
                  <a:pt x="215" y="236"/>
                </a:cubicBezTo>
                <a:cubicBezTo>
                  <a:pt x="212" y="233"/>
                  <a:pt x="212" y="227"/>
                  <a:pt x="215" y="224"/>
                </a:cubicBezTo>
                <a:cubicBezTo>
                  <a:pt x="218" y="221"/>
                  <a:pt x="224" y="221"/>
                  <a:pt x="227" y="224"/>
                </a:cubicBezTo>
                <a:cubicBezTo>
                  <a:pt x="230" y="227"/>
                  <a:pt x="230" y="233"/>
                  <a:pt x="227" y="236"/>
                </a:cubicBezTo>
                <a:cubicBezTo>
                  <a:pt x="226" y="238"/>
                  <a:pt x="223" y="238"/>
                  <a:pt x="221" y="238"/>
                </a:cubicBezTo>
                <a:close/>
                <a:moveTo>
                  <a:pt x="1278" y="238"/>
                </a:moveTo>
                <a:cubicBezTo>
                  <a:pt x="1276" y="238"/>
                  <a:pt x="1274" y="237"/>
                  <a:pt x="1272" y="236"/>
                </a:cubicBezTo>
                <a:cubicBezTo>
                  <a:pt x="1265" y="228"/>
                  <a:pt x="1257" y="221"/>
                  <a:pt x="1250" y="214"/>
                </a:cubicBezTo>
                <a:cubicBezTo>
                  <a:pt x="1203" y="170"/>
                  <a:pt x="1150" y="133"/>
                  <a:pt x="1093" y="102"/>
                </a:cubicBezTo>
                <a:cubicBezTo>
                  <a:pt x="1091" y="101"/>
                  <a:pt x="1090" y="99"/>
                  <a:pt x="1089" y="97"/>
                </a:cubicBezTo>
                <a:cubicBezTo>
                  <a:pt x="1089" y="95"/>
                  <a:pt x="1089" y="93"/>
                  <a:pt x="1090" y="91"/>
                </a:cubicBezTo>
                <a:cubicBezTo>
                  <a:pt x="1092" y="87"/>
                  <a:pt x="1097" y="85"/>
                  <a:pt x="1101" y="87"/>
                </a:cubicBezTo>
                <a:cubicBezTo>
                  <a:pt x="1160" y="118"/>
                  <a:pt x="1214" y="157"/>
                  <a:pt x="1262" y="202"/>
                </a:cubicBezTo>
                <a:cubicBezTo>
                  <a:pt x="1269" y="209"/>
                  <a:pt x="1277" y="216"/>
                  <a:pt x="1284" y="224"/>
                </a:cubicBezTo>
                <a:cubicBezTo>
                  <a:pt x="1287" y="227"/>
                  <a:pt x="1287" y="232"/>
                  <a:pt x="1284" y="236"/>
                </a:cubicBezTo>
                <a:cubicBezTo>
                  <a:pt x="1282" y="237"/>
                  <a:pt x="1280" y="238"/>
                  <a:pt x="1278" y="238"/>
                </a:cubicBezTo>
                <a:close/>
                <a:moveTo>
                  <a:pt x="254" y="207"/>
                </a:moveTo>
                <a:cubicBezTo>
                  <a:pt x="251" y="207"/>
                  <a:pt x="249" y="206"/>
                  <a:pt x="247" y="204"/>
                </a:cubicBezTo>
                <a:cubicBezTo>
                  <a:pt x="246" y="203"/>
                  <a:pt x="245" y="201"/>
                  <a:pt x="245" y="198"/>
                </a:cubicBezTo>
                <a:cubicBezTo>
                  <a:pt x="245" y="196"/>
                  <a:pt x="246" y="194"/>
                  <a:pt x="248" y="192"/>
                </a:cubicBezTo>
                <a:cubicBezTo>
                  <a:pt x="259" y="182"/>
                  <a:pt x="271" y="172"/>
                  <a:pt x="283" y="163"/>
                </a:cubicBezTo>
                <a:cubicBezTo>
                  <a:pt x="287" y="160"/>
                  <a:pt x="292" y="161"/>
                  <a:pt x="295" y="164"/>
                </a:cubicBezTo>
                <a:cubicBezTo>
                  <a:pt x="298" y="168"/>
                  <a:pt x="297" y="173"/>
                  <a:pt x="294" y="176"/>
                </a:cubicBezTo>
                <a:cubicBezTo>
                  <a:pt x="282" y="185"/>
                  <a:pt x="270" y="195"/>
                  <a:pt x="259" y="205"/>
                </a:cubicBezTo>
                <a:cubicBezTo>
                  <a:pt x="258" y="206"/>
                  <a:pt x="256" y="207"/>
                  <a:pt x="254" y="207"/>
                </a:cubicBezTo>
                <a:close/>
                <a:moveTo>
                  <a:pt x="325" y="151"/>
                </a:moveTo>
                <a:cubicBezTo>
                  <a:pt x="322" y="151"/>
                  <a:pt x="319" y="150"/>
                  <a:pt x="318" y="147"/>
                </a:cubicBezTo>
                <a:cubicBezTo>
                  <a:pt x="316" y="145"/>
                  <a:pt x="316" y="143"/>
                  <a:pt x="316" y="141"/>
                </a:cubicBezTo>
                <a:cubicBezTo>
                  <a:pt x="317" y="139"/>
                  <a:pt x="318" y="137"/>
                  <a:pt x="320" y="135"/>
                </a:cubicBezTo>
                <a:cubicBezTo>
                  <a:pt x="361" y="106"/>
                  <a:pt x="405" y="82"/>
                  <a:pt x="451" y="62"/>
                </a:cubicBezTo>
                <a:cubicBezTo>
                  <a:pt x="475" y="52"/>
                  <a:pt x="499" y="42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4" y="34"/>
                  <a:pt x="524" y="34"/>
                  <a:pt x="524" y="34"/>
                </a:cubicBezTo>
                <a:cubicBezTo>
                  <a:pt x="529" y="33"/>
                  <a:pt x="533" y="36"/>
                  <a:pt x="535" y="40"/>
                </a:cubicBezTo>
                <a:cubicBezTo>
                  <a:pt x="536" y="44"/>
                  <a:pt x="534" y="49"/>
                  <a:pt x="529" y="51"/>
                </a:cubicBezTo>
                <a:cubicBezTo>
                  <a:pt x="505" y="58"/>
                  <a:pt x="481" y="67"/>
                  <a:pt x="458" y="77"/>
                </a:cubicBezTo>
                <a:cubicBezTo>
                  <a:pt x="413" y="97"/>
                  <a:pt x="370" y="121"/>
                  <a:pt x="329" y="149"/>
                </a:cubicBezTo>
                <a:cubicBezTo>
                  <a:pt x="328" y="150"/>
                  <a:pt x="326" y="151"/>
                  <a:pt x="325" y="151"/>
                </a:cubicBezTo>
                <a:close/>
                <a:moveTo>
                  <a:pt x="1057" y="83"/>
                </a:moveTo>
                <a:cubicBezTo>
                  <a:pt x="1056" y="83"/>
                  <a:pt x="1054" y="83"/>
                  <a:pt x="1053" y="82"/>
                </a:cubicBezTo>
                <a:cubicBezTo>
                  <a:pt x="1040" y="76"/>
                  <a:pt x="1026" y="70"/>
                  <a:pt x="1012" y="65"/>
                </a:cubicBezTo>
                <a:cubicBezTo>
                  <a:pt x="1008" y="64"/>
                  <a:pt x="1005" y="59"/>
                  <a:pt x="1007" y="54"/>
                </a:cubicBezTo>
                <a:cubicBezTo>
                  <a:pt x="1009" y="50"/>
                  <a:pt x="1014" y="48"/>
                  <a:pt x="1018" y="49"/>
                </a:cubicBezTo>
                <a:cubicBezTo>
                  <a:pt x="1032" y="55"/>
                  <a:pt x="1046" y="61"/>
                  <a:pt x="1060" y="67"/>
                </a:cubicBezTo>
                <a:cubicBezTo>
                  <a:pt x="1065" y="69"/>
                  <a:pt x="1066" y="74"/>
                  <a:pt x="1064" y="78"/>
                </a:cubicBezTo>
                <a:cubicBezTo>
                  <a:pt x="1063" y="81"/>
                  <a:pt x="1060" y="83"/>
                  <a:pt x="1057" y="83"/>
                </a:cubicBezTo>
                <a:close/>
                <a:moveTo>
                  <a:pt x="972" y="51"/>
                </a:moveTo>
                <a:cubicBezTo>
                  <a:pt x="971" y="51"/>
                  <a:pt x="971" y="51"/>
                  <a:pt x="970" y="50"/>
                </a:cubicBezTo>
                <a:cubicBezTo>
                  <a:pt x="968" y="50"/>
                  <a:pt x="966" y="48"/>
                  <a:pt x="965" y="46"/>
                </a:cubicBezTo>
                <a:cubicBezTo>
                  <a:pt x="964" y="44"/>
                  <a:pt x="964" y="42"/>
                  <a:pt x="964" y="40"/>
                </a:cubicBezTo>
                <a:cubicBezTo>
                  <a:pt x="966" y="35"/>
                  <a:pt x="970" y="33"/>
                  <a:pt x="975" y="34"/>
                </a:cubicBezTo>
                <a:cubicBezTo>
                  <a:pt x="979" y="36"/>
                  <a:pt x="982" y="40"/>
                  <a:pt x="980" y="45"/>
                </a:cubicBezTo>
                <a:cubicBezTo>
                  <a:pt x="979" y="48"/>
                  <a:pt x="976" y="51"/>
                  <a:pt x="972" y="51"/>
                </a:cubicBezTo>
                <a:close/>
                <a:moveTo>
                  <a:pt x="570" y="39"/>
                </a:moveTo>
                <a:cubicBezTo>
                  <a:pt x="570" y="39"/>
                  <a:pt x="570" y="39"/>
                  <a:pt x="570" y="39"/>
                </a:cubicBezTo>
                <a:cubicBezTo>
                  <a:pt x="566" y="39"/>
                  <a:pt x="563" y="36"/>
                  <a:pt x="562" y="32"/>
                </a:cubicBezTo>
                <a:cubicBezTo>
                  <a:pt x="561" y="28"/>
                  <a:pt x="564" y="23"/>
                  <a:pt x="568" y="22"/>
                </a:cubicBezTo>
                <a:cubicBezTo>
                  <a:pt x="573" y="21"/>
                  <a:pt x="577" y="24"/>
                  <a:pt x="578" y="28"/>
                </a:cubicBezTo>
                <a:cubicBezTo>
                  <a:pt x="579" y="31"/>
                  <a:pt x="579" y="33"/>
                  <a:pt x="577" y="35"/>
                </a:cubicBezTo>
                <a:cubicBezTo>
                  <a:pt x="577" y="36"/>
                  <a:pt x="575" y="37"/>
                  <a:pt x="573" y="38"/>
                </a:cubicBezTo>
                <a:cubicBezTo>
                  <a:pt x="574" y="38"/>
                  <a:pt x="574" y="38"/>
                  <a:pt x="574" y="38"/>
                </a:cubicBezTo>
                <a:cubicBezTo>
                  <a:pt x="572" y="39"/>
                  <a:pt x="572" y="39"/>
                  <a:pt x="572" y="39"/>
                </a:cubicBezTo>
                <a:cubicBezTo>
                  <a:pt x="572" y="39"/>
                  <a:pt x="571" y="39"/>
                  <a:pt x="570" y="39"/>
                </a:cubicBezTo>
                <a:close/>
                <a:moveTo>
                  <a:pt x="929" y="39"/>
                </a:moveTo>
                <a:cubicBezTo>
                  <a:pt x="928" y="39"/>
                  <a:pt x="927" y="39"/>
                  <a:pt x="927" y="38"/>
                </a:cubicBezTo>
                <a:cubicBezTo>
                  <a:pt x="869" y="24"/>
                  <a:pt x="810" y="17"/>
                  <a:pt x="750" y="17"/>
                </a:cubicBezTo>
                <a:cubicBezTo>
                  <a:pt x="744" y="17"/>
                  <a:pt x="738" y="17"/>
                  <a:pt x="733" y="17"/>
                </a:cubicBezTo>
                <a:cubicBezTo>
                  <a:pt x="724" y="17"/>
                  <a:pt x="714" y="18"/>
                  <a:pt x="705" y="18"/>
                </a:cubicBezTo>
                <a:cubicBezTo>
                  <a:pt x="700" y="19"/>
                  <a:pt x="696" y="15"/>
                  <a:pt x="696" y="10"/>
                </a:cubicBezTo>
                <a:cubicBezTo>
                  <a:pt x="695" y="6"/>
                  <a:pt x="699" y="2"/>
                  <a:pt x="704" y="1"/>
                </a:cubicBezTo>
                <a:cubicBezTo>
                  <a:pt x="713" y="1"/>
                  <a:pt x="723" y="0"/>
                  <a:pt x="733" y="0"/>
                </a:cubicBezTo>
                <a:cubicBezTo>
                  <a:pt x="738" y="0"/>
                  <a:pt x="744" y="0"/>
                  <a:pt x="750" y="0"/>
                </a:cubicBezTo>
                <a:cubicBezTo>
                  <a:pt x="811" y="0"/>
                  <a:pt x="872" y="7"/>
                  <a:pt x="931" y="22"/>
                </a:cubicBezTo>
                <a:cubicBezTo>
                  <a:pt x="933" y="23"/>
                  <a:pt x="935" y="24"/>
                  <a:pt x="936" y="26"/>
                </a:cubicBezTo>
                <a:cubicBezTo>
                  <a:pt x="937" y="28"/>
                  <a:pt x="938" y="30"/>
                  <a:pt x="937" y="32"/>
                </a:cubicBezTo>
                <a:cubicBezTo>
                  <a:pt x="936" y="36"/>
                  <a:pt x="933" y="39"/>
                  <a:pt x="929" y="39"/>
                </a:cubicBezTo>
                <a:close/>
                <a:moveTo>
                  <a:pt x="614" y="29"/>
                </a:moveTo>
                <a:cubicBezTo>
                  <a:pt x="610" y="29"/>
                  <a:pt x="607" y="26"/>
                  <a:pt x="606" y="22"/>
                </a:cubicBezTo>
                <a:cubicBezTo>
                  <a:pt x="605" y="18"/>
                  <a:pt x="608" y="13"/>
                  <a:pt x="613" y="12"/>
                </a:cubicBezTo>
                <a:cubicBezTo>
                  <a:pt x="628" y="10"/>
                  <a:pt x="643" y="7"/>
                  <a:pt x="658" y="6"/>
                </a:cubicBezTo>
                <a:cubicBezTo>
                  <a:pt x="658" y="6"/>
                  <a:pt x="658" y="6"/>
                  <a:pt x="658" y="6"/>
                </a:cubicBezTo>
                <a:cubicBezTo>
                  <a:pt x="663" y="5"/>
                  <a:pt x="667" y="8"/>
                  <a:pt x="668" y="13"/>
                </a:cubicBezTo>
                <a:cubicBezTo>
                  <a:pt x="668" y="18"/>
                  <a:pt x="665" y="22"/>
                  <a:pt x="660" y="22"/>
                </a:cubicBezTo>
                <a:cubicBezTo>
                  <a:pt x="645" y="24"/>
                  <a:pt x="631" y="26"/>
                  <a:pt x="616" y="29"/>
                </a:cubicBezTo>
                <a:cubicBezTo>
                  <a:pt x="615" y="29"/>
                  <a:pt x="615" y="29"/>
                  <a:pt x="614" y="29"/>
                </a:cubicBezTo>
                <a:close/>
              </a:path>
            </a:pathLst>
          </a:custGeom>
          <a:solidFill>
            <a:srgbClr val="93E3FF"/>
          </a:solidFill>
          <a:ln>
            <a:noFill/>
          </a:ln>
        </p:spPr>
        <p:txBody>
          <a:bodyPr vert="horz" wrap="square" lIns="45714" tIns="22857" rIns="45714" bIns="22857" numCol="1" anchor="t" anchorCtr="0" compatLnSpc="1">
            <a:prstTxWarp prst="textNoShape">
              <a:avLst/>
            </a:prstTxWarp>
          </a:bodyPr>
          <a:lstStyle/>
          <a:p>
            <a:pPr defTabSz="228554"/>
            <a:endParaRPr lang="en-US" dirty="0">
              <a:solidFill>
                <a:srgbClr val="FFFFFF"/>
              </a:solidFill>
              <a:latin typeface="Oswald Light" pitchFamily="2" charset="-52"/>
            </a:endParaRPr>
          </a:p>
        </p:txBody>
      </p:sp>
      <p:sp>
        <p:nvSpPr>
          <p:cNvPr id="7" name="Полилиния: фигура 92">
            <a:extLst>
              <a:ext uri="{FF2B5EF4-FFF2-40B4-BE49-F238E27FC236}">
                <a16:creationId xmlns:a16="http://schemas.microsoft.com/office/drawing/2014/main" id="{57BB89C3-7FC9-10C5-4E90-ABCD8D0A5B80}"/>
              </a:ext>
            </a:extLst>
          </p:cNvPr>
          <p:cNvSpPr/>
          <p:nvPr userDrawn="1"/>
        </p:nvSpPr>
        <p:spPr>
          <a:xfrm rot="5400000">
            <a:off x="4709437" y="2111556"/>
            <a:ext cx="688917" cy="688913"/>
          </a:xfrm>
          <a:custGeom>
            <a:avLst/>
            <a:gdLst>
              <a:gd name="connsiteX0" fmla="*/ 0 w 565546"/>
              <a:gd name="connsiteY0" fmla="*/ 282773 h 565546"/>
              <a:gd name="connsiteX1" fmla="*/ 282773 w 565546"/>
              <a:gd name="connsiteY1" fmla="*/ 0 h 565546"/>
              <a:gd name="connsiteX2" fmla="*/ 565546 w 565546"/>
              <a:gd name="connsiteY2" fmla="*/ 282773 h 565546"/>
              <a:gd name="connsiteX3" fmla="*/ 282773 w 565546"/>
              <a:gd name="connsiteY3" fmla="*/ 565546 h 565546"/>
              <a:gd name="connsiteX4" fmla="*/ 0 w 565546"/>
              <a:gd name="connsiteY4" fmla="*/ 282773 h 56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46" h="565546">
                <a:moveTo>
                  <a:pt x="0" y="282773"/>
                </a:moveTo>
                <a:cubicBezTo>
                  <a:pt x="0" y="126602"/>
                  <a:pt x="126602" y="0"/>
                  <a:pt x="282773" y="0"/>
                </a:cubicBezTo>
                <a:cubicBezTo>
                  <a:pt x="438944" y="0"/>
                  <a:pt x="565546" y="126602"/>
                  <a:pt x="565546" y="282773"/>
                </a:cubicBezTo>
                <a:cubicBezTo>
                  <a:pt x="565546" y="438944"/>
                  <a:pt x="438944" y="565546"/>
                  <a:pt x="282773" y="565546"/>
                </a:cubicBezTo>
                <a:cubicBezTo>
                  <a:pt x="126602" y="565546"/>
                  <a:pt x="0" y="438944"/>
                  <a:pt x="0" y="282773"/>
                </a:cubicBezTo>
                <a:close/>
              </a:path>
            </a:pathLst>
          </a:custGeom>
          <a:solidFill>
            <a:srgbClr val="FFC000"/>
          </a:solidFill>
          <a:ln w="25400"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i="0" dirty="0">
              <a:solidFill>
                <a:srgbClr val="FFFFFF"/>
              </a:solidFill>
              <a:latin typeface="Oswald Light" pitchFamily="2" charset="-52"/>
              <a:ea typeface="VTB Group Cond Book" panose="020B0506050504020204" pitchFamily="34" charset="-52"/>
            </a:endParaRPr>
          </a:p>
        </p:txBody>
      </p:sp>
      <p:sp>
        <p:nvSpPr>
          <p:cNvPr id="8" name="Полилиния: фигура 92">
            <a:extLst>
              <a:ext uri="{FF2B5EF4-FFF2-40B4-BE49-F238E27FC236}">
                <a16:creationId xmlns:a16="http://schemas.microsoft.com/office/drawing/2014/main" id="{82FDE482-C186-CFDB-AFD7-5DD1226D38D1}"/>
              </a:ext>
            </a:extLst>
          </p:cNvPr>
          <p:cNvSpPr/>
          <p:nvPr userDrawn="1"/>
        </p:nvSpPr>
        <p:spPr>
          <a:xfrm rot="5400000">
            <a:off x="6810678" y="2111556"/>
            <a:ext cx="688917" cy="688913"/>
          </a:xfrm>
          <a:custGeom>
            <a:avLst/>
            <a:gdLst>
              <a:gd name="connsiteX0" fmla="*/ 0 w 565546"/>
              <a:gd name="connsiteY0" fmla="*/ 282773 h 565546"/>
              <a:gd name="connsiteX1" fmla="*/ 282773 w 565546"/>
              <a:gd name="connsiteY1" fmla="*/ 0 h 565546"/>
              <a:gd name="connsiteX2" fmla="*/ 565546 w 565546"/>
              <a:gd name="connsiteY2" fmla="*/ 282773 h 565546"/>
              <a:gd name="connsiteX3" fmla="*/ 282773 w 565546"/>
              <a:gd name="connsiteY3" fmla="*/ 565546 h 565546"/>
              <a:gd name="connsiteX4" fmla="*/ 0 w 565546"/>
              <a:gd name="connsiteY4" fmla="*/ 282773 h 56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46" h="565546">
                <a:moveTo>
                  <a:pt x="0" y="282773"/>
                </a:moveTo>
                <a:cubicBezTo>
                  <a:pt x="0" y="126602"/>
                  <a:pt x="126602" y="0"/>
                  <a:pt x="282773" y="0"/>
                </a:cubicBezTo>
                <a:cubicBezTo>
                  <a:pt x="438944" y="0"/>
                  <a:pt x="565546" y="126602"/>
                  <a:pt x="565546" y="282773"/>
                </a:cubicBezTo>
                <a:cubicBezTo>
                  <a:pt x="565546" y="438944"/>
                  <a:pt x="438944" y="565546"/>
                  <a:pt x="282773" y="565546"/>
                </a:cubicBezTo>
                <a:cubicBezTo>
                  <a:pt x="126602" y="565546"/>
                  <a:pt x="0" y="438944"/>
                  <a:pt x="0" y="282773"/>
                </a:cubicBezTo>
                <a:close/>
              </a:path>
            </a:pathLst>
          </a:custGeom>
          <a:solidFill>
            <a:srgbClr val="FFC000"/>
          </a:solidFill>
          <a:ln w="25400"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i="0" dirty="0">
              <a:solidFill>
                <a:srgbClr val="FFFFFF"/>
              </a:solidFill>
              <a:latin typeface="Oswald Light" pitchFamily="2" charset="-52"/>
              <a:ea typeface="VTB Group Cond Book" panose="020B0506050504020204" pitchFamily="34" charset="-52"/>
            </a:endParaRPr>
          </a:p>
        </p:txBody>
      </p:sp>
      <p:sp>
        <p:nvSpPr>
          <p:cNvPr id="9" name="Полилиния: фигура 92">
            <a:extLst>
              <a:ext uri="{FF2B5EF4-FFF2-40B4-BE49-F238E27FC236}">
                <a16:creationId xmlns:a16="http://schemas.microsoft.com/office/drawing/2014/main" id="{422DBEE8-00BC-A0A5-8675-270A39EDB46D}"/>
              </a:ext>
            </a:extLst>
          </p:cNvPr>
          <p:cNvSpPr/>
          <p:nvPr userDrawn="1"/>
        </p:nvSpPr>
        <p:spPr>
          <a:xfrm rot="5400000">
            <a:off x="3866055" y="3427987"/>
            <a:ext cx="688917" cy="688913"/>
          </a:xfrm>
          <a:custGeom>
            <a:avLst/>
            <a:gdLst>
              <a:gd name="connsiteX0" fmla="*/ 0 w 565546"/>
              <a:gd name="connsiteY0" fmla="*/ 282773 h 565546"/>
              <a:gd name="connsiteX1" fmla="*/ 282773 w 565546"/>
              <a:gd name="connsiteY1" fmla="*/ 0 h 565546"/>
              <a:gd name="connsiteX2" fmla="*/ 565546 w 565546"/>
              <a:gd name="connsiteY2" fmla="*/ 282773 h 565546"/>
              <a:gd name="connsiteX3" fmla="*/ 282773 w 565546"/>
              <a:gd name="connsiteY3" fmla="*/ 565546 h 565546"/>
              <a:gd name="connsiteX4" fmla="*/ 0 w 565546"/>
              <a:gd name="connsiteY4" fmla="*/ 282773 h 56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46" h="565546">
                <a:moveTo>
                  <a:pt x="0" y="282773"/>
                </a:moveTo>
                <a:cubicBezTo>
                  <a:pt x="0" y="126602"/>
                  <a:pt x="126602" y="0"/>
                  <a:pt x="282773" y="0"/>
                </a:cubicBezTo>
                <a:cubicBezTo>
                  <a:pt x="438944" y="0"/>
                  <a:pt x="565546" y="126602"/>
                  <a:pt x="565546" y="282773"/>
                </a:cubicBezTo>
                <a:cubicBezTo>
                  <a:pt x="565546" y="438944"/>
                  <a:pt x="438944" y="565546"/>
                  <a:pt x="282773" y="565546"/>
                </a:cubicBezTo>
                <a:cubicBezTo>
                  <a:pt x="126602" y="565546"/>
                  <a:pt x="0" y="438944"/>
                  <a:pt x="0" y="282773"/>
                </a:cubicBezTo>
                <a:close/>
              </a:path>
            </a:pathLst>
          </a:custGeom>
          <a:solidFill>
            <a:srgbClr val="FFC000"/>
          </a:solidFill>
          <a:ln w="25400"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i="0" dirty="0">
              <a:solidFill>
                <a:srgbClr val="FFFFFF"/>
              </a:solidFill>
              <a:latin typeface="Oswald Light" pitchFamily="2" charset="-52"/>
              <a:ea typeface="VTB Group Cond Book" panose="020B0506050504020204" pitchFamily="34" charset="-52"/>
            </a:endParaRPr>
          </a:p>
        </p:txBody>
      </p:sp>
      <p:sp>
        <p:nvSpPr>
          <p:cNvPr id="10" name="Полилиния: фигура 92">
            <a:extLst>
              <a:ext uri="{FF2B5EF4-FFF2-40B4-BE49-F238E27FC236}">
                <a16:creationId xmlns:a16="http://schemas.microsoft.com/office/drawing/2014/main" id="{190BCD97-DA79-CA45-18BB-33069BA6754E}"/>
              </a:ext>
            </a:extLst>
          </p:cNvPr>
          <p:cNvSpPr/>
          <p:nvPr userDrawn="1"/>
        </p:nvSpPr>
        <p:spPr>
          <a:xfrm rot="5400000">
            <a:off x="7232905" y="5059770"/>
            <a:ext cx="688917" cy="688913"/>
          </a:xfrm>
          <a:custGeom>
            <a:avLst/>
            <a:gdLst>
              <a:gd name="connsiteX0" fmla="*/ 0 w 565546"/>
              <a:gd name="connsiteY0" fmla="*/ 282773 h 565546"/>
              <a:gd name="connsiteX1" fmla="*/ 282773 w 565546"/>
              <a:gd name="connsiteY1" fmla="*/ 0 h 565546"/>
              <a:gd name="connsiteX2" fmla="*/ 565546 w 565546"/>
              <a:gd name="connsiteY2" fmla="*/ 282773 h 565546"/>
              <a:gd name="connsiteX3" fmla="*/ 282773 w 565546"/>
              <a:gd name="connsiteY3" fmla="*/ 565546 h 565546"/>
              <a:gd name="connsiteX4" fmla="*/ 0 w 565546"/>
              <a:gd name="connsiteY4" fmla="*/ 282773 h 56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46" h="565546">
                <a:moveTo>
                  <a:pt x="0" y="282773"/>
                </a:moveTo>
                <a:cubicBezTo>
                  <a:pt x="0" y="126602"/>
                  <a:pt x="126602" y="0"/>
                  <a:pt x="282773" y="0"/>
                </a:cubicBezTo>
                <a:cubicBezTo>
                  <a:pt x="438944" y="0"/>
                  <a:pt x="565546" y="126602"/>
                  <a:pt x="565546" y="282773"/>
                </a:cubicBezTo>
                <a:cubicBezTo>
                  <a:pt x="565546" y="438944"/>
                  <a:pt x="438944" y="565546"/>
                  <a:pt x="282773" y="565546"/>
                </a:cubicBezTo>
                <a:cubicBezTo>
                  <a:pt x="126602" y="565546"/>
                  <a:pt x="0" y="438944"/>
                  <a:pt x="0" y="282773"/>
                </a:cubicBezTo>
                <a:close/>
              </a:path>
            </a:pathLst>
          </a:custGeom>
          <a:solidFill>
            <a:srgbClr val="FFC000"/>
          </a:solidFill>
          <a:ln w="25400"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i="0" dirty="0">
              <a:solidFill>
                <a:srgbClr val="FFFFFF"/>
              </a:solidFill>
              <a:latin typeface="Oswald Light" pitchFamily="2" charset="-52"/>
              <a:ea typeface="VTB Group Cond Book" panose="020B0506050504020204" pitchFamily="34" charset="-52"/>
            </a:endParaRPr>
          </a:p>
        </p:txBody>
      </p:sp>
      <p:sp>
        <p:nvSpPr>
          <p:cNvPr id="11" name="Полилиния: фигура 92">
            <a:extLst>
              <a:ext uri="{FF2B5EF4-FFF2-40B4-BE49-F238E27FC236}">
                <a16:creationId xmlns:a16="http://schemas.microsoft.com/office/drawing/2014/main" id="{CC36B026-BD5E-52D9-2E53-67698D5034C7}"/>
              </a:ext>
            </a:extLst>
          </p:cNvPr>
          <p:cNvSpPr/>
          <p:nvPr userDrawn="1"/>
        </p:nvSpPr>
        <p:spPr>
          <a:xfrm rot="5400000">
            <a:off x="4339190" y="5059770"/>
            <a:ext cx="688917" cy="688913"/>
          </a:xfrm>
          <a:custGeom>
            <a:avLst/>
            <a:gdLst>
              <a:gd name="connsiteX0" fmla="*/ 0 w 565546"/>
              <a:gd name="connsiteY0" fmla="*/ 282773 h 565546"/>
              <a:gd name="connsiteX1" fmla="*/ 282773 w 565546"/>
              <a:gd name="connsiteY1" fmla="*/ 0 h 565546"/>
              <a:gd name="connsiteX2" fmla="*/ 565546 w 565546"/>
              <a:gd name="connsiteY2" fmla="*/ 282773 h 565546"/>
              <a:gd name="connsiteX3" fmla="*/ 282773 w 565546"/>
              <a:gd name="connsiteY3" fmla="*/ 565546 h 565546"/>
              <a:gd name="connsiteX4" fmla="*/ 0 w 565546"/>
              <a:gd name="connsiteY4" fmla="*/ 282773 h 56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46" h="565546">
                <a:moveTo>
                  <a:pt x="0" y="282773"/>
                </a:moveTo>
                <a:cubicBezTo>
                  <a:pt x="0" y="126602"/>
                  <a:pt x="126602" y="0"/>
                  <a:pt x="282773" y="0"/>
                </a:cubicBezTo>
                <a:cubicBezTo>
                  <a:pt x="438944" y="0"/>
                  <a:pt x="565546" y="126602"/>
                  <a:pt x="565546" y="282773"/>
                </a:cubicBezTo>
                <a:cubicBezTo>
                  <a:pt x="565546" y="438944"/>
                  <a:pt x="438944" y="565546"/>
                  <a:pt x="282773" y="565546"/>
                </a:cubicBezTo>
                <a:cubicBezTo>
                  <a:pt x="126602" y="565546"/>
                  <a:pt x="0" y="438944"/>
                  <a:pt x="0" y="282773"/>
                </a:cubicBezTo>
                <a:close/>
              </a:path>
            </a:pathLst>
          </a:custGeom>
          <a:solidFill>
            <a:srgbClr val="FFC000"/>
          </a:solidFill>
          <a:ln w="25400"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i="0" dirty="0">
              <a:solidFill>
                <a:srgbClr val="FFFFFF"/>
              </a:solidFill>
              <a:latin typeface="Oswald Light" pitchFamily="2" charset="-52"/>
              <a:ea typeface="VTB Group Cond Book" panose="020B0506050504020204" pitchFamily="34" charset="-52"/>
            </a:endParaRPr>
          </a:p>
        </p:txBody>
      </p:sp>
      <p:sp>
        <p:nvSpPr>
          <p:cNvPr id="12" name="Полилиния: фигура 92">
            <a:extLst>
              <a:ext uri="{FF2B5EF4-FFF2-40B4-BE49-F238E27FC236}">
                <a16:creationId xmlns:a16="http://schemas.microsoft.com/office/drawing/2014/main" id="{D954C2D4-4209-2CA2-7F18-CC01DF0E0ACC}"/>
              </a:ext>
            </a:extLst>
          </p:cNvPr>
          <p:cNvSpPr/>
          <p:nvPr userDrawn="1"/>
        </p:nvSpPr>
        <p:spPr>
          <a:xfrm rot="5400000">
            <a:off x="5776768" y="5703416"/>
            <a:ext cx="688917" cy="688913"/>
          </a:xfrm>
          <a:custGeom>
            <a:avLst/>
            <a:gdLst>
              <a:gd name="connsiteX0" fmla="*/ 0 w 565546"/>
              <a:gd name="connsiteY0" fmla="*/ 282773 h 565546"/>
              <a:gd name="connsiteX1" fmla="*/ 282773 w 565546"/>
              <a:gd name="connsiteY1" fmla="*/ 0 h 565546"/>
              <a:gd name="connsiteX2" fmla="*/ 565546 w 565546"/>
              <a:gd name="connsiteY2" fmla="*/ 282773 h 565546"/>
              <a:gd name="connsiteX3" fmla="*/ 282773 w 565546"/>
              <a:gd name="connsiteY3" fmla="*/ 565546 h 565546"/>
              <a:gd name="connsiteX4" fmla="*/ 0 w 565546"/>
              <a:gd name="connsiteY4" fmla="*/ 282773 h 56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46" h="565546">
                <a:moveTo>
                  <a:pt x="0" y="282773"/>
                </a:moveTo>
                <a:cubicBezTo>
                  <a:pt x="0" y="126602"/>
                  <a:pt x="126602" y="0"/>
                  <a:pt x="282773" y="0"/>
                </a:cubicBezTo>
                <a:cubicBezTo>
                  <a:pt x="438944" y="0"/>
                  <a:pt x="565546" y="126602"/>
                  <a:pt x="565546" y="282773"/>
                </a:cubicBezTo>
                <a:cubicBezTo>
                  <a:pt x="565546" y="438944"/>
                  <a:pt x="438944" y="565546"/>
                  <a:pt x="282773" y="565546"/>
                </a:cubicBezTo>
                <a:cubicBezTo>
                  <a:pt x="126602" y="565546"/>
                  <a:pt x="0" y="438944"/>
                  <a:pt x="0" y="282773"/>
                </a:cubicBezTo>
                <a:close/>
              </a:path>
            </a:pathLst>
          </a:custGeom>
          <a:solidFill>
            <a:srgbClr val="FFC000"/>
          </a:solidFill>
          <a:ln w="25400"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i="0" dirty="0">
              <a:solidFill>
                <a:srgbClr val="FFFFFF"/>
              </a:solidFill>
              <a:latin typeface="Oswald Light" pitchFamily="2" charset="-52"/>
              <a:ea typeface="VTB Group Cond Book" panose="020B0506050504020204" pitchFamily="34" charset="-52"/>
            </a:endParaRPr>
          </a:p>
        </p:txBody>
      </p:sp>
      <p:sp>
        <p:nvSpPr>
          <p:cNvPr id="13" name="Полилиния: фигура 92">
            <a:extLst>
              <a:ext uri="{FF2B5EF4-FFF2-40B4-BE49-F238E27FC236}">
                <a16:creationId xmlns:a16="http://schemas.microsoft.com/office/drawing/2014/main" id="{47DD7E63-C67E-69C2-5F42-C29B5BA3462C}"/>
              </a:ext>
            </a:extLst>
          </p:cNvPr>
          <p:cNvSpPr/>
          <p:nvPr userDrawn="1"/>
        </p:nvSpPr>
        <p:spPr>
          <a:xfrm rot="5400000">
            <a:off x="7696576" y="3427987"/>
            <a:ext cx="688917" cy="688913"/>
          </a:xfrm>
          <a:custGeom>
            <a:avLst/>
            <a:gdLst>
              <a:gd name="connsiteX0" fmla="*/ 0 w 565546"/>
              <a:gd name="connsiteY0" fmla="*/ 282773 h 565546"/>
              <a:gd name="connsiteX1" fmla="*/ 282773 w 565546"/>
              <a:gd name="connsiteY1" fmla="*/ 0 h 565546"/>
              <a:gd name="connsiteX2" fmla="*/ 565546 w 565546"/>
              <a:gd name="connsiteY2" fmla="*/ 282773 h 565546"/>
              <a:gd name="connsiteX3" fmla="*/ 282773 w 565546"/>
              <a:gd name="connsiteY3" fmla="*/ 565546 h 565546"/>
              <a:gd name="connsiteX4" fmla="*/ 0 w 565546"/>
              <a:gd name="connsiteY4" fmla="*/ 282773 h 56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546" h="565546">
                <a:moveTo>
                  <a:pt x="0" y="282773"/>
                </a:moveTo>
                <a:cubicBezTo>
                  <a:pt x="0" y="126602"/>
                  <a:pt x="126602" y="0"/>
                  <a:pt x="282773" y="0"/>
                </a:cubicBezTo>
                <a:cubicBezTo>
                  <a:pt x="438944" y="0"/>
                  <a:pt x="565546" y="126602"/>
                  <a:pt x="565546" y="282773"/>
                </a:cubicBezTo>
                <a:cubicBezTo>
                  <a:pt x="565546" y="438944"/>
                  <a:pt x="438944" y="565546"/>
                  <a:pt x="282773" y="565546"/>
                </a:cubicBezTo>
                <a:cubicBezTo>
                  <a:pt x="126602" y="565546"/>
                  <a:pt x="0" y="438944"/>
                  <a:pt x="0" y="282773"/>
                </a:cubicBezTo>
                <a:close/>
              </a:path>
            </a:pathLst>
          </a:custGeom>
          <a:solidFill>
            <a:srgbClr val="FFC000"/>
          </a:solidFill>
          <a:ln w="25400">
            <a:noFill/>
          </a:ln>
          <a:effectLst>
            <a:outerShdw sx="1000" sy="1000" algn="ctr" rotWithShape="0">
              <a:prstClr val="black"/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000" b="1" i="0" dirty="0">
              <a:solidFill>
                <a:srgbClr val="FFFFFF"/>
              </a:solidFill>
              <a:latin typeface="Oswald Light" pitchFamily="2" charset="-52"/>
              <a:ea typeface="VTB Group Cond Book" panose="020B0506050504020204" pitchFamily="34" charset="-52"/>
            </a:endParaRPr>
          </a:p>
        </p:txBody>
      </p:sp>
      <p:sp>
        <p:nvSpPr>
          <p:cNvPr id="16" name="Текст 17">
            <a:extLst>
              <a:ext uri="{FF2B5EF4-FFF2-40B4-BE49-F238E27FC236}">
                <a16:creationId xmlns:a16="http://schemas.microsoft.com/office/drawing/2014/main" id="{771059B9-8E6C-794C-A96E-C3438E5141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98544" y="3473322"/>
            <a:ext cx="3440258" cy="4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8" name="Текст 17">
            <a:extLst>
              <a:ext uri="{FF2B5EF4-FFF2-40B4-BE49-F238E27FC236}">
                <a16:creationId xmlns:a16="http://schemas.microsoft.com/office/drawing/2014/main" id="{31CA3133-3D47-9A1A-984F-515C68A79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8934" y="2051371"/>
            <a:ext cx="3440258" cy="315984"/>
          </a:xfr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9" name="Текст 17">
            <a:extLst>
              <a:ext uri="{FF2B5EF4-FFF2-40B4-BE49-F238E27FC236}">
                <a16:creationId xmlns:a16="http://schemas.microsoft.com/office/drawing/2014/main" id="{670199D2-572F-FD89-170B-5BAE009191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8897" y="3478139"/>
            <a:ext cx="3440258" cy="315984"/>
          </a:xfr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0" name="Текст 17">
            <a:extLst>
              <a:ext uri="{FF2B5EF4-FFF2-40B4-BE49-F238E27FC236}">
                <a16:creationId xmlns:a16="http://schemas.microsoft.com/office/drawing/2014/main" id="{29620166-1E91-5C91-7708-9C983120F7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540" y="5182726"/>
            <a:ext cx="3440258" cy="315984"/>
          </a:xfrm>
        </p:spPr>
        <p:txBody>
          <a:bodyPr>
            <a:spAutoFit/>
          </a:bodyPr>
          <a:lstStyle>
            <a:lvl1pPr marL="0" indent="0" algn="r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1" name="Текст 17">
            <a:extLst>
              <a:ext uri="{FF2B5EF4-FFF2-40B4-BE49-F238E27FC236}">
                <a16:creationId xmlns:a16="http://schemas.microsoft.com/office/drawing/2014/main" id="{D24B2797-AD35-F57A-7ED0-7C5CCE93E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96578" y="2051371"/>
            <a:ext cx="3440258" cy="315984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2" name="Текст 17">
            <a:extLst>
              <a:ext uri="{FF2B5EF4-FFF2-40B4-BE49-F238E27FC236}">
                <a16:creationId xmlns:a16="http://schemas.microsoft.com/office/drawing/2014/main" id="{ED204A46-98B1-48CF-9F8E-B4CE083D96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5491" y="3478139"/>
            <a:ext cx="3440258" cy="315984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3" name="Текст 17">
            <a:extLst>
              <a:ext uri="{FF2B5EF4-FFF2-40B4-BE49-F238E27FC236}">
                <a16:creationId xmlns:a16="http://schemas.microsoft.com/office/drawing/2014/main" id="{CBB2C0E7-F7E6-9B3A-0FF9-18B05F6DF1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1034" y="5182726"/>
            <a:ext cx="3440258" cy="315984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4" name="Текст 17">
            <a:extLst>
              <a:ext uri="{FF2B5EF4-FFF2-40B4-BE49-F238E27FC236}">
                <a16:creationId xmlns:a16="http://schemas.microsoft.com/office/drawing/2014/main" id="{B77EA78E-0D58-BBC7-7B2C-838A45A69D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61911" y="6127217"/>
            <a:ext cx="3440258" cy="315984"/>
          </a:xfrm>
        </p:spPr>
        <p:txBody>
          <a:bodyPr>
            <a:sp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960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AA33D-8554-9BBA-D458-A373FB60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6377362" cy="64633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17">
            <a:extLst>
              <a:ext uri="{FF2B5EF4-FFF2-40B4-BE49-F238E27FC236}">
                <a16:creationId xmlns:a16="http://schemas.microsoft.com/office/drawing/2014/main" id="{7CF94CCE-77AB-D951-E2A0-AC0D0EDF48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2116" y="2966493"/>
            <a:ext cx="2201262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Текст 17">
            <a:extLst>
              <a:ext uri="{FF2B5EF4-FFF2-40B4-BE49-F238E27FC236}">
                <a16:creationId xmlns:a16="http://schemas.microsoft.com/office/drawing/2014/main" id="{58122823-E81A-47A0-CC76-0572CED2ABF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72116" y="4009300"/>
            <a:ext cx="2201262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Текст 17">
            <a:extLst>
              <a:ext uri="{FF2B5EF4-FFF2-40B4-BE49-F238E27FC236}">
                <a16:creationId xmlns:a16="http://schemas.microsoft.com/office/drawing/2014/main" id="{62EA56DE-B3B3-330A-592A-AA5E59D643B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72116" y="5052107"/>
            <a:ext cx="2201262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35531991-9BBD-01AC-F961-BCAD103E0CBC}"/>
              </a:ext>
            </a:extLst>
          </p:cNvPr>
          <p:cNvSpPr/>
          <p:nvPr userDrawn="1"/>
        </p:nvSpPr>
        <p:spPr>
          <a:xfrm rot="8990495">
            <a:off x="8658159" y="-1262949"/>
            <a:ext cx="6181854" cy="6140220"/>
          </a:xfrm>
          <a:prstGeom prst="ellipse">
            <a:avLst/>
          </a:prstGeom>
          <a:noFill/>
          <a:ln w="393700">
            <a:gradFill>
              <a:gsLst>
                <a:gs pos="64529">
                  <a:srgbClr val="010101"/>
                </a:gs>
                <a:gs pos="21000">
                  <a:srgbClr val="00AEEF"/>
                </a:gs>
                <a:gs pos="0">
                  <a:srgbClr val="010101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Рисунок 12">
            <a:extLst>
              <a:ext uri="{FF2B5EF4-FFF2-40B4-BE49-F238E27FC236}">
                <a16:creationId xmlns:a16="http://schemas.microsoft.com/office/drawing/2014/main" id="{330B74FD-8ADE-A25B-C19E-EB0F1492F862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370638" y="1208405"/>
            <a:ext cx="3544887" cy="4778375"/>
          </a:xfrm>
          <a:prstGeom prst="roundRect">
            <a:avLst>
              <a:gd name="adj" fmla="val 8642"/>
            </a:avLst>
          </a:prstGeom>
          <a:pattFill prst="pct5">
            <a:fgClr>
              <a:srgbClr val="000000"/>
            </a:fgClr>
            <a:bgClr>
              <a:schemeClr val="bg1"/>
            </a:bgClr>
          </a:pattFill>
          <a:ln w="19050">
            <a:solidFill>
              <a:srgbClr val="93E3FF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C3C2226A-2D9A-2EF9-44C2-EABFA804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172" y="1823030"/>
            <a:ext cx="5590946" cy="317459"/>
          </a:xfrm>
        </p:spPr>
        <p:txBody>
          <a:bodyPr/>
          <a:lstStyle>
            <a:lvl1pPr marL="0" indent="0" algn="l">
              <a:buNone/>
              <a:defRPr sz="1600" b="0" i="0">
                <a:latin typeface="Onest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82113-ECDB-FFDF-9F41-E6AADEB02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4633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Текст 37">
            <a:extLst>
              <a:ext uri="{FF2B5EF4-FFF2-40B4-BE49-F238E27FC236}">
                <a16:creationId xmlns:a16="http://schemas.microsoft.com/office/drawing/2014/main" id="{89EC5EDE-F550-C643-B0C7-A6824586F5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166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7" name="Текст 17">
            <a:extLst>
              <a:ext uri="{FF2B5EF4-FFF2-40B4-BE49-F238E27FC236}">
                <a16:creationId xmlns:a16="http://schemas.microsoft.com/office/drawing/2014/main" id="{AE7D9636-5172-098F-994A-F2816847BFF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93666" y="4127657"/>
            <a:ext cx="2201262" cy="343940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3E8029AE-C7FC-58CE-0CEE-FB7BE51572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93666" y="5170464"/>
            <a:ext cx="2201262" cy="343940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9A27C23D-6CCA-6301-F262-CE5D66555AF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905501" y="572608"/>
            <a:ext cx="5574978" cy="5482061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4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по центр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D823A-DFAF-DE8F-845D-63DF4344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839"/>
            <a:ext cx="10515600" cy="64633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5" name="Текст 28">
            <a:extLst>
              <a:ext uri="{FF2B5EF4-FFF2-40B4-BE49-F238E27FC236}">
                <a16:creationId xmlns:a16="http://schemas.microsoft.com/office/drawing/2014/main" id="{A0C537E9-374E-2B98-587B-20ADFA9484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26311" y="1007341"/>
            <a:ext cx="1939378" cy="315984"/>
          </a:xfrm>
          <a:noFill/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lang="ru-RU" sz="1600" b="0" i="0" smtClean="0">
                <a:solidFill>
                  <a:schemeClr val="bg1"/>
                </a:solidFill>
                <a:effectLst/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mtClean="0"/>
            </a:lvl4pPr>
            <a:lvl5pPr>
              <a:defRPr lang="en-US"/>
            </a:lvl5pPr>
          </a:lstStyle>
          <a:p>
            <a:pPr marL="0" lvl="0"/>
            <a:endParaRPr lang="en-US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FD13737-7014-2BF3-9641-51C1D1CF5104}"/>
              </a:ext>
            </a:extLst>
          </p:cNvPr>
          <p:cNvSpPr/>
          <p:nvPr userDrawn="1"/>
        </p:nvSpPr>
        <p:spPr>
          <a:xfrm>
            <a:off x="8494931" y="2805545"/>
            <a:ext cx="2805545" cy="3241964"/>
          </a:xfrm>
          <a:prstGeom prst="roundRect">
            <a:avLst>
              <a:gd name="adj" fmla="val 10298"/>
            </a:avLst>
          </a:prstGeom>
          <a:solidFill>
            <a:srgbClr val="010101">
              <a:alpha val="2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10145AF-3787-83FA-5712-8FE2D0F09C5E}"/>
              </a:ext>
            </a:extLst>
          </p:cNvPr>
          <p:cNvSpPr/>
          <p:nvPr userDrawn="1"/>
        </p:nvSpPr>
        <p:spPr>
          <a:xfrm>
            <a:off x="4693227" y="2805545"/>
            <a:ext cx="2805545" cy="3241964"/>
          </a:xfrm>
          <a:prstGeom prst="roundRect">
            <a:avLst>
              <a:gd name="adj" fmla="val 10298"/>
            </a:avLst>
          </a:prstGeom>
          <a:solidFill>
            <a:srgbClr val="010101">
              <a:alpha val="2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1C041E9-03B8-BF61-9BCF-953AE3615DA0}"/>
              </a:ext>
            </a:extLst>
          </p:cNvPr>
          <p:cNvSpPr/>
          <p:nvPr userDrawn="1"/>
        </p:nvSpPr>
        <p:spPr>
          <a:xfrm>
            <a:off x="891524" y="2805545"/>
            <a:ext cx="2805545" cy="3241964"/>
          </a:xfrm>
          <a:prstGeom prst="roundRect">
            <a:avLst>
              <a:gd name="adj" fmla="val 10298"/>
            </a:avLst>
          </a:prstGeom>
          <a:solidFill>
            <a:srgbClr val="010101">
              <a:alpha val="23000"/>
            </a:srgb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Текст 17">
            <a:extLst>
              <a:ext uri="{FF2B5EF4-FFF2-40B4-BE49-F238E27FC236}">
                <a16:creationId xmlns:a16="http://schemas.microsoft.com/office/drawing/2014/main" id="{31394622-BA89-9D1E-C93C-92FBEDE129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7739" y="4292301"/>
            <a:ext cx="2293110" cy="343940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Текст 17">
            <a:extLst>
              <a:ext uri="{FF2B5EF4-FFF2-40B4-BE49-F238E27FC236}">
                <a16:creationId xmlns:a16="http://schemas.microsoft.com/office/drawing/2014/main" id="{EEF75CBD-8095-D517-9403-C953102C514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49443" y="4292301"/>
            <a:ext cx="2293110" cy="343940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EB8D69B7-8B83-F263-2342-3783249BCE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51147" y="4292301"/>
            <a:ext cx="2293110" cy="343940"/>
          </a:xfr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0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объекта по центр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7">
            <a:extLst>
              <a:ext uri="{FF2B5EF4-FFF2-40B4-BE49-F238E27FC236}">
                <a16:creationId xmlns:a16="http://schemas.microsoft.com/office/drawing/2014/main" id="{1CFB1416-0231-B8DD-D138-37C86D69DC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42052" y="5075240"/>
            <a:ext cx="1792992" cy="315984"/>
          </a:xfrm>
        </p:spPr>
        <p:txBody>
          <a:bodyPr>
            <a:sp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4" name="Текст 37">
            <a:extLst>
              <a:ext uri="{FF2B5EF4-FFF2-40B4-BE49-F238E27FC236}">
                <a16:creationId xmlns:a16="http://schemas.microsoft.com/office/drawing/2014/main" id="{12EF7F0D-C9D0-A0D2-CCE3-561000EDBE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99925" y="4116902"/>
            <a:ext cx="2677247" cy="343940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Текст 37">
            <a:extLst>
              <a:ext uri="{FF2B5EF4-FFF2-40B4-BE49-F238E27FC236}">
                <a16:creationId xmlns:a16="http://schemas.microsoft.com/office/drawing/2014/main" id="{61B2B4BD-2527-160B-4ED3-633DB20EF89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99503" y="5075240"/>
            <a:ext cx="1792992" cy="315984"/>
          </a:xfrm>
        </p:spPr>
        <p:txBody>
          <a:bodyPr>
            <a:sp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6" name="Текст 37">
            <a:extLst>
              <a:ext uri="{FF2B5EF4-FFF2-40B4-BE49-F238E27FC236}">
                <a16:creationId xmlns:a16="http://schemas.microsoft.com/office/drawing/2014/main" id="{3BD79CB4-F813-E7DC-C8BC-A246164FBE8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757376" y="4116902"/>
            <a:ext cx="2677247" cy="343940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7" name="Текст 37">
            <a:extLst>
              <a:ext uri="{FF2B5EF4-FFF2-40B4-BE49-F238E27FC236}">
                <a16:creationId xmlns:a16="http://schemas.microsoft.com/office/drawing/2014/main" id="{CB9DBA71-8543-99D5-1008-61D8778A947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87883" y="5075240"/>
            <a:ext cx="1792992" cy="315984"/>
          </a:xfrm>
        </p:spPr>
        <p:txBody>
          <a:bodyPr>
            <a:sp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8" name="Текст 37">
            <a:extLst>
              <a:ext uri="{FF2B5EF4-FFF2-40B4-BE49-F238E27FC236}">
                <a16:creationId xmlns:a16="http://schemas.microsoft.com/office/drawing/2014/main" id="{EC807A9C-B244-4184-3A38-33477CF46EE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45756" y="4116902"/>
            <a:ext cx="2677247" cy="343940"/>
          </a:xfrm>
        </p:spPr>
        <p:txBody>
          <a:bodyPr>
            <a:spAutoFit/>
          </a:bodyPr>
          <a:lstStyle>
            <a:lvl1pPr marL="0" indent="0" algn="ctr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00506BC-1274-363D-E126-F2BFEBF8DA27}"/>
              </a:ext>
            </a:extLst>
          </p:cNvPr>
          <p:cNvSpPr/>
          <p:nvPr userDrawn="1"/>
        </p:nvSpPr>
        <p:spPr>
          <a:xfrm>
            <a:off x="1682486" y="2760899"/>
            <a:ext cx="1193548" cy="1043594"/>
          </a:xfrm>
          <a:prstGeom prst="roundRect">
            <a:avLst>
              <a:gd name="adj" fmla="val 14517"/>
            </a:avLst>
          </a:prstGeom>
          <a:noFill/>
          <a:ln w="12700">
            <a:gradFill>
              <a:gsLst>
                <a:gs pos="0">
                  <a:srgbClr val="93E3FF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C9C12FF-42BE-4B32-D834-94B09FF5253D}"/>
              </a:ext>
            </a:extLst>
          </p:cNvPr>
          <p:cNvSpPr/>
          <p:nvPr userDrawn="1"/>
        </p:nvSpPr>
        <p:spPr>
          <a:xfrm>
            <a:off x="5496894" y="2760899"/>
            <a:ext cx="1193548" cy="1043594"/>
          </a:xfrm>
          <a:prstGeom prst="roundRect">
            <a:avLst>
              <a:gd name="adj" fmla="val 14517"/>
            </a:avLst>
          </a:prstGeom>
          <a:noFill/>
          <a:ln w="12700">
            <a:gradFill>
              <a:gsLst>
                <a:gs pos="0">
                  <a:srgbClr val="93E3FF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D3F62A8F-3AD6-0038-4E46-8FE454DDAD4D}"/>
              </a:ext>
            </a:extLst>
          </p:cNvPr>
          <p:cNvSpPr/>
          <p:nvPr userDrawn="1"/>
        </p:nvSpPr>
        <p:spPr>
          <a:xfrm>
            <a:off x="9311302" y="2760899"/>
            <a:ext cx="1193548" cy="1043594"/>
          </a:xfrm>
          <a:prstGeom prst="roundRect">
            <a:avLst>
              <a:gd name="adj" fmla="val 14517"/>
            </a:avLst>
          </a:prstGeom>
          <a:noFill/>
          <a:ln w="12700">
            <a:gradFill>
              <a:gsLst>
                <a:gs pos="0">
                  <a:srgbClr val="93E3FF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29B47B8-1DA1-A011-4137-E10AA5BB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839"/>
            <a:ext cx="10515600" cy="646331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3" name="Текст 28">
            <a:extLst>
              <a:ext uri="{FF2B5EF4-FFF2-40B4-BE49-F238E27FC236}">
                <a16:creationId xmlns:a16="http://schemas.microsoft.com/office/drawing/2014/main" id="{101E99B2-7818-F7E3-9656-E88A8E6566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26311" y="1007341"/>
            <a:ext cx="1939378" cy="315984"/>
          </a:xfrm>
          <a:noFill/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lang="ru-RU" sz="1600" b="0" i="0" smtClean="0">
                <a:solidFill>
                  <a:schemeClr val="bg1"/>
                </a:solidFill>
                <a:effectLst/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lang="ru-RU" sz="1800" smtClean="0"/>
            </a:lvl2pPr>
            <a:lvl3pPr>
              <a:defRPr lang="ru-RU" sz="1800" smtClean="0"/>
            </a:lvl3pPr>
            <a:lvl4pPr>
              <a:defRPr lang="ru-RU" smtClean="0"/>
            </a:lvl4pPr>
            <a:lvl5pPr>
              <a:defRPr lang="en-US"/>
            </a:lvl5pPr>
          </a:lstStyle>
          <a:p>
            <a:pPr marL="0"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1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142FF-9176-B328-43DE-B207184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4633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37">
            <a:extLst>
              <a:ext uri="{FF2B5EF4-FFF2-40B4-BE49-F238E27FC236}">
                <a16:creationId xmlns:a16="http://schemas.microsoft.com/office/drawing/2014/main" id="{31E30D9D-B834-CA42-8DA7-E30518429A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166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6" name="Текст 17">
            <a:extLst>
              <a:ext uri="{FF2B5EF4-FFF2-40B4-BE49-F238E27FC236}">
                <a16:creationId xmlns:a16="http://schemas.microsoft.com/office/drawing/2014/main" id="{CBCC7D62-C476-5E81-EAF2-5B3ABE54F8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9823" y="2776987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Текст 17">
            <a:extLst>
              <a:ext uri="{FF2B5EF4-FFF2-40B4-BE49-F238E27FC236}">
                <a16:creationId xmlns:a16="http://schemas.microsoft.com/office/drawing/2014/main" id="{C318607D-0CB3-BF6E-4E71-27E258DE65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9823" y="3757755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F5B7B22D-1091-7391-3390-69EDC21753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9823" y="4778953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31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3CD06-208F-792F-AF58-3DC5DE70E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4633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Текст 37">
            <a:extLst>
              <a:ext uri="{FF2B5EF4-FFF2-40B4-BE49-F238E27FC236}">
                <a16:creationId xmlns:a16="http://schemas.microsoft.com/office/drawing/2014/main" id="{336DF832-0EFD-B8ED-7160-3A5A385A9B8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166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7" name="Текст 17">
            <a:extLst>
              <a:ext uri="{FF2B5EF4-FFF2-40B4-BE49-F238E27FC236}">
                <a16:creationId xmlns:a16="http://schemas.microsoft.com/office/drawing/2014/main" id="{226789FA-C242-B9D1-1A37-5CE5447D9E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38188" y="2776987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Текст 37">
            <a:extLst>
              <a:ext uri="{FF2B5EF4-FFF2-40B4-BE49-F238E27FC236}">
                <a16:creationId xmlns:a16="http://schemas.microsoft.com/office/drawing/2014/main" id="{927D74A7-2DE6-C1A1-7CA3-F892CA7D31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38189" y="2446549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9" name="Текст 17">
            <a:extLst>
              <a:ext uri="{FF2B5EF4-FFF2-40B4-BE49-F238E27FC236}">
                <a16:creationId xmlns:a16="http://schemas.microsoft.com/office/drawing/2014/main" id="{6208A589-A6E3-F35F-89B8-52B81854E1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38188" y="3757755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Текст 37">
            <a:extLst>
              <a:ext uri="{FF2B5EF4-FFF2-40B4-BE49-F238E27FC236}">
                <a16:creationId xmlns:a16="http://schemas.microsoft.com/office/drawing/2014/main" id="{F9F02BF4-605F-97CE-4B48-2C852C417FD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838189" y="3427317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C5903496-405A-B37A-40D0-B3147DD657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38188" y="4778953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2" name="Текст 37">
            <a:extLst>
              <a:ext uri="{FF2B5EF4-FFF2-40B4-BE49-F238E27FC236}">
                <a16:creationId xmlns:a16="http://schemas.microsoft.com/office/drawing/2014/main" id="{15DD4C43-1DC4-7897-900F-930A72977F5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38189" y="4448515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3" name="Текст 17">
            <a:extLst>
              <a:ext uri="{FF2B5EF4-FFF2-40B4-BE49-F238E27FC236}">
                <a16:creationId xmlns:a16="http://schemas.microsoft.com/office/drawing/2014/main" id="{240AA21D-C908-51FD-1456-F1A4CD84575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38188" y="5779937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4" name="Текст 37">
            <a:extLst>
              <a:ext uri="{FF2B5EF4-FFF2-40B4-BE49-F238E27FC236}">
                <a16:creationId xmlns:a16="http://schemas.microsoft.com/office/drawing/2014/main" id="{6CF09EB7-3347-87A3-BA72-27486D055B7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38189" y="5449499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BF8C8A6F-08F8-CC7B-CD6E-DB75B291F40B}"/>
              </a:ext>
            </a:extLst>
          </p:cNvPr>
          <p:cNvSpPr/>
          <p:nvPr userDrawn="1"/>
        </p:nvSpPr>
        <p:spPr>
          <a:xfrm rot="13081926">
            <a:off x="9559749" y="-1753070"/>
            <a:ext cx="3713452" cy="3688442"/>
          </a:xfrm>
          <a:prstGeom prst="ellipse">
            <a:avLst/>
          </a:prstGeom>
          <a:noFill/>
          <a:ln w="393700">
            <a:gradFill>
              <a:gsLst>
                <a:gs pos="21000">
                  <a:srgbClr val="00AEEF"/>
                </a:gs>
                <a:gs pos="0">
                  <a:srgbClr val="010101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44648-F2BD-8013-7463-44EAB0B7C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4633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37">
            <a:extLst>
              <a:ext uri="{FF2B5EF4-FFF2-40B4-BE49-F238E27FC236}">
                <a16:creationId xmlns:a16="http://schemas.microsoft.com/office/drawing/2014/main" id="{93EAD8BC-2160-CBA4-E712-773012FF3F3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166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6" name="Текст 17">
            <a:extLst>
              <a:ext uri="{FF2B5EF4-FFF2-40B4-BE49-F238E27FC236}">
                <a16:creationId xmlns:a16="http://schemas.microsoft.com/office/drawing/2014/main" id="{B7D6A22E-8F67-563E-E4ED-398821C11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17389" y="2609843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Текст 37">
            <a:extLst>
              <a:ext uri="{FF2B5EF4-FFF2-40B4-BE49-F238E27FC236}">
                <a16:creationId xmlns:a16="http://schemas.microsoft.com/office/drawing/2014/main" id="{4DF7C9AD-91F0-CA97-49CB-9862975A6F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17390" y="2279405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94D27160-7E78-1687-F1BD-D5CB548B691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17389" y="3590611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Текст 37">
            <a:extLst>
              <a:ext uri="{FF2B5EF4-FFF2-40B4-BE49-F238E27FC236}">
                <a16:creationId xmlns:a16="http://schemas.microsoft.com/office/drawing/2014/main" id="{86EBD7BD-79BB-93A8-D0DB-50FD9D0AB2B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17390" y="3260173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0" name="Текст 17">
            <a:extLst>
              <a:ext uri="{FF2B5EF4-FFF2-40B4-BE49-F238E27FC236}">
                <a16:creationId xmlns:a16="http://schemas.microsoft.com/office/drawing/2014/main" id="{7BDE775D-FCBA-05F3-8BCC-2ACBB3412C4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17389" y="4611809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Текст 37">
            <a:extLst>
              <a:ext uri="{FF2B5EF4-FFF2-40B4-BE49-F238E27FC236}">
                <a16:creationId xmlns:a16="http://schemas.microsoft.com/office/drawing/2014/main" id="{293624A2-B764-D621-69E5-0A8C9BCFA6E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117390" y="4281371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2" name="Текст 17">
            <a:extLst>
              <a:ext uri="{FF2B5EF4-FFF2-40B4-BE49-F238E27FC236}">
                <a16:creationId xmlns:a16="http://schemas.microsoft.com/office/drawing/2014/main" id="{111D26F0-5C4C-49C6-1ECD-D55699A90F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17389" y="5612793"/>
            <a:ext cx="3456185" cy="288028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Текст 37">
            <a:extLst>
              <a:ext uri="{FF2B5EF4-FFF2-40B4-BE49-F238E27FC236}">
                <a16:creationId xmlns:a16="http://schemas.microsoft.com/office/drawing/2014/main" id="{8B611406-2ABA-45D9-B92D-053C75DDA34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117390" y="5282355"/>
            <a:ext cx="2445102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79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D3D7CC-F693-6FDF-D620-65EFB378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4707" y="2156574"/>
            <a:ext cx="5590946" cy="15518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B0DF85C9-3E4C-6114-C30B-F29F4A3A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4707" y="984657"/>
            <a:ext cx="5727298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0AC04338-105F-CEE8-BA23-AA11911CE620}"/>
              </a:ext>
            </a:extLst>
          </p:cNvPr>
          <p:cNvSpPr/>
          <p:nvPr userDrawn="1"/>
        </p:nvSpPr>
        <p:spPr>
          <a:xfrm>
            <a:off x="-808742" y="4138977"/>
            <a:ext cx="6539698" cy="1469985"/>
          </a:xfrm>
          <a:prstGeom prst="roundRect">
            <a:avLst>
              <a:gd name="adj" fmla="val 14517"/>
            </a:avLst>
          </a:prstGeom>
          <a:gradFill>
            <a:gsLst>
              <a:gs pos="51900">
                <a:srgbClr val="00AEEF"/>
              </a:gs>
              <a:gs pos="0">
                <a:srgbClr val="183D6D"/>
              </a:gs>
              <a:gs pos="100000">
                <a:srgbClr val="00AEEF">
                  <a:alpha val="2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Рисунок 6">
            <a:extLst>
              <a:ext uri="{FF2B5EF4-FFF2-40B4-BE49-F238E27FC236}">
                <a16:creationId xmlns:a16="http://schemas.microsoft.com/office/drawing/2014/main" id="{696FD5B6-21DD-A970-C474-89417ABFA5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988" y="1323975"/>
            <a:ext cx="4676775" cy="3897313"/>
          </a:xfrm>
          <a:prstGeom prst="roundRect">
            <a:avLst>
              <a:gd name="adj" fmla="val 12509"/>
            </a:avLst>
          </a:pr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E14D3D4B-22B6-6F17-DCC7-A33085B39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7686" y="4365625"/>
            <a:ext cx="3863975" cy="313932"/>
          </a:xfrm>
        </p:spPr>
        <p:txBody>
          <a:bodyPr/>
          <a:lstStyle>
            <a:lvl1pPr>
              <a:defRPr i="1"/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86828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F9EDF7F7-6812-2686-6BCC-DABA2F5F14A5}"/>
              </a:ext>
            </a:extLst>
          </p:cNvPr>
          <p:cNvSpPr/>
          <p:nvPr userDrawn="1"/>
        </p:nvSpPr>
        <p:spPr>
          <a:xfrm>
            <a:off x="4687771" y="2241811"/>
            <a:ext cx="2380392" cy="3626554"/>
          </a:xfrm>
          <a:prstGeom prst="roundRect">
            <a:avLst>
              <a:gd name="adj" fmla="val 10686"/>
            </a:avLst>
          </a:prstGeom>
          <a:solidFill>
            <a:srgbClr val="00AEEF">
              <a:alpha val="24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D5C3795-01CC-975D-ECB1-06D10771AFD7}"/>
              </a:ext>
            </a:extLst>
          </p:cNvPr>
          <p:cNvSpPr/>
          <p:nvPr userDrawn="1"/>
        </p:nvSpPr>
        <p:spPr>
          <a:xfrm rot="2888064">
            <a:off x="9374493" y="-3365821"/>
            <a:ext cx="6181854" cy="6140220"/>
          </a:xfrm>
          <a:prstGeom prst="ellipse">
            <a:avLst/>
          </a:prstGeom>
          <a:noFill/>
          <a:ln w="393700">
            <a:gradFill>
              <a:gsLst>
                <a:gs pos="64529">
                  <a:srgbClr val="010101"/>
                </a:gs>
                <a:gs pos="21000">
                  <a:srgbClr val="00AEEF"/>
                </a:gs>
                <a:gs pos="0">
                  <a:srgbClr val="010101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B46EE68-2F8E-B245-EBB2-2F5645D52075}"/>
              </a:ext>
            </a:extLst>
          </p:cNvPr>
          <p:cNvSpPr/>
          <p:nvPr userDrawn="1"/>
        </p:nvSpPr>
        <p:spPr>
          <a:xfrm>
            <a:off x="407988" y="2241811"/>
            <a:ext cx="2380392" cy="3626554"/>
          </a:xfrm>
          <a:prstGeom prst="roundRect">
            <a:avLst>
              <a:gd name="adj" fmla="val 10686"/>
            </a:avLst>
          </a:prstGeom>
          <a:solidFill>
            <a:srgbClr val="00AEEF">
              <a:alpha val="24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2CBE515-3564-74F2-7F90-B49DDBA2E9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7259" y="2241550"/>
            <a:ext cx="2380392" cy="2228850"/>
          </a:xfrm>
          <a:prstGeom prst="roundRect">
            <a:avLst>
              <a:gd name="adj" fmla="val 10855"/>
            </a:avLst>
          </a:prstGeom>
          <a:pattFill prst="pct5">
            <a:fgClr>
              <a:srgbClr val="00AEEF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443E2A82-23CD-15D7-4334-3F15F6258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779" y="4740355"/>
            <a:ext cx="2967351" cy="341632"/>
          </a:xfrm>
        </p:spPr>
        <p:txBody>
          <a:bodyPr/>
          <a:lstStyle>
            <a:lvl1pPr marL="0" indent="0" algn="ctr">
              <a:buNone/>
              <a:defRPr sz="1800"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26" name="Заголовок 10">
            <a:extLst>
              <a:ext uri="{FF2B5EF4-FFF2-40B4-BE49-F238E27FC236}">
                <a16:creationId xmlns:a16="http://schemas.microsoft.com/office/drawing/2014/main" id="{4D9093FB-E320-0545-E00F-B86643291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2" y="1103021"/>
            <a:ext cx="7065010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0" name="Текст 37">
            <a:extLst>
              <a:ext uri="{FF2B5EF4-FFF2-40B4-BE49-F238E27FC236}">
                <a16:creationId xmlns:a16="http://schemas.microsoft.com/office/drawing/2014/main" id="{B640135E-623F-9BAE-06E8-0D744FEE15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3324" y="5185100"/>
            <a:ext cx="1558336" cy="315984"/>
          </a:xfrm>
        </p:spPr>
        <p:txBody>
          <a:bodyPr>
            <a:spAutoFit/>
          </a:bodyPr>
          <a:lstStyle>
            <a:lvl1pPr marL="0" indent="0" algn="ctr">
              <a:buNone/>
              <a:defRPr sz="160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32" name="Рисунок 14">
            <a:extLst>
              <a:ext uri="{FF2B5EF4-FFF2-40B4-BE49-F238E27FC236}">
                <a16:creationId xmlns:a16="http://schemas.microsoft.com/office/drawing/2014/main" id="{C71D12B0-E448-70CC-F679-49FD6C4148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87771" y="2241550"/>
            <a:ext cx="2380392" cy="2228850"/>
          </a:xfrm>
          <a:prstGeom prst="roundRect">
            <a:avLst>
              <a:gd name="adj" fmla="val 10855"/>
            </a:avLst>
          </a:prstGeom>
          <a:pattFill prst="pct5">
            <a:fgClr>
              <a:srgbClr val="00AEEF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FA5D82F0-9B5A-6AAC-9F2F-02B5F1F3068F}"/>
              </a:ext>
            </a:extLst>
          </p:cNvPr>
          <p:cNvSpPr/>
          <p:nvPr userDrawn="1"/>
        </p:nvSpPr>
        <p:spPr>
          <a:xfrm>
            <a:off x="8969013" y="2241811"/>
            <a:ext cx="2380392" cy="3626554"/>
          </a:xfrm>
          <a:prstGeom prst="roundRect">
            <a:avLst>
              <a:gd name="adj" fmla="val 10686"/>
            </a:avLst>
          </a:prstGeom>
          <a:solidFill>
            <a:srgbClr val="00AEEF">
              <a:alpha val="24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Рисунок 14">
            <a:extLst>
              <a:ext uri="{FF2B5EF4-FFF2-40B4-BE49-F238E27FC236}">
                <a16:creationId xmlns:a16="http://schemas.microsoft.com/office/drawing/2014/main" id="{6F6B65C5-7DA0-6A51-6354-579128447F4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68284" y="2241550"/>
            <a:ext cx="2380392" cy="2228850"/>
          </a:xfrm>
          <a:prstGeom prst="roundRect">
            <a:avLst>
              <a:gd name="adj" fmla="val 10855"/>
            </a:avLst>
          </a:prstGeom>
          <a:pattFill prst="pct5">
            <a:fgClr>
              <a:srgbClr val="00AEEF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2" name="Текст 37">
            <a:extLst>
              <a:ext uri="{FF2B5EF4-FFF2-40B4-BE49-F238E27FC236}">
                <a16:creationId xmlns:a16="http://schemas.microsoft.com/office/drawing/2014/main" id="{492F3D68-61BD-9961-0380-C13BF70BAE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98799" y="4738047"/>
            <a:ext cx="1558336" cy="343940"/>
          </a:xfrm>
        </p:spPr>
        <p:txBody>
          <a:bodyPr>
            <a:sp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3" name="Текст 37">
            <a:extLst>
              <a:ext uri="{FF2B5EF4-FFF2-40B4-BE49-F238E27FC236}">
                <a16:creationId xmlns:a16="http://schemas.microsoft.com/office/drawing/2014/main" id="{4BF17FA4-A5C9-3922-CF28-655A58B3A9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98799" y="5185100"/>
            <a:ext cx="1558336" cy="315984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4" name="Текст 37">
            <a:extLst>
              <a:ext uri="{FF2B5EF4-FFF2-40B4-BE49-F238E27FC236}">
                <a16:creationId xmlns:a16="http://schemas.microsoft.com/office/drawing/2014/main" id="{88E1BF80-0BCF-50CD-94B3-CC9D8252119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83712" y="4738046"/>
            <a:ext cx="2264964" cy="393789"/>
          </a:xfr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5" name="Текст 37">
            <a:extLst>
              <a:ext uri="{FF2B5EF4-FFF2-40B4-BE49-F238E27FC236}">
                <a16:creationId xmlns:a16="http://schemas.microsoft.com/office/drawing/2014/main" id="{08743438-1583-4F1C-921C-564892BD14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83711" y="5185100"/>
            <a:ext cx="2264964" cy="315984"/>
          </a:xfrm>
        </p:spPr>
        <p:txBody>
          <a:bodyPr wrap="square">
            <a:spAutoFit/>
          </a:bodyPr>
          <a:lstStyle>
            <a:lvl1pPr marL="0" indent="0" algn="ctr">
              <a:buNone/>
              <a:defRPr sz="1600">
                <a:solidFill>
                  <a:schemeClr val="accent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7" name="Текст 37">
            <a:extLst>
              <a:ext uri="{FF2B5EF4-FFF2-40B4-BE49-F238E27FC236}">
                <a16:creationId xmlns:a16="http://schemas.microsoft.com/office/drawing/2014/main" id="{4691A458-4C71-4DB3-D7F5-5AC140AA83D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17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85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3B54D85-C735-7EB6-6FEE-586494E4CA00}"/>
              </a:ext>
            </a:extLst>
          </p:cNvPr>
          <p:cNvSpPr/>
          <p:nvPr userDrawn="1"/>
        </p:nvSpPr>
        <p:spPr>
          <a:xfrm>
            <a:off x="6644203" y="776984"/>
            <a:ext cx="5104884" cy="1469985"/>
          </a:xfrm>
          <a:prstGeom prst="roundRect">
            <a:avLst>
              <a:gd name="adj" fmla="val 14517"/>
            </a:avLst>
          </a:prstGeom>
          <a:gradFill>
            <a:gsLst>
              <a:gs pos="51900">
                <a:srgbClr val="00AEEF"/>
              </a:gs>
              <a:gs pos="0">
                <a:srgbClr val="183D6D"/>
              </a:gs>
              <a:gs pos="100000">
                <a:srgbClr val="00AEEF">
                  <a:alpha val="21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10F57E7-C80F-784F-89A4-DC62B6ED4373}"/>
              </a:ext>
            </a:extLst>
          </p:cNvPr>
          <p:cNvSpPr/>
          <p:nvPr userDrawn="1"/>
        </p:nvSpPr>
        <p:spPr>
          <a:xfrm>
            <a:off x="6644203" y="2559783"/>
            <a:ext cx="5104884" cy="1469985"/>
          </a:xfrm>
          <a:prstGeom prst="roundRect">
            <a:avLst>
              <a:gd name="adj" fmla="val 14517"/>
            </a:avLst>
          </a:prstGeom>
          <a:noFill/>
          <a:ln w="12700">
            <a:gradFill>
              <a:gsLst>
                <a:gs pos="0">
                  <a:srgbClr val="93E3FF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EB09D4A-195B-2046-5E5F-265E20CC23D1}"/>
              </a:ext>
            </a:extLst>
          </p:cNvPr>
          <p:cNvSpPr/>
          <p:nvPr userDrawn="1"/>
        </p:nvSpPr>
        <p:spPr>
          <a:xfrm>
            <a:off x="6644203" y="4342583"/>
            <a:ext cx="5104884" cy="1469985"/>
          </a:xfrm>
          <a:prstGeom prst="roundRect">
            <a:avLst>
              <a:gd name="adj" fmla="val 14517"/>
            </a:avLst>
          </a:prstGeom>
          <a:noFill/>
          <a:ln w="12700">
            <a:gradFill>
              <a:gsLst>
                <a:gs pos="0">
                  <a:srgbClr val="93E3FF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Рисунок 30">
            <a:extLst>
              <a:ext uri="{FF2B5EF4-FFF2-40B4-BE49-F238E27FC236}">
                <a16:creationId xmlns:a16="http://schemas.microsoft.com/office/drawing/2014/main" id="{C55CAC75-7605-63F8-8238-B395363FC8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794090" y="2669788"/>
            <a:ext cx="1494504" cy="1249973"/>
          </a:xfrm>
          <a:prstGeom prst="roundRect">
            <a:avLst>
              <a:gd name="adj" fmla="val 17480"/>
            </a:avLst>
          </a:prstGeom>
          <a:pattFill prst="pct5">
            <a:fgClr>
              <a:srgbClr val="00AEEF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3" name="Рисунок 30">
            <a:extLst>
              <a:ext uri="{FF2B5EF4-FFF2-40B4-BE49-F238E27FC236}">
                <a16:creationId xmlns:a16="http://schemas.microsoft.com/office/drawing/2014/main" id="{22792F3B-B0F5-BB14-C8F1-36808320EA4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94090" y="886989"/>
            <a:ext cx="1494504" cy="1249973"/>
          </a:xfrm>
          <a:prstGeom prst="roundRect">
            <a:avLst>
              <a:gd name="adj" fmla="val 17480"/>
            </a:avLst>
          </a:prstGeom>
          <a:pattFill prst="pct5">
            <a:fgClr>
              <a:srgbClr val="00AEEF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4" name="Текст 37">
            <a:extLst>
              <a:ext uri="{FF2B5EF4-FFF2-40B4-BE49-F238E27FC236}">
                <a16:creationId xmlns:a16="http://schemas.microsoft.com/office/drawing/2014/main" id="{59E331B8-DDF8-943B-CDE3-F288926EE61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87729" y="1145251"/>
            <a:ext cx="1558336" cy="343940"/>
          </a:xfrm>
        </p:spPr>
        <p:txBody>
          <a:bodyPr>
            <a:sp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5" name="Текст 37">
            <a:extLst>
              <a:ext uri="{FF2B5EF4-FFF2-40B4-BE49-F238E27FC236}">
                <a16:creationId xmlns:a16="http://schemas.microsoft.com/office/drawing/2014/main" id="{7C35D842-D236-57F8-6D10-333505FF92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87729" y="1572937"/>
            <a:ext cx="1558336" cy="315984"/>
          </a:xfrm>
        </p:spPr>
        <p:txBody>
          <a:bodyPr>
            <a:sp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6" name="Текст 37">
            <a:extLst>
              <a:ext uri="{FF2B5EF4-FFF2-40B4-BE49-F238E27FC236}">
                <a16:creationId xmlns:a16="http://schemas.microsoft.com/office/drawing/2014/main" id="{3CC43527-A41A-5B16-0228-87EBDFF8E8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87729" y="2939314"/>
            <a:ext cx="2374438" cy="343470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7" name="Текст 37">
            <a:extLst>
              <a:ext uri="{FF2B5EF4-FFF2-40B4-BE49-F238E27FC236}">
                <a16:creationId xmlns:a16="http://schemas.microsoft.com/office/drawing/2014/main" id="{089B5FAB-0E07-30DC-2590-4A2496BBDB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87729" y="3367000"/>
            <a:ext cx="2374438" cy="317459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 i="0">
                <a:solidFill>
                  <a:schemeClr val="accent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8" name="Текст 37">
            <a:extLst>
              <a:ext uri="{FF2B5EF4-FFF2-40B4-BE49-F238E27FC236}">
                <a16:creationId xmlns:a16="http://schemas.microsoft.com/office/drawing/2014/main" id="{D8D10691-5F48-4C0D-58ED-D712A94F07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87729" y="4769799"/>
            <a:ext cx="2374438" cy="345544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9" name="Текст 37">
            <a:extLst>
              <a:ext uri="{FF2B5EF4-FFF2-40B4-BE49-F238E27FC236}">
                <a16:creationId xmlns:a16="http://schemas.microsoft.com/office/drawing/2014/main" id="{4DF69C59-832F-2C2A-773C-09B2BBBF77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87729" y="5197485"/>
            <a:ext cx="2374438" cy="317459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 i="0">
                <a:solidFill>
                  <a:schemeClr val="accent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0" name="Рисунок 30">
            <a:extLst>
              <a:ext uri="{FF2B5EF4-FFF2-40B4-BE49-F238E27FC236}">
                <a16:creationId xmlns:a16="http://schemas.microsoft.com/office/drawing/2014/main" id="{16B6895E-1EB1-ADA7-BB25-52A0FD4E9C2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94090" y="4452588"/>
            <a:ext cx="1494504" cy="1249973"/>
          </a:xfrm>
          <a:prstGeom prst="roundRect">
            <a:avLst>
              <a:gd name="adj" fmla="val 17480"/>
            </a:avLst>
          </a:prstGeom>
          <a:pattFill prst="pct5">
            <a:fgClr>
              <a:srgbClr val="00AEEF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21" name="Заголовок 10">
            <a:extLst>
              <a:ext uri="{FF2B5EF4-FFF2-40B4-BE49-F238E27FC236}">
                <a16:creationId xmlns:a16="http://schemas.microsoft.com/office/drawing/2014/main" id="{874639A9-62EF-5081-46F4-BF7DBEB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72" y="1103021"/>
            <a:ext cx="6144927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23" name="Подзаголовок 2">
            <a:extLst>
              <a:ext uri="{FF2B5EF4-FFF2-40B4-BE49-F238E27FC236}">
                <a16:creationId xmlns:a16="http://schemas.microsoft.com/office/drawing/2014/main" id="{E6D2D7C9-8CD1-3E7C-9037-238C9CB2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172" y="1823030"/>
            <a:ext cx="5590946" cy="313932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D1AE397-5E29-CD61-AA8D-17FC7B312BA8}"/>
              </a:ext>
            </a:extLst>
          </p:cNvPr>
          <p:cNvSpPr/>
          <p:nvPr userDrawn="1"/>
        </p:nvSpPr>
        <p:spPr>
          <a:xfrm rot="8092892">
            <a:off x="-1859115" y="4013430"/>
            <a:ext cx="2375105" cy="2375105"/>
          </a:xfrm>
          <a:prstGeom prst="ellipse">
            <a:avLst/>
          </a:prstGeom>
          <a:noFill/>
          <a:ln w="393700">
            <a:gradFill>
              <a:gsLst>
                <a:gs pos="0">
                  <a:srgbClr val="010101"/>
                </a:gs>
                <a:gs pos="31000">
                  <a:srgbClr val="00AEEF"/>
                </a:gs>
                <a:gs pos="66000">
                  <a:srgbClr val="010101"/>
                </a:gs>
                <a:gs pos="100000">
                  <a:srgbClr val="00AEE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Текст 37">
            <a:extLst>
              <a:ext uri="{FF2B5EF4-FFF2-40B4-BE49-F238E27FC236}">
                <a16:creationId xmlns:a16="http://schemas.microsoft.com/office/drawing/2014/main" id="{D914848C-7571-E8BB-E4ED-BDC26FAA98C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217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4" name="Текст 37">
            <a:extLst>
              <a:ext uri="{FF2B5EF4-FFF2-40B4-BE49-F238E27FC236}">
                <a16:creationId xmlns:a16="http://schemas.microsoft.com/office/drawing/2014/main" id="{82C196D1-0959-EA5D-C83F-A4A69B1D9B5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2172" y="3428999"/>
            <a:ext cx="4941160" cy="317459"/>
          </a:xfrm>
        </p:spPr>
        <p:txBody>
          <a:bodyPr wrap="square">
            <a:sp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7849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1B37A70B-F376-587E-5DC1-71A3E9A16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3644" y="1810833"/>
            <a:ext cx="5590946" cy="317459"/>
          </a:xfrm>
        </p:spPr>
        <p:txBody>
          <a:bodyPr/>
          <a:lstStyle>
            <a:lvl1pPr marL="0" indent="0" algn="l">
              <a:buNone/>
              <a:defRPr sz="1600" b="0" i="0">
                <a:latin typeface="Onest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43D8E92-B9CE-9B0E-9C25-B92F6A733C4B}"/>
              </a:ext>
            </a:extLst>
          </p:cNvPr>
          <p:cNvSpPr/>
          <p:nvPr userDrawn="1"/>
        </p:nvSpPr>
        <p:spPr>
          <a:xfrm rot="2352061">
            <a:off x="-2317919" y="-1140501"/>
            <a:ext cx="6769795" cy="5832651"/>
          </a:xfrm>
          <a:prstGeom prst="roundRect">
            <a:avLst>
              <a:gd name="adj" fmla="val 1451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142875">
            <a:solidFill>
              <a:srgbClr val="00AE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Рисунок 30">
            <a:extLst>
              <a:ext uri="{FF2B5EF4-FFF2-40B4-BE49-F238E27FC236}">
                <a16:creationId xmlns:a16="http://schemas.microsoft.com/office/drawing/2014/main" id="{40B7DBF0-166C-9280-8B7E-0DADF81045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 rot="18594179">
            <a:off x="-1792823" y="-1598473"/>
            <a:ext cx="5714489" cy="6695650"/>
          </a:xfrm>
          <a:prstGeom prst="roundRect">
            <a:avLst>
              <a:gd name="adj" fmla="val 13857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11" name="Текст 37">
            <a:extLst>
              <a:ext uri="{FF2B5EF4-FFF2-40B4-BE49-F238E27FC236}">
                <a16:creationId xmlns:a16="http://schemas.microsoft.com/office/drawing/2014/main" id="{EBF67B81-3143-6749-877B-FC16A42070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34415" y="4876279"/>
            <a:ext cx="1792992" cy="315984"/>
          </a:xfrm>
        </p:spPr>
        <p:txBody>
          <a:bodyPr>
            <a:sp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2" name="Текст 37">
            <a:extLst>
              <a:ext uri="{FF2B5EF4-FFF2-40B4-BE49-F238E27FC236}">
                <a16:creationId xmlns:a16="http://schemas.microsoft.com/office/drawing/2014/main" id="{96A6982A-76AC-34DA-9E68-981142E5F4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34415" y="4157891"/>
            <a:ext cx="3141999" cy="486287"/>
          </a:xfrm>
        </p:spPr>
        <p:txBody>
          <a:bodyPr>
            <a:spAutoFit/>
          </a:bodyPr>
          <a:lstStyle>
            <a:lvl1pPr marL="0" indent="0" algn="l">
              <a:buNone/>
              <a:defRPr sz="2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3" name="Текст 37">
            <a:extLst>
              <a:ext uri="{FF2B5EF4-FFF2-40B4-BE49-F238E27FC236}">
                <a16:creationId xmlns:a16="http://schemas.microsoft.com/office/drawing/2014/main" id="{7B1CA387-A6D3-E0CB-8691-8984CA7B1AA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00918" y="4876279"/>
            <a:ext cx="1792992" cy="315984"/>
          </a:xfrm>
        </p:spPr>
        <p:txBody>
          <a:bodyPr>
            <a:sp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4" name="Текст 37">
            <a:extLst>
              <a:ext uri="{FF2B5EF4-FFF2-40B4-BE49-F238E27FC236}">
                <a16:creationId xmlns:a16="http://schemas.microsoft.com/office/drawing/2014/main" id="{0AD00541-491E-6DD4-3F27-7B22D66FF22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300918" y="4157892"/>
            <a:ext cx="2922711" cy="486287"/>
          </a:xfrm>
        </p:spPr>
        <p:txBody>
          <a:bodyPr>
            <a:spAutoFit/>
          </a:bodyPr>
          <a:lstStyle>
            <a:lvl1pPr marL="0" indent="0" algn="l">
              <a:buNone/>
              <a:defRPr sz="2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Текст 37">
            <a:extLst>
              <a:ext uri="{FF2B5EF4-FFF2-40B4-BE49-F238E27FC236}">
                <a16:creationId xmlns:a16="http://schemas.microsoft.com/office/drawing/2014/main" id="{AA9A59C4-1D5A-C918-7FE5-583D4F37890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4629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8" name="Заголовок 10">
            <a:extLst>
              <a:ext uri="{FF2B5EF4-FFF2-40B4-BE49-F238E27FC236}">
                <a16:creationId xmlns:a16="http://schemas.microsoft.com/office/drawing/2014/main" id="{2A4C38DC-65C9-3F05-36A0-924A3766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644" y="1103021"/>
            <a:ext cx="6144927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30">
            <a:extLst>
              <a:ext uri="{FF2B5EF4-FFF2-40B4-BE49-F238E27FC236}">
                <a16:creationId xmlns:a16="http://schemas.microsoft.com/office/drawing/2014/main" id="{70619409-A5EA-CE11-2706-C55452B4C1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95335" y="-366430"/>
            <a:ext cx="2986518" cy="3661204"/>
          </a:xfrm>
          <a:prstGeom prst="roundRect">
            <a:avLst>
              <a:gd name="adj" fmla="val 1748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00AE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4" name="Рисунок 30">
            <a:extLst>
              <a:ext uri="{FF2B5EF4-FFF2-40B4-BE49-F238E27FC236}">
                <a16:creationId xmlns:a16="http://schemas.microsoft.com/office/drawing/2014/main" id="{5F9557AD-3C8D-E9CD-DF0D-D27BB1F1A4C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95335" y="3563227"/>
            <a:ext cx="2986518" cy="3661204"/>
          </a:xfrm>
          <a:prstGeom prst="roundRect">
            <a:avLst>
              <a:gd name="adj" fmla="val 1748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00AE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" name="Рисунок 30">
            <a:extLst>
              <a:ext uri="{FF2B5EF4-FFF2-40B4-BE49-F238E27FC236}">
                <a16:creationId xmlns:a16="http://schemas.microsoft.com/office/drawing/2014/main" id="{7B87FF75-D3B7-3086-B522-6C5DD264E7F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0073742" y="2475271"/>
            <a:ext cx="2986518" cy="3661204"/>
          </a:xfrm>
          <a:prstGeom prst="roundRect">
            <a:avLst>
              <a:gd name="adj" fmla="val 1748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00AE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6" name="Рисунок 30">
            <a:extLst>
              <a:ext uri="{FF2B5EF4-FFF2-40B4-BE49-F238E27FC236}">
                <a16:creationId xmlns:a16="http://schemas.microsoft.com/office/drawing/2014/main" id="{06977432-3DBE-1826-6269-E10413240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073742" y="-1510097"/>
            <a:ext cx="2986518" cy="3661204"/>
          </a:xfrm>
          <a:prstGeom prst="roundRect">
            <a:avLst>
              <a:gd name="adj" fmla="val 1748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38100">
            <a:solidFill>
              <a:srgbClr val="00AE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1A21C486-0807-BD85-48BF-C54042E0E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662" y="1816791"/>
            <a:ext cx="5590946" cy="317459"/>
          </a:xfrm>
        </p:spPr>
        <p:txBody>
          <a:bodyPr/>
          <a:lstStyle>
            <a:lvl1pPr marL="0" indent="0" algn="l">
              <a:buNone/>
              <a:defRPr sz="1600" b="0" i="0">
                <a:latin typeface="Onest Light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2" name="Текст 37">
            <a:extLst>
              <a:ext uri="{FF2B5EF4-FFF2-40B4-BE49-F238E27FC236}">
                <a16:creationId xmlns:a16="http://schemas.microsoft.com/office/drawing/2014/main" id="{42ABC0FA-B21B-DA41-AC22-0C0341FD2A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17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5" name="Текст 37">
            <a:extLst>
              <a:ext uri="{FF2B5EF4-FFF2-40B4-BE49-F238E27FC236}">
                <a16:creationId xmlns:a16="http://schemas.microsoft.com/office/drawing/2014/main" id="{E74AC57D-71B4-4C05-6E9C-605DD7C787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2785" y="4876279"/>
            <a:ext cx="1792992" cy="315984"/>
          </a:xfrm>
        </p:spPr>
        <p:txBody>
          <a:bodyPr>
            <a:sp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8" name="Текст 37">
            <a:extLst>
              <a:ext uri="{FF2B5EF4-FFF2-40B4-BE49-F238E27FC236}">
                <a16:creationId xmlns:a16="http://schemas.microsoft.com/office/drawing/2014/main" id="{43894F52-8B9C-2CA9-0AE8-8713317331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62785" y="4157891"/>
            <a:ext cx="3141999" cy="486287"/>
          </a:xfrm>
        </p:spPr>
        <p:txBody>
          <a:bodyPr>
            <a:spAutoFit/>
          </a:bodyPr>
          <a:lstStyle>
            <a:lvl1pPr marL="0" indent="0" algn="l">
              <a:buNone/>
              <a:defRPr sz="2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9" name="Текст 37">
            <a:extLst>
              <a:ext uri="{FF2B5EF4-FFF2-40B4-BE49-F238E27FC236}">
                <a16:creationId xmlns:a16="http://schemas.microsoft.com/office/drawing/2014/main" id="{195F304B-7426-FC35-6496-AD2C9941D81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29288" y="4876279"/>
            <a:ext cx="1792992" cy="315984"/>
          </a:xfrm>
        </p:spPr>
        <p:txBody>
          <a:bodyPr>
            <a:sp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0" name="Текст 37">
            <a:extLst>
              <a:ext uri="{FF2B5EF4-FFF2-40B4-BE49-F238E27FC236}">
                <a16:creationId xmlns:a16="http://schemas.microsoft.com/office/drawing/2014/main" id="{8C9E3C69-59CD-9F95-147D-2EDF745116A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9288" y="4157892"/>
            <a:ext cx="2922711" cy="486287"/>
          </a:xfrm>
        </p:spPr>
        <p:txBody>
          <a:bodyPr>
            <a:spAutoFit/>
          </a:bodyPr>
          <a:lstStyle>
            <a:lvl1pPr marL="0" indent="0" algn="l">
              <a:buNone/>
              <a:defRPr sz="28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1" name="Заголовок 10">
            <a:extLst>
              <a:ext uri="{FF2B5EF4-FFF2-40B4-BE49-F238E27FC236}">
                <a16:creationId xmlns:a16="http://schemas.microsoft.com/office/drawing/2014/main" id="{B158F44B-0DF2-D63A-42BE-F7650234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1103021"/>
            <a:ext cx="6144927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74">
            <a:extLst>
              <a:ext uri="{FF2B5EF4-FFF2-40B4-BE49-F238E27FC236}">
                <a16:creationId xmlns:a16="http://schemas.microsoft.com/office/drawing/2014/main" id="{1DA73ACC-5477-C14C-A321-D6FB5F8B99D4}"/>
              </a:ext>
            </a:extLst>
          </p:cNvPr>
          <p:cNvSpPr/>
          <p:nvPr userDrawn="1"/>
        </p:nvSpPr>
        <p:spPr>
          <a:xfrm>
            <a:off x="6764847" y="-1321300"/>
            <a:ext cx="10207543" cy="10207538"/>
          </a:xfrm>
          <a:prstGeom prst="ellipse">
            <a:avLst/>
          </a:prstGeom>
          <a:gradFill flip="none" rotWithShape="1">
            <a:gsLst>
              <a:gs pos="0">
                <a:srgbClr val="00AEEF"/>
              </a:gs>
              <a:gs pos="88745">
                <a:srgbClr val="183D6D"/>
              </a:gs>
              <a:gs pos="54000">
                <a:srgbClr val="0079A4"/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ru-RU" sz="450" b="1" kern="0" dirty="0" err="1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B9CD70BD-2868-393A-3956-7523C34548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1902" y="1664277"/>
            <a:ext cx="7778684" cy="5166863"/>
          </a:xfrm>
          <a:prstGeom prst="rect">
            <a:avLst/>
          </a:prstGeom>
        </p:spPr>
      </p:pic>
      <p:sp>
        <p:nvSpPr>
          <p:cNvPr id="5" name="Рисунок 19">
            <a:extLst>
              <a:ext uri="{FF2B5EF4-FFF2-40B4-BE49-F238E27FC236}">
                <a16:creationId xmlns:a16="http://schemas.microsoft.com/office/drawing/2014/main" id="{86FBC06D-06E3-74E3-4AEE-8C195093B9EE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92240" y="2505456"/>
            <a:ext cx="5094019" cy="3054096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D3DDBD5F-0C8C-9657-A877-6DB4D26D89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7625" y="2718518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Текст 17">
            <a:extLst>
              <a:ext uri="{FF2B5EF4-FFF2-40B4-BE49-F238E27FC236}">
                <a16:creationId xmlns:a16="http://schemas.microsoft.com/office/drawing/2014/main" id="{65417B50-0AE6-6F94-BDA8-41CCB460B42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77625" y="3424943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Текст 17">
            <a:extLst>
              <a:ext uri="{FF2B5EF4-FFF2-40B4-BE49-F238E27FC236}">
                <a16:creationId xmlns:a16="http://schemas.microsoft.com/office/drawing/2014/main" id="{44844AA7-461B-E2D3-B66F-8357B097A3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77625" y="4176685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Текст 17">
            <a:extLst>
              <a:ext uri="{FF2B5EF4-FFF2-40B4-BE49-F238E27FC236}">
                <a16:creationId xmlns:a16="http://schemas.microsoft.com/office/drawing/2014/main" id="{6A744229-AAD7-9ECA-6278-FBC0C3D71AB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7625" y="4907146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" name="Текст 37">
            <a:extLst>
              <a:ext uri="{FF2B5EF4-FFF2-40B4-BE49-F238E27FC236}">
                <a16:creationId xmlns:a16="http://schemas.microsoft.com/office/drawing/2014/main" id="{71E8B492-293F-AD9C-C1F1-78CABA1470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217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2" name="Заголовок 10">
            <a:extLst>
              <a:ext uri="{FF2B5EF4-FFF2-40B4-BE49-F238E27FC236}">
                <a16:creationId xmlns:a16="http://schemas.microsoft.com/office/drawing/2014/main" id="{A9388ADC-0553-3E47-5091-CAFE256D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7" y="1103021"/>
            <a:ext cx="6144927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теле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74">
            <a:extLst>
              <a:ext uri="{FF2B5EF4-FFF2-40B4-BE49-F238E27FC236}">
                <a16:creationId xmlns:a16="http://schemas.microsoft.com/office/drawing/2014/main" id="{4EF47D34-45CC-D729-0654-87AB165AA8EF}"/>
              </a:ext>
            </a:extLst>
          </p:cNvPr>
          <p:cNvSpPr/>
          <p:nvPr userDrawn="1"/>
        </p:nvSpPr>
        <p:spPr>
          <a:xfrm rot="2253988">
            <a:off x="-1715238" y="-1531296"/>
            <a:ext cx="5885335" cy="5885332"/>
          </a:xfrm>
          <a:prstGeom prst="ellipse">
            <a:avLst/>
          </a:prstGeom>
          <a:gradFill flip="none" rotWithShape="1">
            <a:gsLst>
              <a:gs pos="100000">
                <a:srgbClr val="00AEEF"/>
              </a:gs>
              <a:gs pos="0">
                <a:srgbClr val="183D6D"/>
              </a:gs>
              <a:gs pos="66000">
                <a:srgbClr val="0079A4"/>
              </a:gs>
            </a:gsLst>
            <a:lin ang="4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ru-RU" sz="450" b="1" kern="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44EE140E-7259-9AAA-DEBD-88693CF3A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1916">
            <a:off x="-544932" y="527916"/>
            <a:ext cx="2454367" cy="4927099"/>
          </a:xfrm>
          <a:prstGeom prst="rect">
            <a:avLst/>
          </a:prstGeom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20318A4F-9D48-1829-4909-9501DF9F64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6481">
            <a:off x="2139300" y="280121"/>
            <a:ext cx="1781884" cy="3962962"/>
          </a:xfrm>
          <a:prstGeom prst="rect">
            <a:avLst/>
          </a:prstGeom>
        </p:spPr>
      </p:pic>
      <p:sp>
        <p:nvSpPr>
          <p:cNvPr id="4" name="Рисунок 24">
            <a:extLst>
              <a:ext uri="{FF2B5EF4-FFF2-40B4-BE49-F238E27FC236}">
                <a16:creationId xmlns:a16="http://schemas.microsoft.com/office/drawing/2014/main" id="{B988C640-2FDD-8548-1F4F-CA9516164AA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 rot="19270593">
            <a:off x="2208140" y="387075"/>
            <a:ext cx="1619313" cy="3736202"/>
          </a:xfrm>
          <a:prstGeom prst="roundRect">
            <a:avLst>
              <a:gd name="adj" fmla="val 13235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234CE3F6-4F23-04D5-6AC3-BAC2716800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4601" y="2854013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Текст 17">
            <a:extLst>
              <a:ext uri="{FF2B5EF4-FFF2-40B4-BE49-F238E27FC236}">
                <a16:creationId xmlns:a16="http://schemas.microsoft.com/office/drawing/2014/main" id="{2D240438-20A9-0D27-74AA-E68BA1D3D26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534601" y="4060179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Текст 37">
            <a:extLst>
              <a:ext uri="{FF2B5EF4-FFF2-40B4-BE49-F238E27FC236}">
                <a16:creationId xmlns:a16="http://schemas.microsoft.com/office/drawing/2014/main" id="{4463BE5A-9F07-25BB-79F3-DDC7BEA1F5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34601" y="2426460"/>
            <a:ext cx="3664970" cy="371897"/>
          </a:xfrm>
        </p:spPr>
        <p:txBody>
          <a:bodyPr>
            <a:spAutoFit/>
          </a:bodyPr>
          <a:lstStyle>
            <a:lvl1pPr marL="0" indent="0" algn="l">
              <a:buNone/>
              <a:defRPr sz="20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1" name="Текст 37">
            <a:extLst>
              <a:ext uri="{FF2B5EF4-FFF2-40B4-BE49-F238E27FC236}">
                <a16:creationId xmlns:a16="http://schemas.microsoft.com/office/drawing/2014/main" id="{8301E804-630F-8583-7ACE-20F60F6F024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34601" y="3624990"/>
            <a:ext cx="3664970" cy="371897"/>
          </a:xfrm>
        </p:spPr>
        <p:txBody>
          <a:bodyPr>
            <a:spAutoFit/>
          </a:bodyPr>
          <a:lstStyle>
            <a:lvl1pPr marL="0" indent="0" algn="l">
              <a:buNone/>
              <a:defRPr sz="20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" name="Текст 37">
            <a:extLst>
              <a:ext uri="{FF2B5EF4-FFF2-40B4-BE49-F238E27FC236}">
                <a16:creationId xmlns:a16="http://schemas.microsoft.com/office/drawing/2014/main" id="{630EB859-7C8C-3A01-1403-C5E70BB931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12520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6" name="Заголовок 10">
            <a:extLst>
              <a:ext uri="{FF2B5EF4-FFF2-40B4-BE49-F238E27FC236}">
                <a16:creationId xmlns:a16="http://schemas.microsoft.com/office/drawing/2014/main" id="{090423D2-3B20-8AE4-FD41-953983B9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644" y="1103021"/>
            <a:ext cx="6144927" cy="59093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19" name="Рисунок 24">
            <a:extLst>
              <a:ext uri="{FF2B5EF4-FFF2-40B4-BE49-F238E27FC236}">
                <a16:creationId xmlns:a16="http://schemas.microsoft.com/office/drawing/2014/main" id="{2C53ADB6-A474-6CCD-6392-165880C7A4C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 rot="19217983">
            <a:off x="-434672" y="629374"/>
            <a:ext cx="2250103" cy="4672070"/>
          </a:xfrm>
          <a:prstGeom prst="roundRect">
            <a:avLst>
              <a:gd name="adj" fmla="val 11831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5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B3A0840-15E2-7D44-A26C-223023F4E5DD}"/>
              </a:ext>
            </a:extLst>
          </p:cNvPr>
          <p:cNvGrpSpPr/>
          <p:nvPr userDrawn="1"/>
        </p:nvGrpSpPr>
        <p:grpSpPr>
          <a:xfrm>
            <a:off x="2521650" y="3163334"/>
            <a:ext cx="1592128" cy="385931"/>
            <a:chOff x="2521650" y="2790494"/>
            <a:chExt cx="1592128" cy="385931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19E20E5-D3F3-79DB-F73E-7B13EDC49CC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229" y="2841643"/>
              <a:ext cx="1194767" cy="0"/>
            </a:xfrm>
            <a:prstGeom prst="line">
              <a:avLst/>
            </a:prstGeom>
            <a:ln>
              <a:solidFill>
                <a:srgbClr val="93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4831648-8A07-28A4-7D77-8DA6A75465A9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96" y="2841643"/>
              <a:ext cx="334782" cy="334782"/>
            </a:xfrm>
            <a:prstGeom prst="line">
              <a:avLst/>
            </a:prstGeom>
            <a:ln>
              <a:solidFill>
                <a:srgbClr val="93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CDE94E28-8091-B13D-71A6-DC953792D7D2}"/>
                </a:ext>
              </a:extLst>
            </p:cNvPr>
            <p:cNvSpPr/>
            <p:nvPr/>
          </p:nvSpPr>
          <p:spPr>
            <a:xfrm>
              <a:off x="2521650" y="2790494"/>
              <a:ext cx="102298" cy="102298"/>
            </a:xfrm>
            <a:prstGeom prst="ellipse">
              <a:avLst/>
            </a:prstGeom>
            <a:solidFill>
              <a:srgbClr val="93E3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13618DD-910F-7194-4711-5C287EC66BD2}"/>
              </a:ext>
            </a:extLst>
          </p:cNvPr>
          <p:cNvGrpSpPr/>
          <p:nvPr userDrawn="1"/>
        </p:nvGrpSpPr>
        <p:grpSpPr>
          <a:xfrm flipH="1">
            <a:off x="8086160" y="3163334"/>
            <a:ext cx="1592128" cy="385931"/>
            <a:chOff x="2521650" y="2790494"/>
            <a:chExt cx="1592128" cy="385931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AF6F1194-6FFE-A5BC-0812-2D794DFBCEB1}"/>
                </a:ext>
              </a:extLst>
            </p:cNvPr>
            <p:cNvCxnSpPr>
              <a:cxnSpLocks/>
            </p:cNvCxnSpPr>
            <p:nvPr/>
          </p:nvCxnSpPr>
          <p:spPr>
            <a:xfrm>
              <a:off x="2584229" y="2841643"/>
              <a:ext cx="1194767" cy="0"/>
            </a:xfrm>
            <a:prstGeom prst="line">
              <a:avLst/>
            </a:prstGeom>
            <a:ln>
              <a:solidFill>
                <a:srgbClr val="93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FB687C70-48BB-0EE9-B1EA-55E553C66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78996" y="2841643"/>
              <a:ext cx="334782" cy="334782"/>
            </a:xfrm>
            <a:prstGeom prst="line">
              <a:avLst/>
            </a:prstGeom>
            <a:ln>
              <a:solidFill>
                <a:srgbClr val="93E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99D669B7-A3F5-93FE-471D-BAE14E8DB66A}"/>
                </a:ext>
              </a:extLst>
            </p:cNvPr>
            <p:cNvSpPr/>
            <p:nvPr/>
          </p:nvSpPr>
          <p:spPr>
            <a:xfrm>
              <a:off x="2521650" y="2790494"/>
              <a:ext cx="102298" cy="102298"/>
            </a:xfrm>
            <a:prstGeom prst="ellipse">
              <a:avLst/>
            </a:prstGeom>
            <a:solidFill>
              <a:srgbClr val="93E3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Овал 74">
            <a:extLst>
              <a:ext uri="{FF2B5EF4-FFF2-40B4-BE49-F238E27FC236}">
                <a16:creationId xmlns:a16="http://schemas.microsoft.com/office/drawing/2014/main" id="{4D82223D-AF6B-6E30-4BA1-4DCE1A34E99A}"/>
              </a:ext>
            </a:extLst>
          </p:cNvPr>
          <p:cNvSpPr/>
          <p:nvPr userDrawn="1"/>
        </p:nvSpPr>
        <p:spPr>
          <a:xfrm rot="11700000">
            <a:off x="2871270" y="2504663"/>
            <a:ext cx="6449459" cy="6449456"/>
          </a:xfrm>
          <a:prstGeom prst="ellipse">
            <a:avLst/>
          </a:prstGeom>
          <a:gradFill flip="none" rotWithShape="1">
            <a:gsLst>
              <a:gs pos="100000">
                <a:srgbClr val="00AEEF"/>
              </a:gs>
              <a:gs pos="0">
                <a:srgbClr val="183D6D"/>
              </a:gs>
              <a:gs pos="66000">
                <a:srgbClr val="0079A4"/>
              </a:gs>
            </a:gsLst>
            <a:lin ang="48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glow>
              <a:schemeClr val="bg1"/>
            </a:glow>
            <a:outerShdw sx="1000" sy="1000" algn="ctr" rotWithShape="0">
              <a:srgbClr val="367CFF"/>
            </a:out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ru-RU" sz="450" b="1" kern="0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7BC0112-F832-56D4-5D2C-9E24191D79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3707477" y="3228966"/>
            <a:ext cx="4777044" cy="36649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8C8BC-8CAB-D268-BFB9-21F0EA1CA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46331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6" name="Рисунок 7">
            <a:extLst>
              <a:ext uri="{FF2B5EF4-FFF2-40B4-BE49-F238E27FC236}">
                <a16:creationId xmlns:a16="http://schemas.microsoft.com/office/drawing/2014/main" id="{85C4DB99-5036-380C-24F7-FFEC54E9CE0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421188" y="2855579"/>
            <a:ext cx="3357562" cy="4445000"/>
          </a:xfrm>
          <a:pattFill prst="pct5">
            <a:fgClr>
              <a:srgbClr val="00AEEF"/>
            </a:fgClr>
            <a:bgClr>
              <a:schemeClr val="bg1"/>
            </a:bgClr>
          </a:patt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Текст 37">
            <a:extLst>
              <a:ext uri="{FF2B5EF4-FFF2-40B4-BE49-F238E27FC236}">
                <a16:creationId xmlns:a16="http://schemas.microsoft.com/office/drawing/2014/main" id="{75BD4B0F-330E-A25C-78B0-2C9C6E6485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1662" y="763437"/>
            <a:ext cx="1558336" cy="288028"/>
          </a:xfrm>
        </p:spPr>
        <p:txBody>
          <a:bodyPr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Onest Light" pitchFamily="2" charset="0"/>
                <a:cs typeface="Poppins Light" panose="000004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78A4B772-BDB6-E2B0-0782-DE850C6675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8738" y="3473321"/>
            <a:ext cx="2590318" cy="317459"/>
          </a:xfrm>
        </p:spPr>
        <p:txBody>
          <a:bodyPr wrap="square"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9" name="Текст 37">
            <a:extLst>
              <a:ext uri="{FF2B5EF4-FFF2-40B4-BE49-F238E27FC236}">
                <a16:creationId xmlns:a16="http://schemas.microsoft.com/office/drawing/2014/main" id="{573C953A-7E2B-14CF-12C1-C41A1A05346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8738" y="3045769"/>
            <a:ext cx="2120333" cy="371897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08F8F5FC-4581-91E7-534B-BD599CC503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55399" y="3473322"/>
            <a:ext cx="3440258" cy="315984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Onest Light" pitchFamily="2" charset="0"/>
                <a:cs typeface="Poppins" panose="00000500000000000000" pitchFamily="2" charset="0"/>
              </a:defRPr>
            </a:lvl1pPr>
            <a:lvl2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1" name="Текст 37">
            <a:extLst>
              <a:ext uri="{FF2B5EF4-FFF2-40B4-BE49-F238E27FC236}">
                <a16:creationId xmlns:a16="http://schemas.microsoft.com/office/drawing/2014/main" id="{748227EE-3406-A50A-4F33-814B8AD651C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55399" y="3045769"/>
            <a:ext cx="3664970" cy="371897"/>
          </a:xfrm>
        </p:spPr>
        <p:txBody>
          <a:bodyPr>
            <a:spAutoFit/>
          </a:bodyPr>
          <a:lstStyle>
            <a:lvl1pPr marL="0" indent="0" algn="l">
              <a:buNone/>
              <a:defRPr sz="2000" b="0" i="0">
                <a:gradFill>
                  <a:gsLst>
                    <a:gs pos="0">
                      <a:srgbClr val="00AEEF"/>
                    </a:gs>
                    <a:gs pos="54000">
                      <a:srgbClr val="93E3FF"/>
                    </a:gs>
                    <a:gs pos="100000">
                      <a:srgbClr val="93E3FF"/>
                    </a:gs>
                  </a:gsLst>
                  <a:lin ang="0" scaled="0"/>
                </a:gradFill>
                <a:latin typeface="Onest Medium" pitchFamily="2" charset="0"/>
                <a:cs typeface="Poppins SemiBold" panose="000007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2pPr>
            <a:lvl3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3pPr>
            <a:lvl4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4pPr>
            <a:lvl5pPr>
              <a:defRPr sz="18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10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100000">
              <a:schemeClr val="tx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96EF20-6675-7251-D853-8C4CDC92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984657"/>
            <a:ext cx="10515600" cy="655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ru-RU" dirty="0"/>
              <a:t>Образец заголовка   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2381B1-3440-9FEB-209E-9DEC0D3D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662" y="1972191"/>
            <a:ext cx="10515600" cy="31745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ru-RU" dirty="0"/>
              <a:t>Основной текст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49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accent1"/>
          </a:solidFill>
          <a:latin typeface="Onest SemiBold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b="0" i="0" kern="1200">
          <a:solidFill>
            <a:schemeClr val="bg1"/>
          </a:solidFill>
          <a:latin typeface="Onest Light" pitchFamily="2" charset="0"/>
          <a:ea typeface="+mn-ea"/>
          <a:cs typeface="Poppins" panose="00000500000000000000" pitchFamily="2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48" userDrawn="1">
          <p15:clr>
            <a:srgbClr val="F26B43"/>
          </p15:clr>
        </p15:guide>
        <p15:guide id="4" pos="7444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232" userDrawn="1">
          <p15:clr>
            <a:srgbClr val="F26B43"/>
          </p15:clr>
        </p15:guide>
        <p15:guide id="7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дзаголовок 13">
            <a:extLst>
              <a:ext uri="{FF2B5EF4-FFF2-40B4-BE49-F238E27FC236}">
                <a16:creationId xmlns:a16="http://schemas.microsoft.com/office/drawing/2014/main" id="{F65CE993-2828-8C88-4515-69622DCC6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8567" y="4596353"/>
            <a:ext cx="6691734" cy="926279"/>
          </a:xfrm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chemeClr val="bg2"/>
                </a:solidFill>
                <a:effectLst/>
                <a:latin typeface="ui-sans-serif"/>
              </a:rPr>
              <a:t>"The future of robotics lies in the seamless integration of simulation and continuous learning, enabling machines to adapt, evolve, and excel in ever-changing environments.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9A4845F-FBAA-DACF-1C58-A90EB3EF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3825" y="2209364"/>
            <a:ext cx="8152100" cy="598818"/>
          </a:xfrm>
        </p:spPr>
        <p:txBody>
          <a:bodyPr wrap="square">
            <a:spAutoFit/>
          </a:bodyPr>
          <a:lstStyle/>
          <a:p>
            <a:r>
              <a:rPr lang="en-US" sz="3600" dirty="0"/>
              <a:t>Continuum robot simulation</a:t>
            </a:r>
            <a:endParaRPr lang="en-US" sz="3200" dirty="0"/>
          </a:p>
        </p:txBody>
      </p:sp>
      <p:pic>
        <p:nvPicPr>
          <p:cNvPr id="1030" name="Picture 6" descr="Зображення, знайдене за запитом &quot;continuum robot simulation and training&quot;">
            <a:extLst>
              <a:ext uri="{FF2B5EF4-FFF2-40B4-BE49-F238E27FC236}">
                <a16:creationId xmlns:a16="http://schemas.microsoft.com/office/drawing/2014/main" id="{00EA20DA-5BFE-7038-70BF-F733C708CC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8" r="-271"/>
          <a:stretch/>
        </p:blipFill>
        <p:spPr bwMode="auto">
          <a:xfrm>
            <a:off x="752703" y="860992"/>
            <a:ext cx="3543072" cy="44346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3727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90DBF87C-0AD6-FC7C-2487-7316D55C6E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7448" y="6053718"/>
            <a:ext cx="7997102" cy="594843"/>
          </a:xfrm>
        </p:spPr>
        <p:txBody>
          <a:bodyPr/>
          <a:lstStyle/>
          <a:p>
            <a:r>
              <a:rPr lang="en-US" sz="1800" dirty="0"/>
              <a:t>Graf </a:t>
            </a:r>
            <a:r>
              <a:rPr lang="en-US" sz="1800" dirty="0" err="1"/>
              <a:t>zobrazuje</a:t>
            </a:r>
            <a:r>
              <a:rPr lang="en-US" sz="1800" dirty="0"/>
              <a:t> </a:t>
            </a:r>
            <a:r>
              <a:rPr lang="en-US" sz="1800" dirty="0" err="1"/>
              <a:t>priemerne</a:t>
            </a:r>
            <a:r>
              <a:rPr lang="en-US" sz="1800" dirty="0"/>
              <a:t> </a:t>
            </a:r>
            <a:r>
              <a:rPr lang="en-US" sz="1800" dirty="0" err="1"/>
              <a:t>odmeny</a:t>
            </a:r>
            <a:r>
              <a:rPr lang="en-US" sz="1800" dirty="0"/>
              <a:t> </a:t>
            </a:r>
            <a:r>
              <a:rPr lang="en-US" sz="1800" dirty="0" err="1"/>
              <a:t>počas</a:t>
            </a:r>
            <a:r>
              <a:rPr lang="en-US" sz="1800" dirty="0"/>
              <a:t> </a:t>
            </a:r>
            <a:r>
              <a:rPr lang="en-US" sz="1800" dirty="0" err="1"/>
              <a:t>učenia</a:t>
            </a:r>
            <a:r>
              <a:rPr lang="en-US" sz="1800" dirty="0"/>
              <a:t> pre </a:t>
            </a:r>
            <a:r>
              <a:rPr lang="en-US" sz="1800" dirty="0" err="1"/>
              <a:t>každých</a:t>
            </a:r>
            <a:r>
              <a:rPr lang="en-US" sz="1800" dirty="0"/>
              <a:t> 250 </a:t>
            </a:r>
            <a:r>
              <a:rPr lang="en-US" sz="1800" dirty="0" err="1"/>
              <a:t>epizód</a:t>
            </a:r>
            <a:endParaRPr lang="uk-UA" sz="1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D4D8A7F-27FC-9F3A-3AA0-FFB30FE4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40" y="506860"/>
            <a:ext cx="9462319" cy="516731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4DE569F4-FA12-9BB2-0C6C-31BA8C33B9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775" y="745562"/>
            <a:ext cx="4696587" cy="45286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 </a:t>
            </a:r>
            <a:r>
              <a:rPr lang="en-US" sz="2000" dirty="0" err="1"/>
              <a:t>grafu</a:t>
            </a:r>
            <a:r>
              <a:rPr lang="en-US" sz="2000" dirty="0"/>
              <a:t> </a:t>
            </a:r>
            <a:r>
              <a:rPr lang="en-US" sz="2000" dirty="0" err="1"/>
              <a:t>vidíme</a:t>
            </a:r>
            <a:r>
              <a:rPr lang="en-US" sz="2000" dirty="0"/>
              <a:t>, </a:t>
            </a:r>
            <a:r>
              <a:rPr lang="en-US" sz="2000" dirty="0" err="1"/>
              <a:t>že</a:t>
            </a:r>
            <a:r>
              <a:rPr lang="en-US" sz="2000" dirty="0"/>
              <a:t> </a:t>
            </a:r>
            <a:r>
              <a:rPr lang="en-US" sz="2000" dirty="0" err="1"/>
              <a:t>priemerná</a:t>
            </a:r>
            <a:r>
              <a:rPr lang="en-US" sz="2000" dirty="0"/>
              <a:t> </a:t>
            </a:r>
            <a:r>
              <a:rPr lang="en-US" sz="2000" dirty="0" err="1"/>
              <a:t>vzdialenosť</a:t>
            </a:r>
            <a:r>
              <a:rPr lang="en-US" sz="2000" dirty="0"/>
              <a:t> </a:t>
            </a:r>
            <a:r>
              <a:rPr lang="en-US" sz="2000" dirty="0" err="1"/>
              <a:t>medzi</a:t>
            </a:r>
            <a:r>
              <a:rPr lang="en-US" sz="2000" dirty="0"/>
              <a:t> </a:t>
            </a:r>
            <a:r>
              <a:rPr lang="en-US" sz="2000" dirty="0" err="1"/>
              <a:t>cieľovým</a:t>
            </a:r>
            <a:r>
              <a:rPr lang="en-US" sz="2000" dirty="0"/>
              <a:t> </a:t>
            </a:r>
            <a:r>
              <a:rPr lang="en-US" sz="2000" dirty="0" err="1"/>
              <a:t>bodom</a:t>
            </a:r>
            <a:r>
              <a:rPr lang="en-US" sz="2000" dirty="0"/>
              <a:t> a </a:t>
            </a:r>
            <a:r>
              <a:rPr lang="en-US" sz="2000" dirty="0" err="1"/>
              <a:t>bodom</a:t>
            </a:r>
            <a:r>
              <a:rPr lang="en-US" sz="2000" dirty="0"/>
              <a:t> </a:t>
            </a:r>
            <a:r>
              <a:rPr lang="en-US" sz="2000" dirty="0" err="1"/>
              <a:t>určeným</a:t>
            </a:r>
            <a:r>
              <a:rPr lang="en-US" sz="2000" dirty="0"/>
              <a:t> </a:t>
            </a:r>
            <a:r>
              <a:rPr lang="en-US" sz="2000" dirty="0" err="1"/>
              <a:t>modelom</a:t>
            </a:r>
            <a:r>
              <a:rPr lang="en-US" sz="2000" dirty="0"/>
              <a:t> je 15,78 mm.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 15 % </a:t>
            </a:r>
            <a:r>
              <a:rPr lang="en-US" sz="2000" dirty="0" err="1"/>
              <a:t>prípadov</a:t>
            </a:r>
            <a:r>
              <a:rPr lang="en-US" sz="2000" dirty="0"/>
              <a:t> je </a:t>
            </a:r>
            <a:r>
              <a:rPr lang="en-US" sz="2000" dirty="0" err="1"/>
              <a:t>vzdialenosť</a:t>
            </a:r>
            <a:r>
              <a:rPr lang="en-US" sz="2000" dirty="0"/>
              <a:t> </a:t>
            </a:r>
            <a:r>
              <a:rPr lang="en-US" sz="2000" dirty="0" err="1"/>
              <a:t>menšia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3 mm, </a:t>
            </a:r>
            <a:r>
              <a:rPr lang="en-US" sz="2000" dirty="0" err="1"/>
              <a:t>čo</a:t>
            </a:r>
            <a:r>
              <a:rPr lang="en-US" sz="2000" dirty="0"/>
              <a:t> </a:t>
            </a:r>
            <a:r>
              <a:rPr lang="en-US" sz="2000" dirty="0" err="1"/>
              <a:t>reálne</a:t>
            </a:r>
            <a:r>
              <a:rPr lang="en-US" sz="2000" dirty="0"/>
              <a:t> </a:t>
            </a:r>
            <a:r>
              <a:rPr lang="en-US" sz="2000" dirty="0" err="1"/>
              <a:t>znamená</a:t>
            </a:r>
            <a:r>
              <a:rPr lang="en-US" sz="2000" dirty="0"/>
              <a:t>, </a:t>
            </a:r>
            <a:r>
              <a:rPr lang="en-US" sz="2000" dirty="0" err="1"/>
              <a:t>že</a:t>
            </a:r>
            <a:r>
              <a:rPr lang="en-US" sz="2000" dirty="0"/>
              <a:t> model </a:t>
            </a:r>
            <a:r>
              <a:rPr lang="en-US" sz="2000" dirty="0" err="1"/>
              <a:t>zvolil</a:t>
            </a:r>
            <a:r>
              <a:rPr lang="en-US" sz="2000" dirty="0"/>
              <a:t> </a:t>
            </a:r>
            <a:r>
              <a:rPr lang="en-US" sz="2000" dirty="0" err="1"/>
              <a:t>úplne</a:t>
            </a:r>
            <a:r>
              <a:rPr lang="en-US" sz="2000" dirty="0"/>
              <a:t> </a:t>
            </a:r>
            <a:r>
              <a:rPr lang="en-US" sz="2000" dirty="0" err="1"/>
              <a:t>správny</a:t>
            </a:r>
            <a:r>
              <a:rPr lang="en-US" sz="2000" dirty="0"/>
              <a:t> </a:t>
            </a:r>
            <a:r>
              <a:rPr lang="en-US" sz="2000" dirty="0" err="1"/>
              <a:t>postup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dosiahnutie</a:t>
            </a:r>
            <a:r>
              <a:rPr lang="en-US" sz="2000" dirty="0"/>
              <a:t> </a:t>
            </a:r>
            <a:r>
              <a:rPr lang="en-US" sz="2000" dirty="0" err="1"/>
              <a:t>cieľa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 69,5 % </a:t>
            </a:r>
            <a:r>
              <a:rPr lang="en-US" sz="2000" dirty="0" err="1"/>
              <a:t>prípadov</a:t>
            </a:r>
            <a:r>
              <a:rPr lang="en-US" sz="2000" dirty="0"/>
              <a:t> model </a:t>
            </a:r>
            <a:r>
              <a:rPr lang="en-US" sz="2000" dirty="0" err="1"/>
              <a:t>udáva</a:t>
            </a:r>
            <a:r>
              <a:rPr lang="en-US" sz="2000" dirty="0"/>
              <a:t> </a:t>
            </a:r>
            <a:r>
              <a:rPr lang="en-US" sz="2000" dirty="0" err="1"/>
              <a:t>vzdialenosť</a:t>
            </a:r>
            <a:r>
              <a:rPr lang="en-US" sz="2000" dirty="0"/>
              <a:t> </a:t>
            </a:r>
            <a:r>
              <a:rPr lang="en-US" sz="2000" dirty="0" err="1"/>
              <a:t>menšiu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20 mm, </a:t>
            </a:r>
            <a:r>
              <a:rPr lang="en-US" sz="2000" dirty="0" err="1"/>
              <a:t>čo</a:t>
            </a:r>
            <a:r>
              <a:rPr lang="en-US" sz="2000" dirty="0"/>
              <a:t> je </a:t>
            </a:r>
            <a:r>
              <a:rPr lang="en-US" sz="2000" dirty="0" err="1"/>
              <a:t>tiež</a:t>
            </a:r>
            <a:r>
              <a:rPr lang="en-US" sz="2000" dirty="0"/>
              <a:t> </a:t>
            </a:r>
            <a:r>
              <a:rPr lang="en-US" sz="2000" dirty="0" err="1"/>
              <a:t>dosť</a:t>
            </a:r>
            <a:r>
              <a:rPr lang="en-US" sz="2000" dirty="0"/>
              <a:t> </a:t>
            </a:r>
            <a:r>
              <a:rPr lang="en-US" sz="2000" dirty="0" err="1"/>
              <a:t>blízko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 3,5 % </a:t>
            </a:r>
            <a:r>
              <a:rPr lang="en-US" sz="2000" dirty="0" err="1"/>
              <a:t>prípadov</a:t>
            </a:r>
            <a:r>
              <a:rPr lang="en-US" sz="2000" dirty="0"/>
              <a:t> model </a:t>
            </a:r>
            <a:r>
              <a:rPr lang="en-US" sz="2000" dirty="0" err="1"/>
              <a:t>udáva</a:t>
            </a:r>
            <a:r>
              <a:rPr lang="en-US" sz="2000" dirty="0"/>
              <a:t> </a:t>
            </a:r>
            <a:r>
              <a:rPr lang="en-US" sz="2000" dirty="0" err="1"/>
              <a:t>vzdialenosť</a:t>
            </a:r>
            <a:r>
              <a:rPr lang="en-US" sz="2000" dirty="0"/>
              <a:t> </a:t>
            </a:r>
            <a:r>
              <a:rPr lang="en-US" sz="2000" dirty="0" err="1"/>
              <a:t>väčšiu</a:t>
            </a:r>
            <a:r>
              <a:rPr lang="en-US" sz="2000" dirty="0"/>
              <a:t> </a:t>
            </a:r>
            <a:r>
              <a:rPr lang="en-US" sz="2000" dirty="0" err="1"/>
              <a:t>ako</a:t>
            </a:r>
            <a:r>
              <a:rPr lang="en-US" sz="2000" dirty="0"/>
              <a:t> 40 mm, </a:t>
            </a:r>
            <a:r>
              <a:rPr lang="en-US" sz="2000" dirty="0" err="1"/>
              <a:t>čo</a:t>
            </a:r>
            <a:r>
              <a:rPr lang="en-US" sz="2000" dirty="0"/>
              <a:t> </a:t>
            </a:r>
            <a:r>
              <a:rPr lang="en-US" sz="2000" dirty="0" err="1"/>
              <a:t>reálne</a:t>
            </a:r>
            <a:r>
              <a:rPr lang="en-US" sz="2000" dirty="0"/>
              <a:t> </a:t>
            </a:r>
            <a:r>
              <a:rPr lang="en-US" sz="2000" dirty="0" err="1"/>
              <a:t>znamená</a:t>
            </a:r>
            <a:r>
              <a:rPr lang="en-US" sz="2000" dirty="0"/>
              <a:t>, </a:t>
            </a:r>
            <a:r>
              <a:rPr lang="en-US" sz="2000" dirty="0" err="1"/>
              <a:t>že</a:t>
            </a:r>
            <a:r>
              <a:rPr lang="en-US" sz="2000" dirty="0"/>
              <a:t> model </a:t>
            </a:r>
            <a:r>
              <a:rPr lang="en-US" sz="2000" dirty="0" err="1"/>
              <a:t>zvolil</a:t>
            </a:r>
            <a:r>
              <a:rPr lang="en-US" sz="2000" dirty="0"/>
              <a:t> </a:t>
            </a:r>
            <a:r>
              <a:rPr lang="en-US" sz="2000" dirty="0" err="1"/>
              <a:t>nesprávny</a:t>
            </a:r>
            <a:r>
              <a:rPr lang="en-US" sz="2000" dirty="0"/>
              <a:t> </a:t>
            </a:r>
            <a:r>
              <a:rPr lang="en-US" sz="2000" dirty="0" err="1"/>
              <a:t>postup</a:t>
            </a:r>
            <a:r>
              <a:rPr lang="en-US" sz="2000" dirty="0"/>
              <a:t>.</a:t>
            </a:r>
            <a:endParaRPr lang="uk-UA" sz="2000" dirty="0"/>
          </a:p>
        </p:txBody>
      </p:sp>
      <p:pic>
        <p:nvPicPr>
          <p:cNvPr id="12" name="Місце для вмісту 9">
            <a:extLst>
              <a:ext uri="{FF2B5EF4-FFF2-40B4-BE49-F238E27FC236}">
                <a16:creationId xmlns:a16="http://schemas.microsoft.com/office/drawing/2014/main" id="{3AAC5B1E-900C-BAEE-F4E2-9C40F891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1362" y="2546419"/>
            <a:ext cx="7228658" cy="398705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73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826E8-87AF-4DDE-EA1C-74BE26651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55" y="975132"/>
            <a:ext cx="1670488" cy="655051"/>
          </a:xfrm>
        </p:spPr>
        <p:txBody>
          <a:bodyPr/>
          <a:lstStyle/>
          <a:p>
            <a:r>
              <a:rPr lang="en-US" dirty="0" err="1"/>
              <a:t>Záver</a:t>
            </a:r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019C82-D26A-B74E-DB6A-1F009149F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54069" y="2085976"/>
            <a:ext cx="8883861" cy="2035685"/>
          </a:xfrm>
        </p:spPr>
        <p:txBody>
          <a:bodyPr/>
          <a:lstStyle/>
          <a:p>
            <a:r>
              <a:rPr lang="en-US" sz="2000" dirty="0" err="1"/>
              <a:t>Výsledky</a:t>
            </a:r>
            <a:r>
              <a:rPr lang="en-US" sz="2000" dirty="0"/>
              <a:t> </a:t>
            </a:r>
            <a:r>
              <a:rPr lang="en-US" sz="2000" dirty="0" err="1"/>
              <a:t>projektu</a:t>
            </a:r>
            <a:r>
              <a:rPr lang="en-US" sz="2000" dirty="0"/>
              <a:t> </a:t>
            </a:r>
            <a:r>
              <a:rPr lang="en-US" sz="2000" dirty="0" err="1"/>
              <a:t>dokazujú</a:t>
            </a:r>
            <a:r>
              <a:rPr lang="en-US" sz="2000" dirty="0"/>
              <a:t> </a:t>
            </a:r>
            <a:r>
              <a:rPr lang="en-US" sz="2000" dirty="0" err="1"/>
              <a:t>efektívnosť</a:t>
            </a:r>
            <a:r>
              <a:rPr lang="en-US" sz="2000" dirty="0"/>
              <a:t> </a:t>
            </a:r>
            <a:r>
              <a:rPr lang="en-US" sz="2000" dirty="0" err="1"/>
              <a:t>algoritmu</a:t>
            </a:r>
            <a:r>
              <a:rPr lang="en-US" sz="2000" dirty="0"/>
              <a:t> DDPG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trénovanie</a:t>
            </a:r>
            <a:r>
              <a:rPr lang="en-US" sz="2000" dirty="0"/>
              <a:t> </a:t>
            </a:r>
            <a:r>
              <a:rPr lang="en-US" sz="2000" dirty="0" err="1"/>
              <a:t>agenta</a:t>
            </a:r>
            <a:r>
              <a:rPr lang="en-US" sz="2000" dirty="0"/>
              <a:t> v </a:t>
            </a:r>
            <a:r>
              <a:rPr lang="en-US" sz="2000" dirty="0" err="1"/>
              <a:t>komplexných</a:t>
            </a:r>
            <a:r>
              <a:rPr lang="en-US" sz="2000" dirty="0"/>
              <a:t> </a:t>
            </a:r>
            <a:r>
              <a:rPr lang="en-US" sz="2000" dirty="0" err="1"/>
              <a:t>prostrediach</a:t>
            </a:r>
            <a:r>
              <a:rPr lang="en-US" sz="2000" dirty="0"/>
              <a:t> s </a:t>
            </a:r>
            <a:r>
              <a:rPr lang="en-US" sz="2000" dirty="0" err="1"/>
              <a:t>nepretržitými</a:t>
            </a:r>
            <a:r>
              <a:rPr lang="en-US" sz="2000" dirty="0"/>
              <a:t> </a:t>
            </a:r>
            <a:r>
              <a:rPr lang="en-US" sz="2000" dirty="0" err="1"/>
              <a:t>akciami</a:t>
            </a:r>
            <a:r>
              <a:rPr lang="en-US" sz="2000" dirty="0"/>
              <a:t>. </a:t>
            </a:r>
            <a:r>
              <a:rPr lang="en-US" sz="2000" dirty="0" err="1"/>
              <a:t>Použitie</a:t>
            </a:r>
            <a:r>
              <a:rPr lang="en-US" sz="2000" dirty="0"/>
              <a:t> </a:t>
            </a:r>
            <a:r>
              <a:rPr lang="en-US" sz="2000" dirty="0" err="1"/>
              <a:t>neurónových</a:t>
            </a:r>
            <a:r>
              <a:rPr lang="en-US" sz="2000" dirty="0"/>
              <a:t> </a:t>
            </a:r>
            <a:r>
              <a:rPr lang="en-US" sz="2000" dirty="0" err="1"/>
              <a:t>sietí</a:t>
            </a:r>
            <a:r>
              <a:rPr lang="en-US" sz="2000" dirty="0"/>
              <a:t> pre </a:t>
            </a:r>
            <a:r>
              <a:rPr lang="en-US" sz="2000" dirty="0" err="1"/>
              <a:t>politiku</a:t>
            </a:r>
            <a:r>
              <a:rPr lang="en-US" sz="2000" dirty="0"/>
              <a:t> a </a:t>
            </a:r>
            <a:r>
              <a:rPr lang="en-US" sz="2000" dirty="0" err="1"/>
              <a:t>kritiku</a:t>
            </a:r>
            <a:r>
              <a:rPr lang="en-US" sz="2000" dirty="0"/>
              <a:t> </a:t>
            </a:r>
            <a:r>
              <a:rPr lang="en-US" sz="2000" dirty="0" err="1"/>
              <a:t>nám</a:t>
            </a:r>
            <a:r>
              <a:rPr lang="en-US" sz="2000" dirty="0"/>
              <a:t> </a:t>
            </a:r>
            <a:r>
              <a:rPr lang="en-US" sz="2000" dirty="0" err="1"/>
              <a:t>umožnilo</a:t>
            </a:r>
            <a:r>
              <a:rPr lang="en-US" sz="2000" dirty="0"/>
              <a:t> </a:t>
            </a:r>
            <a:r>
              <a:rPr lang="en-US" sz="2000" dirty="0" err="1"/>
              <a:t>dosiahnuť</a:t>
            </a:r>
            <a:r>
              <a:rPr lang="en-US" sz="2000" dirty="0"/>
              <a:t> </a:t>
            </a:r>
            <a:r>
              <a:rPr lang="en-US" sz="2000" dirty="0" err="1"/>
              <a:t>vysokú</a:t>
            </a:r>
            <a:r>
              <a:rPr lang="en-US" sz="2000" dirty="0"/>
              <a:t> </a:t>
            </a:r>
            <a:r>
              <a:rPr lang="en-US" sz="2000" dirty="0" err="1"/>
              <a:t>úroveň</a:t>
            </a:r>
            <a:r>
              <a:rPr lang="en-US" sz="2000" dirty="0"/>
              <a:t> </a:t>
            </a:r>
            <a:r>
              <a:rPr lang="en-US" sz="2000" dirty="0" err="1"/>
              <a:t>adaptácie</a:t>
            </a:r>
            <a:r>
              <a:rPr lang="en-US" sz="2000" dirty="0"/>
              <a:t> </a:t>
            </a:r>
            <a:r>
              <a:rPr lang="en-US" sz="2000" dirty="0" err="1"/>
              <a:t>agenta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nové</a:t>
            </a:r>
            <a:r>
              <a:rPr lang="en-US" sz="2000" dirty="0"/>
              <a:t> </a:t>
            </a:r>
            <a:r>
              <a:rPr lang="en-US" sz="2000" dirty="0" err="1"/>
              <a:t>podmienky</a:t>
            </a:r>
            <a:r>
              <a:rPr lang="en-US" sz="2000" dirty="0"/>
              <a:t> </a:t>
            </a:r>
            <a:r>
              <a:rPr lang="en-US" sz="2000" dirty="0" err="1"/>
              <a:t>prostredia</a:t>
            </a:r>
            <a:r>
              <a:rPr lang="en-US" sz="2000" dirty="0"/>
              <a:t>. </a:t>
            </a:r>
          </a:p>
          <a:p>
            <a:r>
              <a:rPr lang="en-US" sz="2000" dirty="0" err="1"/>
              <a:t>Ďalšie</a:t>
            </a:r>
            <a:r>
              <a:rPr lang="en-US" sz="2000" dirty="0"/>
              <a:t> </a:t>
            </a:r>
            <a:r>
              <a:rPr lang="en-US" sz="2000" dirty="0" err="1"/>
              <a:t>zlepšenia</a:t>
            </a:r>
            <a:r>
              <a:rPr lang="en-US" sz="2000" dirty="0"/>
              <a:t> </a:t>
            </a:r>
            <a:r>
              <a:rPr lang="en-US" sz="2000" dirty="0" err="1"/>
              <a:t>môžu</a:t>
            </a:r>
            <a:r>
              <a:rPr lang="en-US" sz="2000" dirty="0"/>
              <a:t> </a:t>
            </a:r>
            <a:r>
              <a:rPr lang="en-US" sz="2000" dirty="0" err="1"/>
              <a:t>zahŕňať</a:t>
            </a:r>
            <a:r>
              <a:rPr lang="en-US" sz="2000" dirty="0"/>
              <a:t> </a:t>
            </a:r>
            <a:r>
              <a:rPr lang="en-US" sz="2000" dirty="0" err="1"/>
              <a:t>optimalizáciu</a:t>
            </a:r>
            <a:r>
              <a:rPr lang="en-US" sz="2000" dirty="0"/>
              <a:t> </a:t>
            </a:r>
            <a:r>
              <a:rPr lang="en-US" sz="2000" dirty="0" err="1"/>
              <a:t>hyperparametrov</a:t>
            </a:r>
            <a:r>
              <a:rPr lang="en-US" sz="2000" dirty="0"/>
              <a:t>, </a:t>
            </a:r>
            <a:r>
              <a:rPr lang="en-US" sz="2000" dirty="0" err="1"/>
              <a:t>rozšírenie</a:t>
            </a:r>
            <a:r>
              <a:rPr lang="en-US" sz="2000" dirty="0"/>
              <a:t> </a:t>
            </a:r>
            <a:r>
              <a:rPr lang="en-US" sz="2000" dirty="0" err="1"/>
              <a:t>architektúry</a:t>
            </a:r>
            <a:r>
              <a:rPr lang="en-US" sz="2000" dirty="0"/>
              <a:t>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alebo</a:t>
            </a:r>
            <a:r>
              <a:rPr lang="en-US" sz="2000" dirty="0"/>
              <a:t> </a:t>
            </a:r>
            <a:r>
              <a:rPr lang="en-US" sz="2000" dirty="0" err="1"/>
              <a:t>implementáciu</a:t>
            </a:r>
            <a:r>
              <a:rPr lang="en-US" sz="2000" dirty="0"/>
              <a:t> </a:t>
            </a:r>
            <a:r>
              <a:rPr lang="en-US" sz="2000" dirty="0" err="1"/>
              <a:t>ďalších</a:t>
            </a:r>
            <a:r>
              <a:rPr lang="en-US" sz="2000" dirty="0"/>
              <a:t> </a:t>
            </a:r>
            <a:r>
              <a:rPr lang="en-US" sz="2000" dirty="0" err="1"/>
              <a:t>mechanizmov</a:t>
            </a:r>
            <a:r>
              <a:rPr lang="en-US" sz="2000" dirty="0"/>
              <a:t>, </a:t>
            </a:r>
            <a:r>
              <a:rPr lang="en-US" sz="2000" dirty="0" err="1"/>
              <a:t>ako</a:t>
            </a:r>
            <a:r>
              <a:rPr lang="en-US" sz="2000" dirty="0"/>
              <a:t> </a:t>
            </a:r>
            <a:r>
              <a:rPr lang="en-US" sz="2000" dirty="0" err="1"/>
              <a:t>sú</a:t>
            </a:r>
            <a:r>
              <a:rPr lang="en-US" sz="2000" dirty="0"/>
              <a:t> </a:t>
            </a:r>
            <a:r>
              <a:rPr lang="en-US" sz="2000" dirty="0" err="1"/>
              <a:t>prioritné</a:t>
            </a:r>
            <a:r>
              <a:rPr lang="en-US" sz="2000" dirty="0"/>
              <a:t> </a:t>
            </a:r>
            <a:r>
              <a:rPr lang="en-US" sz="2000" dirty="0" err="1"/>
              <a:t>skúsenosti</a:t>
            </a:r>
            <a:r>
              <a:rPr lang="en-US" sz="2000" dirty="0"/>
              <a:t> s </a:t>
            </a:r>
            <a:r>
              <a:rPr lang="en-US" sz="2000" dirty="0" err="1"/>
              <a:t>opakovaním</a:t>
            </a:r>
            <a:r>
              <a:rPr lang="en-US" sz="2000" dirty="0"/>
              <a:t> </a:t>
            </a:r>
            <a:r>
              <a:rPr lang="en-US" sz="2000" dirty="0" err="1"/>
              <a:t>alebo</a:t>
            </a:r>
            <a:r>
              <a:rPr lang="en-US" sz="2000" dirty="0"/>
              <a:t> </a:t>
            </a:r>
            <a:r>
              <a:rPr lang="en-US" sz="2000" dirty="0" err="1"/>
              <a:t>zložitejšie</a:t>
            </a:r>
            <a:r>
              <a:rPr lang="en-US" sz="2000" dirty="0"/>
              <a:t> </a:t>
            </a:r>
            <a:r>
              <a:rPr lang="en-US" sz="2000" dirty="0" err="1"/>
              <a:t>funkcie</a:t>
            </a:r>
            <a:r>
              <a:rPr lang="en-US" sz="2000" dirty="0"/>
              <a:t> </a:t>
            </a:r>
            <a:r>
              <a:rPr lang="en-US" sz="2000" dirty="0" err="1"/>
              <a:t>odmeňovania</a:t>
            </a:r>
            <a:r>
              <a:rPr lang="en-US" sz="2000" dirty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4152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470DBDB-74A7-D140-53AD-4D85A1E9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62" y="758368"/>
            <a:ext cx="6377362" cy="1209049"/>
          </a:xfrm>
        </p:spPr>
        <p:txBody>
          <a:bodyPr>
            <a:spAutoFit/>
          </a:bodyPr>
          <a:lstStyle/>
          <a:p>
            <a:r>
              <a:rPr lang="en-US" dirty="0" err="1"/>
              <a:t>Úvod</a:t>
            </a:r>
            <a:r>
              <a:rPr lang="en-US" dirty="0"/>
              <a:t> do </a:t>
            </a:r>
            <a:r>
              <a:rPr lang="en-US" dirty="0" err="1"/>
              <a:t>učenia</a:t>
            </a:r>
            <a:r>
              <a:rPr lang="en-US" dirty="0"/>
              <a:t> </a:t>
            </a:r>
            <a:r>
              <a:rPr lang="en-US" dirty="0" err="1"/>
              <a:t>posilňovaním</a:t>
            </a:r>
            <a:endParaRPr lang="en-US" dirty="0"/>
          </a:p>
        </p:txBody>
      </p:sp>
      <p:sp>
        <p:nvSpPr>
          <p:cNvPr id="16" name="Подзаголовок 15">
            <a:extLst>
              <a:ext uri="{FF2B5EF4-FFF2-40B4-BE49-F238E27FC236}">
                <a16:creationId xmlns:a16="http://schemas.microsoft.com/office/drawing/2014/main" id="{95C4965A-928A-9289-B9B0-6FBF00E42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4" y="2019890"/>
            <a:ext cx="6068466" cy="4702249"/>
          </a:xfrm>
        </p:spPr>
        <p:txBody>
          <a:bodyPr>
            <a:spAutoFit/>
          </a:bodyPr>
          <a:lstStyle/>
          <a:p>
            <a:r>
              <a:rPr lang="en-US" sz="2000" b="1" dirty="0" err="1"/>
              <a:t>Čo</a:t>
            </a:r>
            <a:r>
              <a:rPr lang="en-US" sz="2000" b="1" dirty="0"/>
              <a:t> je </a:t>
            </a:r>
            <a:r>
              <a:rPr lang="en-US" sz="2000" b="1" dirty="0" err="1"/>
              <a:t>učenie</a:t>
            </a:r>
            <a:r>
              <a:rPr lang="en-US" sz="2000" b="1" dirty="0"/>
              <a:t> s </a:t>
            </a:r>
            <a:r>
              <a:rPr lang="en-US" sz="2000" b="1" dirty="0" err="1"/>
              <a:t>posilnením</a:t>
            </a:r>
            <a:r>
              <a:rPr lang="en-US" sz="2000" b="1" dirty="0"/>
              <a:t> (RL)? </a:t>
            </a:r>
          </a:p>
          <a:p>
            <a:r>
              <a:rPr lang="en-US" sz="2000" dirty="0" err="1"/>
              <a:t>Učenie</a:t>
            </a:r>
            <a:r>
              <a:rPr lang="en-US" sz="2000" dirty="0"/>
              <a:t> s </a:t>
            </a:r>
            <a:r>
              <a:rPr lang="en-US" sz="2000" dirty="0" err="1"/>
              <a:t>posilňovaním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zameriava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tréning</a:t>
            </a:r>
            <a:r>
              <a:rPr lang="en-US" sz="2000" dirty="0"/>
              <a:t> </a:t>
            </a:r>
            <a:r>
              <a:rPr lang="en-US" sz="2000" dirty="0" err="1"/>
              <a:t>agenta</a:t>
            </a:r>
            <a:r>
              <a:rPr lang="en-US" sz="2000" dirty="0"/>
              <a:t>, aby </a:t>
            </a:r>
            <a:r>
              <a:rPr lang="en-US" sz="2000" dirty="0" err="1"/>
              <a:t>interagoval</a:t>
            </a:r>
            <a:r>
              <a:rPr lang="en-US" sz="2000" dirty="0"/>
              <a:t> so </a:t>
            </a:r>
            <a:r>
              <a:rPr lang="en-US" sz="2000" dirty="0" err="1"/>
              <a:t>svojím</a:t>
            </a:r>
            <a:r>
              <a:rPr lang="en-US" sz="2000" dirty="0"/>
              <a:t> </a:t>
            </a:r>
            <a:r>
              <a:rPr lang="en-US" sz="2000" dirty="0" err="1"/>
              <a:t>prostredím</a:t>
            </a:r>
            <a:r>
              <a:rPr lang="en-US" sz="2000" dirty="0"/>
              <a:t> s </a:t>
            </a:r>
            <a:r>
              <a:rPr lang="en-US" sz="2000" dirty="0" err="1"/>
              <a:t>cieľom</a:t>
            </a:r>
            <a:r>
              <a:rPr lang="en-US" sz="2000" dirty="0"/>
              <a:t> </a:t>
            </a:r>
            <a:r>
              <a:rPr lang="en-US" sz="2000" dirty="0" err="1"/>
              <a:t>maximalizovať</a:t>
            </a:r>
            <a:r>
              <a:rPr lang="en-US" sz="2000" dirty="0"/>
              <a:t> </a:t>
            </a:r>
            <a:r>
              <a:rPr lang="en-US" sz="2000" dirty="0" err="1"/>
              <a:t>odmenu</a:t>
            </a:r>
            <a:r>
              <a:rPr lang="en-US" sz="2000" dirty="0"/>
              <a:t>.</a:t>
            </a:r>
          </a:p>
          <a:p>
            <a:r>
              <a:rPr lang="en-US" sz="1800" b="1" dirty="0" err="1"/>
              <a:t>Príklady</a:t>
            </a:r>
            <a:r>
              <a:rPr lang="en-US" sz="1800" b="1" dirty="0"/>
              <a:t> </a:t>
            </a:r>
            <a:r>
              <a:rPr lang="en-US" sz="1800" b="1" dirty="0" err="1"/>
              <a:t>aplikácií</a:t>
            </a:r>
            <a:r>
              <a:rPr lang="en-US" sz="1800" b="1" dirty="0"/>
              <a:t> RL:</a:t>
            </a:r>
          </a:p>
          <a:p>
            <a:endParaRPr lang="en-US" sz="1800" b="1" dirty="0"/>
          </a:p>
          <a:p>
            <a:r>
              <a:rPr lang="en-US" sz="1800" dirty="0"/>
              <a:t> </a:t>
            </a:r>
            <a:r>
              <a:rPr lang="en-US" sz="1800" dirty="0" err="1"/>
              <a:t>Robotika</a:t>
            </a:r>
            <a:r>
              <a:rPr lang="en-US" sz="1800" dirty="0"/>
              <a:t>                      </a:t>
            </a:r>
            <a:r>
              <a:rPr lang="en-US" sz="1800" dirty="0" err="1"/>
              <a:t>Hry</a:t>
            </a:r>
            <a:r>
              <a:rPr lang="en-US" sz="1800" dirty="0"/>
              <a:t>                </a:t>
            </a:r>
            <a:r>
              <a:rPr lang="en-US" sz="1800" dirty="0" err="1"/>
              <a:t>Autonómne</a:t>
            </a:r>
            <a:r>
              <a:rPr lang="en-US" sz="1800" dirty="0"/>
              <a:t> </a:t>
            </a:r>
            <a:r>
              <a:rPr lang="en-US" sz="1800" dirty="0" err="1"/>
              <a:t>vozidlá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2" name="Номер слайда 13">
            <a:extLst>
              <a:ext uri="{FF2B5EF4-FFF2-40B4-BE49-F238E27FC236}">
                <a16:creationId xmlns:a16="http://schemas.microsoft.com/office/drawing/2014/main" id="{748FB7D8-747D-DDAF-224A-A2BF8BC98817}"/>
              </a:ext>
            </a:extLst>
          </p:cNvPr>
          <p:cNvSpPr txBox="1">
            <a:spLocks/>
          </p:cNvSpPr>
          <p:nvPr/>
        </p:nvSpPr>
        <p:spPr>
          <a:xfrm>
            <a:off x="9177759" y="62957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accent1"/>
                </a:solidFill>
              </a:rPr>
              <a:t>12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B6534D-46B8-0ADB-82EE-AC7C59A98754}"/>
              </a:ext>
            </a:extLst>
          </p:cNvPr>
          <p:cNvPicPr>
            <a:picLocks noGrp="1" noChangeAspect="1"/>
          </p:cNvPicPr>
          <p:nvPr>
            <p:ph type="pic" sz="quarter" idx="35"/>
          </p:nvPr>
        </p:nvPicPr>
        <p:blipFill>
          <a:blip r:embed="rId2"/>
          <a:srcRect l="8452" r="8452"/>
          <a:stretch>
            <a:fillRect/>
          </a:stretch>
        </p:blipFill>
        <p:spPr>
          <a:prstGeom prst="roundRect">
            <a:avLst/>
          </a:prstGeom>
        </p:spPr>
      </p:pic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7E51A860-ED72-A45B-A113-37446BAB7FB9}"/>
              </a:ext>
            </a:extLst>
          </p:cNvPr>
          <p:cNvGrpSpPr/>
          <p:nvPr/>
        </p:nvGrpSpPr>
        <p:grpSpPr>
          <a:xfrm>
            <a:off x="2297224" y="4658412"/>
            <a:ext cx="995826" cy="997848"/>
            <a:chOff x="4418393" y="3486184"/>
            <a:chExt cx="1290723" cy="1290723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310E16CE-5A31-C201-550E-79DC28FDE2F8}"/>
                </a:ext>
              </a:extLst>
            </p:cNvPr>
            <p:cNvSpPr/>
            <p:nvPr/>
          </p:nvSpPr>
          <p:spPr>
            <a:xfrm rot="2622005">
              <a:off x="4418393" y="3486184"/>
              <a:ext cx="1290723" cy="1290723"/>
            </a:xfrm>
            <a:prstGeom prst="roundRect">
              <a:avLst>
                <a:gd name="adj" fmla="val 191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973E3D1D-6915-F2FD-2F20-CD79615A4A92}"/>
                </a:ext>
              </a:extLst>
            </p:cNvPr>
            <p:cNvSpPr/>
            <p:nvPr/>
          </p:nvSpPr>
          <p:spPr>
            <a:xfrm rot="2622005">
              <a:off x="4528302" y="3596094"/>
              <a:ext cx="1070904" cy="1070904"/>
            </a:xfrm>
            <a:prstGeom prst="roundRect">
              <a:avLst>
                <a:gd name="adj" fmla="val 17357"/>
              </a:avLst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04581227-381A-39C0-3E1B-2A2018D2C214}"/>
              </a:ext>
            </a:extLst>
          </p:cNvPr>
          <p:cNvGrpSpPr/>
          <p:nvPr/>
        </p:nvGrpSpPr>
        <p:grpSpPr>
          <a:xfrm>
            <a:off x="290659" y="4658412"/>
            <a:ext cx="995826" cy="997848"/>
            <a:chOff x="4418393" y="3486184"/>
            <a:chExt cx="1290723" cy="1290723"/>
          </a:xfrm>
        </p:grpSpPr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BC31CD50-B78F-C0BD-EFC7-D4F87DA1DDD1}"/>
                </a:ext>
              </a:extLst>
            </p:cNvPr>
            <p:cNvSpPr/>
            <p:nvPr/>
          </p:nvSpPr>
          <p:spPr>
            <a:xfrm rot="2622005">
              <a:off x="4418393" y="3486184"/>
              <a:ext cx="1290723" cy="1290723"/>
            </a:xfrm>
            <a:prstGeom prst="roundRect">
              <a:avLst>
                <a:gd name="adj" fmla="val 191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7BACE7AF-43A4-59FD-4BC3-8F9565719B73}"/>
                </a:ext>
              </a:extLst>
            </p:cNvPr>
            <p:cNvSpPr/>
            <p:nvPr/>
          </p:nvSpPr>
          <p:spPr>
            <a:xfrm rot="2622005">
              <a:off x="4528302" y="3596094"/>
              <a:ext cx="1070904" cy="1070904"/>
            </a:xfrm>
            <a:prstGeom prst="roundRect">
              <a:avLst>
                <a:gd name="adj" fmla="val 17357"/>
              </a:avLst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8DEE41B-1579-51FD-95A8-9260154126C3}"/>
              </a:ext>
            </a:extLst>
          </p:cNvPr>
          <p:cNvGrpSpPr/>
          <p:nvPr/>
        </p:nvGrpSpPr>
        <p:grpSpPr>
          <a:xfrm>
            <a:off x="4347877" y="4658412"/>
            <a:ext cx="995826" cy="997848"/>
            <a:chOff x="4418393" y="3486184"/>
            <a:chExt cx="1290723" cy="1290723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98BB0E95-F0FE-98A0-7CD5-F77B1A1FB662}"/>
                </a:ext>
              </a:extLst>
            </p:cNvPr>
            <p:cNvSpPr/>
            <p:nvPr/>
          </p:nvSpPr>
          <p:spPr>
            <a:xfrm rot="2622005">
              <a:off x="4418393" y="3486184"/>
              <a:ext cx="1290723" cy="1290723"/>
            </a:xfrm>
            <a:prstGeom prst="roundRect">
              <a:avLst>
                <a:gd name="adj" fmla="val 1913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Прямоугольник: скругленные углы 46">
              <a:extLst>
                <a:ext uri="{FF2B5EF4-FFF2-40B4-BE49-F238E27FC236}">
                  <a16:creationId xmlns:a16="http://schemas.microsoft.com/office/drawing/2014/main" id="{6DC1CC35-7CDF-88EF-55F4-7D4DF1F72CA9}"/>
                </a:ext>
              </a:extLst>
            </p:cNvPr>
            <p:cNvSpPr/>
            <p:nvPr/>
          </p:nvSpPr>
          <p:spPr>
            <a:xfrm rot="2622005">
              <a:off x="4528302" y="3596094"/>
              <a:ext cx="1070904" cy="1070904"/>
            </a:xfrm>
            <a:prstGeom prst="roundRect">
              <a:avLst>
                <a:gd name="adj" fmla="val 17357"/>
              </a:avLst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Рисунок 13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5F58E46-9CD4-B046-B22D-2BB2F3A46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6" y="4823531"/>
            <a:ext cx="644480" cy="644480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AF5CA04-3B76-D00B-DAA3-B42A08D5A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28" y="4730804"/>
            <a:ext cx="648371" cy="648371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7F386749-20C5-70D1-83B2-10E1536C78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403" y="4730804"/>
            <a:ext cx="673467" cy="67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3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CEEDAF27-A5BB-A2A9-7214-45A16526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7" y="1103021"/>
            <a:ext cx="6144927" cy="598818"/>
          </a:xfrm>
        </p:spPr>
        <p:txBody>
          <a:bodyPr>
            <a:spAutoFit/>
          </a:bodyPr>
          <a:lstStyle/>
          <a:p>
            <a:r>
              <a:rPr lang="pl-PL" dirty="0"/>
              <a:t>Základy RL</a:t>
            </a:r>
            <a:endParaRPr lang="en-US" dirty="0"/>
          </a:p>
        </p:txBody>
      </p:sp>
      <p:sp>
        <p:nvSpPr>
          <p:cNvPr id="19" name="Місце для вмісту 2">
            <a:extLst>
              <a:ext uri="{FF2B5EF4-FFF2-40B4-BE49-F238E27FC236}">
                <a16:creationId xmlns:a16="http://schemas.microsoft.com/office/drawing/2014/main" id="{EFBDD238-3F01-C739-457D-13120B27FC84}"/>
              </a:ext>
            </a:extLst>
          </p:cNvPr>
          <p:cNvSpPr txBox="1">
            <a:spLocks/>
          </p:cNvSpPr>
          <p:nvPr/>
        </p:nvSpPr>
        <p:spPr>
          <a:xfrm>
            <a:off x="186026" y="2107102"/>
            <a:ext cx="5909974" cy="44215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Onest Light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Kľúčové</a:t>
            </a:r>
            <a:r>
              <a:rPr lang="en-US" sz="2000" dirty="0"/>
              <a:t> </a:t>
            </a:r>
            <a:r>
              <a:rPr lang="en-US" sz="2000" dirty="0" err="1"/>
              <a:t>pojmy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Agent: Agent: </a:t>
            </a:r>
            <a:r>
              <a:rPr lang="en-US" sz="2000" dirty="0" err="1"/>
              <a:t>Vykonáva</a:t>
            </a:r>
            <a:r>
              <a:rPr lang="en-US" sz="2000" dirty="0"/>
              <a:t> </a:t>
            </a:r>
            <a:r>
              <a:rPr lang="en-US" sz="2000" dirty="0" err="1"/>
              <a:t>akcie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Prostredie</a:t>
            </a:r>
            <a:r>
              <a:rPr lang="en-US" sz="2000" dirty="0"/>
              <a:t>: </a:t>
            </a:r>
            <a:r>
              <a:rPr lang="en-US" sz="2000" dirty="0" err="1"/>
              <a:t>Prostredie</a:t>
            </a:r>
            <a:r>
              <a:rPr lang="en-US" sz="2000" dirty="0"/>
              <a:t>: </a:t>
            </a:r>
            <a:r>
              <a:rPr lang="en-US" sz="2000" dirty="0" err="1"/>
              <a:t>reaguje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akcie</a:t>
            </a:r>
            <a:r>
              <a:rPr lang="en-US" sz="2000" dirty="0"/>
              <a:t> </a:t>
            </a:r>
            <a:r>
              <a:rPr lang="en-US" sz="2000" dirty="0" err="1"/>
              <a:t>agenta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Odmena</a:t>
            </a:r>
            <a:r>
              <a:rPr lang="en-US" sz="2000" dirty="0"/>
              <a:t>: </a:t>
            </a:r>
            <a:r>
              <a:rPr lang="en-US" sz="2000" dirty="0" err="1"/>
              <a:t>Signál</a:t>
            </a:r>
            <a:r>
              <a:rPr lang="en-US" sz="2000" dirty="0"/>
              <a:t> </a:t>
            </a:r>
            <a:r>
              <a:rPr lang="en-US" sz="2000" dirty="0" err="1"/>
              <a:t>úspechu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Algoritmy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Q-Learning: </a:t>
            </a:r>
            <a:r>
              <a:rPr lang="en-US" sz="2000" dirty="0" err="1"/>
              <a:t>Učenie</a:t>
            </a:r>
            <a:r>
              <a:rPr lang="en-US" sz="2000" dirty="0"/>
              <a:t> </a:t>
            </a:r>
            <a:r>
              <a:rPr lang="en-US" sz="2000" dirty="0" err="1"/>
              <a:t>pomocou</a:t>
            </a:r>
            <a:r>
              <a:rPr lang="en-US" sz="2000" dirty="0"/>
              <a:t> </a:t>
            </a:r>
            <a:r>
              <a:rPr lang="en-US" sz="2000" dirty="0" err="1"/>
              <a:t>tabuľkových</a:t>
            </a:r>
            <a:r>
              <a:rPr lang="en-US" sz="2000" dirty="0"/>
              <a:t> </a:t>
            </a:r>
            <a:r>
              <a:rPr lang="en-US" sz="2000" dirty="0" err="1"/>
              <a:t>metód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Hlboké</a:t>
            </a:r>
            <a:r>
              <a:rPr lang="en-US" sz="2000" dirty="0"/>
              <a:t> Q-</a:t>
            </a:r>
            <a:r>
              <a:rPr lang="en-US" sz="2000" dirty="0" err="1"/>
              <a:t>siete</a:t>
            </a:r>
            <a:r>
              <a:rPr lang="en-US" sz="2000" dirty="0"/>
              <a:t>: </a:t>
            </a:r>
            <a:r>
              <a:rPr lang="en-US" sz="2000" dirty="0" err="1"/>
              <a:t>Použitie</a:t>
            </a:r>
            <a:r>
              <a:rPr lang="en-US" sz="2000" dirty="0"/>
              <a:t> </a:t>
            </a:r>
            <a:r>
              <a:rPr lang="en-US" sz="2000" dirty="0" err="1"/>
              <a:t>neurónových</a:t>
            </a:r>
            <a:r>
              <a:rPr lang="en-US" sz="2000" dirty="0"/>
              <a:t> </a:t>
            </a:r>
            <a:r>
              <a:rPr lang="en-US" sz="2000" dirty="0" err="1"/>
              <a:t>sietí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spracovanie</a:t>
            </a:r>
            <a:r>
              <a:rPr lang="en-US" sz="2000" dirty="0"/>
              <a:t> </a:t>
            </a:r>
            <a:r>
              <a:rPr lang="en-US" sz="2000" dirty="0" err="1"/>
              <a:t>veľkých</a:t>
            </a:r>
            <a:r>
              <a:rPr lang="en-US" sz="2000" dirty="0"/>
              <a:t> </a:t>
            </a:r>
            <a:r>
              <a:rPr lang="en-US" sz="2000" dirty="0" err="1"/>
              <a:t>stavových</a:t>
            </a:r>
            <a:r>
              <a:rPr lang="en-US" sz="2000" dirty="0"/>
              <a:t> </a:t>
            </a:r>
            <a:r>
              <a:rPr lang="en-US" sz="2000" dirty="0" err="1"/>
              <a:t>priestorov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0E858BA-A3B9-3913-0EE4-A5F0C9277FC3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/>
          <a:srcRect l="2361" r="2361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4A48D61-2A3F-5475-0E2F-D28B20EB4F1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852" b="852"/>
          <a:stretch>
            <a:fillRect/>
          </a:stretch>
        </p:blipFill>
        <p:spPr>
          <a:prstGeom prst="round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8C5B52E-D337-A11B-5BD0-DE750B575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26137" y="1048130"/>
            <a:ext cx="2951488" cy="927690"/>
          </a:xfrm>
        </p:spPr>
        <p:txBody>
          <a:bodyPr/>
          <a:lstStyle/>
          <a:p>
            <a:r>
              <a:rPr lang="en-US" sz="2000" dirty="0"/>
              <a:t>Constant curvature kinematics of the robot module</a:t>
            </a:r>
            <a:endParaRPr lang="uk-UA" sz="2000" dirty="0"/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FEDAFD22-7543-09C6-9DDE-284A27E2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47" y="288171"/>
            <a:ext cx="6144927" cy="598818"/>
          </a:xfrm>
        </p:spPr>
        <p:txBody>
          <a:bodyPr/>
          <a:lstStyle/>
          <a:p>
            <a:r>
              <a:rPr lang="en-US" dirty="0" err="1"/>
              <a:t>Úvod</a:t>
            </a:r>
            <a:r>
              <a:rPr lang="en-US" dirty="0"/>
              <a:t> do </a:t>
            </a:r>
            <a:r>
              <a:rPr lang="en-US" dirty="0" err="1"/>
              <a:t>ovládania</a:t>
            </a:r>
            <a:r>
              <a:rPr lang="en-US" dirty="0"/>
              <a:t> </a:t>
            </a:r>
            <a:r>
              <a:rPr lang="en-US" dirty="0" err="1"/>
              <a:t>robota</a:t>
            </a:r>
            <a:endParaRPr lang="uk-UA" dirty="0"/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4C1A567-D104-17E9-2CA7-9E931D0B676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73597" y="939101"/>
            <a:ext cx="4941160" cy="2031775"/>
          </a:xfrm>
        </p:spPr>
        <p:txBody>
          <a:bodyPr/>
          <a:lstStyle/>
          <a:p>
            <a:r>
              <a:rPr lang="en-US" dirty="0" err="1"/>
              <a:t>Základy</a:t>
            </a:r>
            <a:r>
              <a:rPr lang="en-US" dirty="0"/>
              <a:t> </a:t>
            </a:r>
            <a:r>
              <a:rPr lang="en-US" dirty="0" err="1"/>
              <a:t>riadenia</a:t>
            </a:r>
            <a:r>
              <a:rPr lang="en-US" dirty="0"/>
              <a:t> </a:t>
            </a:r>
            <a:r>
              <a:rPr lang="en-US" dirty="0" err="1"/>
              <a:t>založeného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učení</a:t>
            </a:r>
            <a:r>
              <a:rPr lang="en-US" dirty="0"/>
              <a:t> s </a:t>
            </a:r>
            <a:r>
              <a:rPr lang="en-US" dirty="0" err="1"/>
              <a:t>posilňovaním</a:t>
            </a:r>
            <a:r>
              <a:rPr lang="en-US" dirty="0"/>
              <a:t> (RL).</a:t>
            </a:r>
          </a:p>
          <a:p>
            <a:r>
              <a:rPr lang="en-US" dirty="0" err="1"/>
              <a:t>Používanie</a:t>
            </a:r>
            <a:r>
              <a:rPr lang="en-US" dirty="0"/>
              <a:t> </a:t>
            </a:r>
            <a:r>
              <a:rPr lang="en-US" dirty="0" err="1"/>
              <a:t>matematických</a:t>
            </a:r>
            <a:r>
              <a:rPr lang="en-US" dirty="0"/>
              <a:t> </a:t>
            </a:r>
            <a:r>
              <a:rPr lang="en-US" dirty="0" err="1"/>
              <a:t>modelov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vytvorenie</a:t>
            </a:r>
            <a:r>
              <a:rPr lang="en-US" dirty="0"/>
              <a:t> </a:t>
            </a:r>
            <a:r>
              <a:rPr lang="en-US" dirty="0" err="1"/>
              <a:t>účinných</a:t>
            </a:r>
            <a:r>
              <a:rPr lang="en-US" dirty="0"/>
              <a:t> </a:t>
            </a:r>
            <a:r>
              <a:rPr lang="en-US" dirty="0" err="1"/>
              <a:t>algoritmov</a:t>
            </a:r>
            <a:r>
              <a:rPr lang="en-US" dirty="0"/>
              <a:t>.</a:t>
            </a:r>
          </a:p>
          <a:p>
            <a:r>
              <a:rPr lang="en-US" dirty="0" err="1"/>
              <a:t>Príklad</a:t>
            </a:r>
            <a:r>
              <a:rPr lang="en-US" dirty="0"/>
              <a:t>:</a:t>
            </a:r>
          </a:p>
          <a:p>
            <a:r>
              <a:rPr lang="en-US" dirty="0" err="1"/>
              <a:t>Modelovanie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</a:t>
            </a:r>
            <a:r>
              <a:rPr lang="en-US" dirty="0" err="1"/>
              <a:t>metódy</a:t>
            </a:r>
            <a:r>
              <a:rPr lang="en-US" dirty="0"/>
              <a:t> </a:t>
            </a:r>
            <a:r>
              <a:rPr lang="en-US" dirty="0" err="1"/>
              <a:t>konštantnej</a:t>
            </a:r>
            <a:r>
              <a:rPr lang="en-US" dirty="0"/>
              <a:t> </a:t>
            </a:r>
            <a:r>
              <a:rPr lang="en-US" dirty="0" err="1"/>
              <a:t>krivosti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16" name="Заголовок 10">
            <a:extLst>
              <a:ext uri="{FF2B5EF4-FFF2-40B4-BE49-F238E27FC236}">
                <a16:creationId xmlns:a16="http://schemas.microsoft.com/office/drawing/2014/main" id="{A9FDD014-82C1-9FC1-34EB-62CA9B7C0DF3}"/>
              </a:ext>
            </a:extLst>
          </p:cNvPr>
          <p:cNvSpPr txBox="1">
            <a:spLocks/>
          </p:cNvSpPr>
          <p:nvPr/>
        </p:nvSpPr>
        <p:spPr>
          <a:xfrm>
            <a:off x="102146" y="3060922"/>
            <a:ext cx="6144927" cy="5988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accent1"/>
                </a:solidFill>
                <a:latin typeface="Onest SemiBold" pitchFamily="2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Matematický</a:t>
            </a:r>
            <a:r>
              <a:rPr lang="en-US" dirty="0"/>
              <a:t> model </a:t>
            </a:r>
            <a:r>
              <a:rPr lang="en-US" dirty="0" err="1"/>
              <a:t>robota</a:t>
            </a:r>
            <a:endParaRPr lang="uk-U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3F956-9FF2-B991-2ACF-F5E2A26A9F3A}"/>
              </a:ext>
            </a:extLst>
          </p:cNvPr>
          <p:cNvSpPr txBox="1"/>
          <p:nvPr/>
        </p:nvSpPr>
        <p:spPr>
          <a:xfrm>
            <a:off x="1276350" y="4333875"/>
            <a:ext cx="1590675" cy="78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18" name="Місце для вмісту 2">
            <a:extLst>
              <a:ext uri="{FF2B5EF4-FFF2-40B4-BE49-F238E27FC236}">
                <a16:creationId xmlns:a16="http://schemas.microsoft.com/office/drawing/2014/main" id="{452DE43B-1573-C49B-600E-E6D63AFBF4CC}"/>
              </a:ext>
            </a:extLst>
          </p:cNvPr>
          <p:cNvSpPr txBox="1">
            <a:spLocks/>
          </p:cNvSpPr>
          <p:nvPr/>
        </p:nvSpPr>
        <p:spPr>
          <a:xfrm>
            <a:off x="273597" y="3895060"/>
            <a:ext cx="6144926" cy="22332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Onest Light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800" b="1" dirty="0"/>
              <a:t>                              </a:t>
            </a:r>
            <a:r>
              <a:rPr lang="en-US" sz="1800" b="1" dirty="0" err="1"/>
              <a:t>Hlavné</a:t>
            </a:r>
            <a:r>
              <a:rPr lang="en-US" sz="1800" b="1" dirty="0"/>
              <a:t> </a:t>
            </a:r>
            <a:r>
              <a:rPr lang="en-US" sz="1800" b="1" dirty="0" err="1"/>
              <a:t>aspekty</a:t>
            </a:r>
            <a:r>
              <a:rPr lang="en-US" sz="1800" b="1" dirty="0"/>
              <a:t>:</a:t>
            </a:r>
          </a:p>
          <a:p>
            <a:r>
              <a:rPr lang="uk-UA" sz="1800" b="1" dirty="0"/>
              <a:t>   </a:t>
            </a:r>
            <a:r>
              <a:rPr lang="en-US" sz="1800" dirty="0"/>
              <a:t>Tri </a:t>
            </a:r>
            <a:r>
              <a:rPr lang="en-US" sz="1800" dirty="0" err="1"/>
              <a:t>súradnicové</a:t>
            </a:r>
            <a:r>
              <a:rPr lang="en-US" sz="1800" dirty="0"/>
              <a:t> </a:t>
            </a:r>
            <a:r>
              <a:rPr lang="en-US" sz="1800" dirty="0" err="1"/>
              <a:t>systémy</a:t>
            </a:r>
            <a:r>
              <a:rPr lang="en-US" sz="1800" dirty="0"/>
              <a:t>:</a:t>
            </a:r>
          </a:p>
          <a:p>
            <a:r>
              <a:rPr lang="uk-UA" sz="1800" dirty="0"/>
              <a:t>        </a:t>
            </a:r>
            <a:r>
              <a:rPr lang="en-US" sz="1800" dirty="0" err="1"/>
              <a:t>Pohon</a:t>
            </a:r>
            <a:r>
              <a:rPr lang="en-US" sz="1800" dirty="0"/>
              <a:t>: </a:t>
            </a:r>
            <a:r>
              <a:rPr lang="en-US" sz="1800" dirty="0" err="1"/>
              <a:t>dĺžka</a:t>
            </a:r>
            <a:r>
              <a:rPr lang="en-US" sz="1800" dirty="0"/>
              <a:t> </a:t>
            </a:r>
            <a:r>
              <a:rPr lang="en-US" sz="1800" dirty="0" err="1"/>
              <a:t>káblov</a:t>
            </a:r>
            <a:r>
              <a:rPr lang="en-US" sz="1800" dirty="0"/>
              <a:t>.</a:t>
            </a:r>
          </a:p>
          <a:p>
            <a:r>
              <a:rPr lang="uk-UA" sz="1800" dirty="0"/>
              <a:t>        </a:t>
            </a:r>
            <a:r>
              <a:rPr lang="en-US" sz="1800" dirty="0" err="1"/>
              <a:t>Konfigurácia</a:t>
            </a:r>
            <a:r>
              <a:rPr lang="en-US" sz="1800" dirty="0"/>
              <a:t>: </a:t>
            </a:r>
            <a:r>
              <a:rPr lang="en-US" sz="1800" dirty="0" err="1"/>
              <a:t>parametre</a:t>
            </a:r>
            <a:r>
              <a:rPr lang="en-US" sz="1800" dirty="0"/>
              <a:t> </a:t>
            </a:r>
            <a:r>
              <a:rPr lang="en-US" sz="1800" dirty="0" err="1"/>
              <a:t>oblúka</a:t>
            </a:r>
            <a:r>
              <a:rPr lang="en-US" sz="1800" dirty="0"/>
              <a:t> (</a:t>
            </a:r>
            <a:r>
              <a:rPr lang="el-GR" sz="1800" dirty="0"/>
              <a:t>κ, φ, θ).</a:t>
            </a:r>
          </a:p>
          <a:p>
            <a:r>
              <a:rPr lang="uk-UA" sz="1800" dirty="0"/>
              <a:t>        </a:t>
            </a:r>
            <a:r>
              <a:rPr lang="en-US" sz="1800" dirty="0" err="1"/>
              <a:t>Úloha</a:t>
            </a:r>
            <a:r>
              <a:rPr lang="en-US" sz="1800" dirty="0"/>
              <a:t>: </a:t>
            </a:r>
            <a:r>
              <a:rPr lang="en-US" sz="1800" dirty="0" err="1"/>
              <a:t>poloha</a:t>
            </a:r>
            <a:r>
              <a:rPr lang="en-US" sz="1800" dirty="0"/>
              <a:t> </a:t>
            </a:r>
            <a:r>
              <a:rPr lang="en-US" sz="1800" dirty="0" err="1"/>
              <a:t>špičky</a:t>
            </a:r>
            <a:r>
              <a:rPr lang="en-US" sz="1800" dirty="0"/>
              <a:t> </a:t>
            </a:r>
            <a:r>
              <a:rPr lang="en-US" sz="1800" dirty="0" err="1"/>
              <a:t>robota</a:t>
            </a:r>
            <a:r>
              <a:rPr lang="en-US" sz="1800" dirty="0"/>
              <a:t> v </a:t>
            </a:r>
            <a:r>
              <a:rPr lang="en-US" sz="1800" dirty="0" err="1"/>
              <a:t>priestore</a:t>
            </a:r>
            <a:r>
              <a:rPr lang="en-US" sz="1800" dirty="0"/>
              <a:t>.</a:t>
            </a:r>
          </a:p>
          <a:p>
            <a:r>
              <a:rPr lang="uk-UA" sz="1800" dirty="0"/>
              <a:t>    </a:t>
            </a:r>
            <a:r>
              <a:rPr lang="en-US" sz="1800" dirty="0" err="1"/>
              <a:t>Transformačné</a:t>
            </a:r>
            <a:r>
              <a:rPr lang="en-US" sz="1800" dirty="0"/>
              <a:t> </a:t>
            </a:r>
            <a:r>
              <a:rPr lang="en-US" sz="1800" dirty="0" err="1"/>
              <a:t>matice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opis</a:t>
            </a:r>
            <a:r>
              <a:rPr lang="en-US" sz="1800" dirty="0"/>
              <a:t> </a:t>
            </a:r>
            <a:r>
              <a:rPr lang="en-US" sz="1800" dirty="0" err="1"/>
              <a:t>polohy</a:t>
            </a:r>
            <a:r>
              <a:rPr lang="en-US" sz="1800" dirty="0"/>
              <a:t> </a:t>
            </a:r>
            <a:r>
              <a:rPr lang="en-US" sz="1800" dirty="0" err="1"/>
              <a:t>robota</a:t>
            </a:r>
            <a:r>
              <a:rPr lang="en-US" sz="1800" dirty="0"/>
              <a:t>.</a:t>
            </a:r>
            <a:endParaRPr lang="pl-PL" sz="1600" dirty="0"/>
          </a:p>
        </p:txBody>
      </p:sp>
      <p:pic>
        <p:nvPicPr>
          <p:cNvPr id="27" name="Рисунок 26" descr="Изображение выглядит как текст,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8DB67DD-C924-22D7-9E51-74DC17B0D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510" y="2533650"/>
            <a:ext cx="5824392" cy="327622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37971-2830-C3DC-AA6A-6CF37FAEF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477011"/>
            <a:ext cx="10515600" cy="655051"/>
          </a:xfrm>
        </p:spPr>
        <p:txBody>
          <a:bodyPr/>
          <a:lstStyle/>
          <a:p>
            <a:r>
              <a:rPr lang="pl-PL" dirty="0"/>
              <a:t> Používanie RL na ovládanie robota</a:t>
            </a:r>
            <a:endParaRPr lang="uk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4D7EE2-90BE-C2C9-9CA9-4F5C646B18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025" y="1803157"/>
            <a:ext cx="11915775" cy="33371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Školenie</a:t>
            </a:r>
            <a:r>
              <a:rPr lang="en-US" sz="1800" dirty="0"/>
              <a:t> </a:t>
            </a:r>
            <a:r>
              <a:rPr lang="en-US" sz="1800" dirty="0" err="1"/>
              <a:t>agentov</a:t>
            </a:r>
            <a:r>
              <a:rPr lang="en-US" sz="1800" dirty="0"/>
              <a:t>:</a:t>
            </a:r>
          </a:p>
          <a:p>
            <a:r>
              <a:rPr lang="en-US" sz="1800" dirty="0"/>
              <a:t>	Agent </a:t>
            </a:r>
            <a:r>
              <a:rPr lang="en-US" sz="1800" dirty="0" err="1"/>
              <a:t>bol</a:t>
            </a:r>
            <a:r>
              <a:rPr lang="en-US" sz="1800" dirty="0"/>
              <a:t> </a:t>
            </a:r>
            <a:r>
              <a:rPr lang="en-US" sz="1800" dirty="0" err="1"/>
              <a:t>vycvičený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výber</a:t>
            </a:r>
            <a:r>
              <a:rPr lang="en-US" sz="1800" dirty="0"/>
              <a:t> </a:t>
            </a:r>
            <a:r>
              <a:rPr lang="en-US" sz="1800" dirty="0" err="1"/>
              <a:t>optimálnej</a:t>
            </a:r>
            <a:r>
              <a:rPr lang="en-US" sz="1800" dirty="0"/>
              <a:t> </a:t>
            </a:r>
            <a:r>
              <a:rPr lang="en-US" sz="1800" dirty="0" err="1"/>
              <a:t>dĺžky</a:t>
            </a:r>
            <a:r>
              <a:rPr lang="en-US" sz="1800" dirty="0"/>
              <a:t> </a:t>
            </a:r>
            <a:r>
              <a:rPr lang="en-US" sz="1800" dirty="0" err="1"/>
              <a:t>lana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ovládanie</a:t>
            </a:r>
            <a:r>
              <a:rPr lang="en-US" sz="1800" dirty="0"/>
              <a:t> </a:t>
            </a:r>
            <a:r>
              <a:rPr lang="en-US" sz="1800" dirty="0" err="1"/>
              <a:t>polohy</a:t>
            </a:r>
            <a:r>
              <a:rPr lang="en-US" sz="1800" dirty="0"/>
              <a:t> </a:t>
            </a:r>
            <a:r>
              <a:rPr lang="en-US" sz="1800" dirty="0" err="1"/>
              <a:t>robota</a:t>
            </a:r>
            <a:r>
              <a:rPr lang="en-US" sz="1800" dirty="0"/>
              <a:t> v </a:t>
            </a:r>
            <a:r>
              <a:rPr lang="en-US" sz="1800" dirty="0" err="1"/>
              <a:t>priestore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Cieľová</a:t>
            </a:r>
            <a:r>
              <a:rPr lang="en-US" sz="1800" dirty="0"/>
              <a:t> </a:t>
            </a:r>
            <a:r>
              <a:rPr lang="en-US" sz="1800" dirty="0" err="1"/>
              <a:t>funkcia</a:t>
            </a:r>
            <a:r>
              <a:rPr lang="en-US" sz="1800" dirty="0"/>
              <a:t>: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Maximalizácia</a:t>
            </a:r>
            <a:r>
              <a:rPr lang="en-US" sz="1800" dirty="0"/>
              <a:t> </a:t>
            </a:r>
            <a:r>
              <a:rPr lang="en-US" sz="1800" dirty="0" err="1"/>
              <a:t>presnosti</a:t>
            </a:r>
            <a:r>
              <a:rPr lang="en-US" sz="1800" dirty="0"/>
              <a:t> </a:t>
            </a:r>
            <a:r>
              <a:rPr lang="en-US" sz="1800" dirty="0" err="1"/>
              <a:t>dosiahnutia</a:t>
            </a:r>
            <a:r>
              <a:rPr lang="en-US" sz="1800" dirty="0"/>
              <a:t> </a:t>
            </a:r>
            <a:r>
              <a:rPr lang="en-US" sz="1800" dirty="0" err="1"/>
              <a:t>daného</a:t>
            </a:r>
            <a:r>
              <a:rPr lang="en-US" sz="1800" dirty="0"/>
              <a:t> </a:t>
            </a:r>
            <a:r>
              <a:rPr lang="en-US" sz="1800" dirty="0" err="1"/>
              <a:t>bodu</a:t>
            </a:r>
            <a:r>
              <a:rPr lang="en-US" sz="1800" dirty="0"/>
              <a:t> s </a:t>
            </a:r>
            <a:r>
              <a:rPr lang="en-US" sz="1800" dirty="0" err="1"/>
              <a:t>minimálnou</a:t>
            </a:r>
            <a:r>
              <a:rPr lang="en-US" sz="1800" dirty="0"/>
              <a:t> </a:t>
            </a:r>
            <a:r>
              <a:rPr lang="en-US" sz="1800" dirty="0" err="1"/>
              <a:t>spotrebou</a:t>
            </a:r>
            <a:r>
              <a:rPr lang="en-US" sz="1800" dirty="0"/>
              <a:t> </a:t>
            </a:r>
            <a:r>
              <a:rPr lang="en-US" sz="1800" dirty="0" err="1"/>
              <a:t>energie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Model </a:t>
            </a:r>
            <a:r>
              <a:rPr lang="en-US" sz="1800" dirty="0" err="1"/>
              <a:t>prostredia</a:t>
            </a:r>
            <a:r>
              <a:rPr lang="en-US" sz="1800" dirty="0"/>
              <a:t>:</a:t>
            </a:r>
          </a:p>
          <a:p>
            <a:r>
              <a:rPr lang="en-US" sz="1800" dirty="0"/>
              <a:t>      	Na </a:t>
            </a:r>
            <a:r>
              <a:rPr lang="en-US" sz="1800" dirty="0" err="1"/>
              <a:t>rýchlu</a:t>
            </a:r>
            <a:r>
              <a:rPr lang="en-US" sz="1800" dirty="0"/>
              <a:t> </a:t>
            </a:r>
            <a:r>
              <a:rPr lang="en-US" sz="1800" dirty="0" err="1"/>
              <a:t>simuláciu</a:t>
            </a:r>
            <a:r>
              <a:rPr lang="en-US" sz="1800" dirty="0"/>
              <a:t> </a:t>
            </a:r>
            <a:r>
              <a:rPr lang="en-US" sz="1800" dirty="0" err="1"/>
              <a:t>činností</a:t>
            </a:r>
            <a:r>
              <a:rPr lang="en-US" sz="1800" dirty="0"/>
              <a:t> a </a:t>
            </a:r>
            <a:r>
              <a:rPr lang="en-US" sz="1800" dirty="0" err="1"/>
              <a:t>výsledkov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použil</a:t>
            </a:r>
            <a:r>
              <a:rPr lang="en-US" sz="1800" dirty="0"/>
              <a:t> </a:t>
            </a:r>
            <a:r>
              <a:rPr lang="en-US" sz="1800" dirty="0" err="1"/>
              <a:t>matematický</a:t>
            </a:r>
            <a:r>
              <a:rPr lang="en-US" sz="1800" dirty="0"/>
              <a:t> model </a:t>
            </a:r>
            <a:r>
              <a:rPr lang="en-US" sz="1800" dirty="0" err="1"/>
              <a:t>robota</a:t>
            </a:r>
            <a:r>
              <a:rPr lang="en-US" sz="1800" dirty="0"/>
              <a:t> s </a:t>
            </a:r>
            <a:r>
              <a:rPr lang="en-US" sz="1800" dirty="0" err="1"/>
              <a:t>konštantným</a:t>
            </a:r>
            <a:r>
              <a:rPr lang="en-US" sz="1800" dirty="0"/>
              <a:t> </a:t>
            </a:r>
            <a:r>
              <a:rPr lang="en-US" sz="1800" dirty="0" err="1"/>
              <a:t>zakrivením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Odmeny</a:t>
            </a:r>
            <a:r>
              <a:rPr lang="en-US" sz="1800" dirty="0"/>
              <a:t>:</a:t>
            </a:r>
          </a:p>
          <a:p>
            <a:r>
              <a:rPr lang="en-US" sz="1800" dirty="0"/>
              <a:t>     	</a:t>
            </a:r>
            <a:r>
              <a:rPr lang="en-US" sz="1800" dirty="0" err="1"/>
              <a:t>Pozitívne</a:t>
            </a:r>
            <a:r>
              <a:rPr lang="en-US" sz="1800" dirty="0"/>
              <a:t> </a:t>
            </a:r>
            <a:r>
              <a:rPr lang="en-US" sz="1800" dirty="0" err="1"/>
              <a:t>odmeny</a:t>
            </a:r>
            <a:r>
              <a:rPr lang="en-US" sz="1800" dirty="0"/>
              <a:t> za </a:t>
            </a:r>
            <a:r>
              <a:rPr lang="en-US" sz="1800" dirty="0" err="1"/>
              <a:t>presné</a:t>
            </a:r>
            <a:r>
              <a:rPr lang="en-US" sz="1800" dirty="0"/>
              <a:t> </a:t>
            </a:r>
            <a:r>
              <a:rPr lang="en-US" sz="1800" dirty="0" err="1"/>
              <a:t>dosiahnutie</a:t>
            </a:r>
            <a:r>
              <a:rPr lang="en-US" sz="1800" dirty="0"/>
              <a:t> </a:t>
            </a:r>
            <a:r>
              <a:rPr lang="en-US" sz="1800" dirty="0" err="1"/>
              <a:t>cieľa</a:t>
            </a:r>
            <a:r>
              <a:rPr lang="en-US" sz="1800" dirty="0"/>
              <a:t>.</a:t>
            </a:r>
          </a:p>
          <a:p>
            <a:r>
              <a:rPr lang="en-US" sz="1800" dirty="0"/>
              <a:t>      	</a:t>
            </a:r>
            <a:r>
              <a:rPr lang="en-US" sz="1800" dirty="0" err="1"/>
              <a:t>Pokuty</a:t>
            </a:r>
            <a:r>
              <a:rPr lang="en-US" sz="1800" dirty="0"/>
              <a:t> za </a:t>
            </a:r>
            <a:r>
              <a:rPr lang="en-US" sz="1800" dirty="0" err="1"/>
              <a:t>veľké</a:t>
            </a:r>
            <a:r>
              <a:rPr lang="en-US" sz="1800" dirty="0"/>
              <a:t> </a:t>
            </a:r>
            <a:r>
              <a:rPr lang="en-US" sz="1800" dirty="0" err="1"/>
              <a:t>odchýlky</a:t>
            </a:r>
            <a:r>
              <a:rPr lang="en-US" sz="1800" dirty="0"/>
              <a:t> od </a:t>
            </a:r>
            <a:r>
              <a:rPr lang="en-US" sz="1800" dirty="0" err="1"/>
              <a:t>trajektórie</a:t>
            </a:r>
            <a:r>
              <a:rPr lang="en-US" sz="1800" dirty="0"/>
              <a:t>.</a:t>
            </a:r>
            <a:endParaRPr lang="uk-UA" sz="18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1C8E3D9-E0AE-E2A7-CDA2-DD9B427649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5098" y="1289676"/>
            <a:ext cx="3537302" cy="1503245"/>
          </a:xfrm>
        </p:spPr>
        <p:txBody>
          <a:bodyPr/>
          <a:lstStyle/>
          <a:p>
            <a:r>
              <a:rPr lang="en-US" sz="2400" dirty="0"/>
              <a:t>Ako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použilo</a:t>
            </a:r>
            <a:r>
              <a:rPr lang="en-US" sz="2400" dirty="0"/>
              <a:t> RL:</a:t>
            </a:r>
          </a:p>
          <a:p>
            <a:endParaRPr lang="uk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E03232-1B27-A4FE-24ED-EA965D6D7CD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5098" y="5562572"/>
            <a:ext cx="10675337" cy="5948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RL </a:t>
            </a:r>
            <a:r>
              <a:rPr lang="en-US" sz="1800" dirty="0" err="1"/>
              <a:t>umožnil</a:t>
            </a:r>
            <a:r>
              <a:rPr lang="en-US" sz="1800" dirty="0"/>
              <a:t> </a:t>
            </a:r>
            <a:r>
              <a:rPr lang="en-US" sz="1800" dirty="0" err="1"/>
              <a:t>robotovi</a:t>
            </a:r>
            <a:r>
              <a:rPr lang="en-US" sz="1800" dirty="0"/>
              <a:t> </a:t>
            </a:r>
            <a:r>
              <a:rPr lang="en-US" sz="1800" dirty="0" err="1"/>
              <a:t>prispôsobiť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zmenám</a:t>
            </a:r>
            <a:r>
              <a:rPr lang="en-US" sz="1800" dirty="0"/>
              <a:t> v </a:t>
            </a:r>
            <a:r>
              <a:rPr lang="en-US" sz="1800" dirty="0" err="1"/>
              <a:t>prostredí</a:t>
            </a:r>
            <a:r>
              <a:rPr lang="en-US" sz="1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Zníženie</a:t>
            </a:r>
            <a:r>
              <a:rPr lang="en-US" sz="1800" dirty="0"/>
              <a:t> </a:t>
            </a:r>
            <a:r>
              <a:rPr lang="en-US" sz="1800" dirty="0" err="1"/>
              <a:t>chýb</a:t>
            </a:r>
            <a:r>
              <a:rPr lang="en-US" sz="1800" dirty="0"/>
              <a:t> </a:t>
            </a:r>
            <a:r>
              <a:rPr lang="en-US" sz="1800" dirty="0" err="1"/>
              <a:t>pohybu</a:t>
            </a:r>
            <a:r>
              <a:rPr lang="en-US" sz="1800" dirty="0"/>
              <a:t> v </a:t>
            </a:r>
            <a:r>
              <a:rPr lang="en-US" sz="1800" dirty="0" err="1"/>
              <a:t>dôsledku</a:t>
            </a:r>
            <a:r>
              <a:rPr lang="en-US" sz="1800" dirty="0"/>
              <a:t> </a:t>
            </a:r>
            <a:r>
              <a:rPr lang="en-US" sz="1800" dirty="0" err="1"/>
              <a:t>učenia</a:t>
            </a:r>
            <a:r>
              <a:rPr lang="en-US" sz="1800" dirty="0"/>
              <a:t>.</a:t>
            </a:r>
            <a:endParaRPr lang="uk-UA" sz="18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3ED0893-67A2-0DAE-217B-82AE904D60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5098" y="5132582"/>
            <a:ext cx="2079342" cy="429990"/>
          </a:xfrm>
        </p:spPr>
        <p:txBody>
          <a:bodyPr/>
          <a:lstStyle/>
          <a:p>
            <a:r>
              <a:rPr lang="en-US" sz="2400" dirty="0" err="1"/>
              <a:t>Výsledky</a:t>
            </a:r>
            <a:r>
              <a:rPr lang="en-US" dirty="0"/>
              <a:t>: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0483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25EDB-D1D1-950E-A2CB-CD7BFD75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08" y="454512"/>
            <a:ext cx="10604938" cy="874085"/>
          </a:xfrm>
        </p:spPr>
        <p:txBody>
          <a:bodyPr/>
          <a:lstStyle/>
          <a:p>
            <a:r>
              <a:rPr lang="en-US" sz="2800" dirty="0" err="1"/>
              <a:t>Matematický</a:t>
            </a:r>
            <a:r>
              <a:rPr lang="en-US" sz="2800" dirty="0"/>
              <a:t> model </a:t>
            </a:r>
            <a:r>
              <a:rPr lang="en-US" sz="2800" dirty="0" err="1"/>
              <a:t>robota</a:t>
            </a:r>
            <a:r>
              <a:rPr lang="en-US" sz="2800" dirty="0"/>
              <a:t> s </a:t>
            </a:r>
            <a:r>
              <a:rPr lang="en-US" sz="2800" dirty="0" err="1"/>
              <a:t>konštantnou</a:t>
            </a:r>
            <a:r>
              <a:rPr lang="en-US" sz="2800" dirty="0"/>
              <a:t> </a:t>
            </a:r>
            <a:r>
              <a:rPr lang="en-US" sz="2800" dirty="0" err="1"/>
              <a:t>krivosťou</a:t>
            </a:r>
            <a:r>
              <a:rPr lang="en-US" sz="2800" dirty="0"/>
              <a:t> (Model s </a:t>
            </a:r>
            <a:r>
              <a:rPr lang="en-US" sz="2800" dirty="0" err="1"/>
              <a:t>konštantnou</a:t>
            </a:r>
            <a:r>
              <a:rPr lang="en-US" sz="2800" dirty="0"/>
              <a:t> </a:t>
            </a:r>
            <a:r>
              <a:rPr lang="en-US" sz="2800" dirty="0" err="1"/>
              <a:t>krivosťou</a:t>
            </a:r>
            <a:r>
              <a:rPr lang="en-US" sz="2800" dirty="0"/>
              <a:t>)</a:t>
            </a:r>
            <a:endParaRPr lang="uk-UA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9528A1-B4EC-F2E3-3D5A-041C35ECF1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8898" y="1998569"/>
            <a:ext cx="4947002" cy="20902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správanie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 s </a:t>
            </a:r>
            <a:r>
              <a:rPr lang="en-US" dirty="0" err="1"/>
              <a:t>tromi</a:t>
            </a:r>
            <a:r>
              <a:rPr lang="en-US" dirty="0"/>
              <a:t> </a:t>
            </a:r>
            <a:r>
              <a:rPr lang="en-US" dirty="0" err="1"/>
              <a:t>ovládateľnými</a:t>
            </a:r>
            <a:r>
              <a:rPr lang="en-US" dirty="0"/>
              <a:t> </a:t>
            </a:r>
            <a:r>
              <a:rPr lang="en-US" dirty="0" err="1"/>
              <a:t>lanami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dajú</a:t>
            </a:r>
            <a:r>
              <a:rPr lang="en-US" dirty="0"/>
              <a:t> </a:t>
            </a:r>
            <a:r>
              <a:rPr lang="en-US" dirty="0" err="1"/>
              <a:t>predĺžiť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skrátiť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 je </a:t>
            </a:r>
            <a:r>
              <a:rPr lang="en-US" dirty="0" err="1"/>
              <a:t>riadený</a:t>
            </a:r>
            <a:r>
              <a:rPr lang="en-US" dirty="0"/>
              <a:t> </a:t>
            </a:r>
            <a:r>
              <a:rPr lang="en-US" dirty="0" err="1"/>
              <a:t>zmenami</a:t>
            </a:r>
            <a:r>
              <a:rPr lang="en-US" dirty="0"/>
              <a:t> </a:t>
            </a:r>
            <a:r>
              <a:rPr lang="en-US" dirty="0" err="1"/>
              <a:t>dĺžok</a:t>
            </a:r>
            <a:r>
              <a:rPr lang="en-US" dirty="0"/>
              <a:t> </a:t>
            </a:r>
            <a:r>
              <a:rPr lang="en-US" dirty="0" err="1"/>
              <a:t>týchto</a:t>
            </a:r>
            <a:r>
              <a:rPr lang="en-US" dirty="0"/>
              <a:t> </a:t>
            </a:r>
            <a:r>
              <a:rPr lang="en-US" dirty="0" err="1"/>
              <a:t>lán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meniť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polohu</a:t>
            </a:r>
            <a:r>
              <a:rPr lang="en-US" dirty="0"/>
              <a:t> v </a:t>
            </a:r>
            <a:r>
              <a:rPr lang="en-US" dirty="0" err="1"/>
              <a:t>trojrozmernom</a:t>
            </a:r>
            <a:r>
              <a:rPr lang="en-US" dirty="0"/>
              <a:t> </a:t>
            </a:r>
            <a:r>
              <a:rPr lang="en-US" dirty="0" err="1"/>
              <a:t>priestore</a:t>
            </a:r>
            <a:r>
              <a:rPr lang="en-US" dirty="0"/>
              <a:t> (XYZ).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Maximálne</a:t>
            </a:r>
            <a:r>
              <a:rPr lang="en-US" dirty="0"/>
              <a:t> </a:t>
            </a:r>
            <a:r>
              <a:rPr lang="en-US" dirty="0" err="1"/>
              <a:t>skrátenie</a:t>
            </a:r>
            <a:r>
              <a:rPr lang="en-US" dirty="0"/>
              <a:t> </a:t>
            </a:r>
            <a:r>
              <a:rPr lang="en-US" dirty="0" err="1"/>
              <a:t>každého</a:t>
            </a:r>
            <a:r>
              <a:rPr lang="en-US" dirty="0"/>
              <a:t> </a:t>
            </a:r>
            <a:r>
              <a:rPr lang="en-US" dirty="0" err="1"/>
              <a:t>lana</a:t>
            </a:r>
            <a:r>
              <a:rPr lang="en-US" dirty="0"/>
              <a:t>: 0 </a:t>
            </a:r>
            <a:r>
              <a:rPr lang="en-US" dirty="0" err="1"/>
              <a:t>až</a:t>
            </a:r>
            <a:r>
              <a:rPr lang="en-US" dirty="0"/>
              <a:t> 11 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Súčasne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skrátiť</a:t>
            </a:r>
            <a:r>
              <a:rPr lang="en-US" dirty="0"/>
              <a:t> </a:t>
            </a:r>
            <a:r>
              <a:rPr lang="en-US" dirty="0" err="1"/>
              <a:t>najviac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laná</a:t>
            </a:r>
            <a:r>
              <a:rPr lang="en-US" dirty="0"/>
              <a:t>, </a:t>
            </a:r>
            <a:r>
              <a:rPr lang="en-US" dirty="0" err="1"/>
              <a:t>tretie</a:t>
            </a:r>
            <a:r>
              <a:rPr lang="en-US" dirty="0"/>
              <a:t> </a:t>
            </a:r>
            <a:r>
              <a:rPr lang="en-US" dirty="0" err="1"/>
              <a:t>lano</a:t>
            </a:r>
            <a:r>
              <a:rPr lang="en-US" dirty="0"/>
              <a:t> </a:t>
            </a:r>
            <a:r>
              <a:rPr lang="en-US" dirty="0" err="1"/>
              <a:t>zostáva</a:t>
            </a:r>
            <a:r>
              <a:rPr lang="en-US" dirty="0"/>
              <a:t> </a:t>
            </a:r>
            <a:r>
              <a:rPr lang="en-US" dirty="0" err="1"/>
              <a:t>nezmenené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5DC30F-D11F-9095-324F-ACD2B9E4C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8898" y="1555953"/>
            <a:ext cx="2445102" cy="343940"/>
          </a:xfrm>
        </p:spPr>
        <p:txBody>
          <a:bodyPr/>
          <a:lstStyle/>
          <a:p>
            <a:r>
              <a:rPr lang="en-US" dirty="0" err="1"/>
              <a:t>Popis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0C8E95-1457-95EE-D365-BAD8E9AF1D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8898" y="5077467"/>
            <a:ext cx="4947002" cy="1581563"/>
          </a:xfrm>
        </p:spPr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kontroluje</a:t>
            </a:r>
            <a:r>
              <a:rPr lang="en-US" dirty="0"/>
              <a:t>, </a:t>
            </a:r>
            <a:r>
              <a:rPr lang="en-US" dirty="0" err="1"/>
              <a:t>či</a:t>
            </a:r>
            <a:r>
              <a:rPr lang="en-US" dirty="0"/>
              <a:t> </a:t>
            </a:r>
            <a:r>
              <a:rPr lang="en-US" dirty="0" err="1"/>
              <a:t>všetky</a:t>
            </a:r>
            <a:r>
              <a:rPr lang="en-US" dirty="0"/>
              <a:t> tri </a:t>
            </a:r>
            <a:r>
              <a:rPr lang="en-US" dirty="0" err="1"/>
              <a:t>laná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v </a:t>
            </a:r>
            <a:r>
              <a:rPr lang="en-US" dirty="0" err="1"/>
              <a:t>rovnakej</a:t>
            </a:r>
            <a:r>
              <a:rPr lang="en-US" dirty="0"/>
              <a:t> </a:t>
            </a:r>
            <a:r>
              <a:rPr lang="en-US" dirty="0" err="1"/>
              <a:t>polohe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viesť</a:t>
            </a:r>
            <a:r>
              <a:rPr lang="en-US" dirty="0"/>
              <a:t> k </a:t>
            </a:r>
            <a:r>
              <a:rPr lang="en-US" dirty="0" err="1"/>
              <a:t>singularite</a:t>
            </a:r>
            <a:r>
              <a:rPr lang="en-US" dirty="0"/>
              <a:t> </a:t>
            </a:r>
            <a:r>
              <a:rPr lang="en-US" dirty="0" err="1"/>
              <a:t>modelu.Taktiež</a:t>
            </a:r>
            <a:r>
              <a:rPr lang="en-US" dirty="0"/>
              <a:t> je </a:t>
            </a:r>
            <a:r>
              <a:rPr lang="en-US" dirty="0" err="1"/>
              <a:t>obmedzený</a:t>
            </a:r>
            <a:r>
              <a:rPr lang="en-US" dirty="0"/>
              <a:t> </a:t>
            </a:r>
            <a:r>
              <a:rPr lang="en-US" dirty="0" err="1"/>
              <a:t>uhol</a:t>
            </a:r>
            <a:r>
              <a:rPr lang="en-US" dirty="0"/>
              <a:t> </a:t>
            </a:r>
            <a:r>
              <a:rPr lang="en-US" dirty="0" err="1"/>
              <a:t>otáčania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, </a:t>
            </a:r>
            <a:r>
              <a:rPr lang="en-US" dirty="0" err="1"/>
              <a:t>ktorý</a:t>
            </a:r>
            <a:r>
              <a:rPr lang="en-US" dirty="0"/>
              <a:t> </a:t>
            </a:r>
            <a:r>
              <a:rPr lang="en-US" dirty="0" err="1"/>
              <a:t>nesmie</a:t>
            </a:r>
            <a:r>
              <a:rPr lang="en-US" dirty="0"/>
              <a:t> </a:t>
            </a:r>
            <a:r>
              <a:rPr lang="en-US" dirty="0" err="1"/>
              <a:t>prekročiť</a:t>
            </a:r>
            <a:r>
              <a:rPr lang="en-US" dirty="0"/>
              <a:t> 90 </a:t>
            </a:r>
            <a:r>
              <a:rPr lang="en-US" dirty="0" err="1"/>
              <a:t>stupňov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36FB7011-4D0B-6C63-3305-9C0F29BD035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8898" y="4594729"/>
            <a:ext cx="2079342" cy="343940"/>
          </a:xfrm>
        </p:spPr>
        <p:txBody>
          <a:bodyPr/>
          <a:lstStyle/>
          <a:p>
            <a:r>
              <a:rPr lang="en-US" dirty="0" err="1"/>
              <a:t>Podmienky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8DE37A2-9727-603C-1DDE-A566B1C1F45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70089" y="2077550"/>
            <a:ext cx="4294538" cy="7606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Dĺžka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: 110 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Vzdialenosť</a:t>
            </a:r>
            <a:r>
              <a:rPr lang="en-US" dirty="0"/>
              <a:t> od </a:t>
            </a:r>
            <a:r>
              <a:rPr lang="en-US" dirty="0" err="1"/>
              <a:t>stredu</a:t>
            </a:r>
            <a:r>
              <a:rPr lang="en-US" dirty="0"/>
              <a:t> </a:t>
            </a:r>
            <a:r>
              <a:rPr lang="en-US" dirty="0" err="1"/>
              <a:t>osi</a:t>
            </a:r>
            <a:r>
              <a:rPr lang="en-US" dirty="0"/>
              <a:t> k </a:t>
            </a:r>
            <a:r>
              <a:rPr lang="en-US" dirty="0" err="1"/>
              <a:t>osi</a:t>
            </a:r>
            <a:r>
              <a:rPr lang="en-US" dirty="0"/>
              <a:t> </a:t>
            </a:r>
            <a:r>
              <a:rPr lang="en-US" dirty="0" err="1"/>
              <a:t>lana</a:t>
            </a:r>
            <a:r>
              <a:rPr lang="en-US" dirty="0"/>
              <a:t>: 5 mm.</a:t>
            </a:r>
            <a:endParaRPr lang="uk-UA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3BF99587-1055-D374-E7FF-9415C81C61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470089" y="1555953"/>
            <a:ext cx="3016936" cy="594843"/>
          </a:xfrm>
        </p:spPr>
        <p:txBody>
          <a:bodyPr/>
          <a:lstStyle/>
          <a:p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robota</a:t>
            </a:r>
            <a:r>
              <a:rPr lang="en-US" dirty="0"/>
              <a:t>:</a:t>
            </a:r>
            <a:endParaRPr lang="uk-UA" dirty="0"/>
          </a:p>
        </p:txBody>
      </p:sp>
      <p:pic>
        <p:nvPicPr>
          <p:cNvPr id="2050" name="Picture 2" descr="Зображення, знайдене за запитом &quot;Modeling a robot using the constant curvature method. &quot;">
            <a:extLst>
              <a:ext uri="{FF2B5EF4-FFF2-40B4-BE49-F238E27FC236}">
                <a16:creationId xmlns:a16="http://schemas.microsoft.com/office/drawing/2014/main" id="{E05E6E9E-B454-30D5-DC2D-4122EB90C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264" y="3359804"/>
            <a:ext cx="3454325" cy="29391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91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D2CBF-0666-D0CD-E53F-28F6EAFF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887" y="536982"/>
            <a:ext cx="8658225" cy="655051"/>
          </a:xfrm>
        </p:spPr>
        <p:txBody>
          <a:bodyPr/>
          <a:lstStyle/>
          <a:p>
            <a:r>
              <a:rPr lang="en-US" dirty="0" err="1"/>
              <a:t>Vysvetlenie</a:t>
            </a:r>
            <a:r>
              <a:rPr lang="en-US" dirty="0"/>
              <a:t> </a:t>
            </a:r>
            <a:r>
              <a:rPr lang="en-US" dirty="0" err="1"/>
              <a:t>fungovania</a:t>
            </a:r>
            <a:r>
              <a:rPr lang="en-US" dirty="0"/>
              <a:t> </a:t>
            </a:r>
            <a:r>
              <a:rPr lang="en-US" dirty="0" err="1"/>
              <a:t>programu</a:t>
            </a:r>
            <a:endParaRPr lang="uk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C3E089-80D4-BD33-3617-FEBB18B354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69910" y="2345690"/>
            <a:ext cx="8252177" cy="2756780"/>
          </a:xfrm>
        </p:spPr>
        <p:txBody>
          <a:bodyPr/>
          <a:lstStyle/>
          <a:p>
            <a:r>
              <a:rPr lang="en-US" sz="2400" dirty="0" err="1"/>
              <a:t>Modelujú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tri </a:t>
            </a:r>
            <a:r>
              <a:rPr lang="en-US" sz="2400" dirty="0" err="1"/>
              <a:t>laná</a:t>
            </a:r>
            <a:r>
              <a:rPr lang="en-US" sz="2400" dirty="0"/>
              <a:t>, </a:t>
            </a:r>
            <a:r>
              <a:rPr lang="en-US" sz="2400" dirty="0" err="1"/>
              <a:t>každé</a:t>
            </a:r>
            <a:r>
              <a:rPr lang="en-US" sz="2400" dirty="0"/>
              <a:t> s </a:t>
            </a:r>
            <a:r>
              <a:rPr lang="en-US" sz="2400" dirty="0" err="1"/>
              <a:t>dĺžkou</a:t>
            </a:r>
            <a:r>
              <a:rPr lang="en-US" sz="2400" dirty="0"/>
              <a:t> od -11 mm do 0 mm.</a:t>
            </a:r>
          </a:p>
          <a:p>
            <a:endParaRPr lang="en-US" sz="2400" dirty="0"/>
          </a:p>
          <a:p>
            <a:r>
              <a:rPr lang="en-US" sz="2400" dirty="0"/>
              <a:t>Program </a:t>
            </a:r>
            <a:r>
              <a:rPr lang="en-US" sz="2400" dirty="0" err="1"/>
              <a:t>vypočíta</a:t>
            </a:r>
            <a:r>
              <a:rPr lang="en-US" sz="2400" dirty="0"/>
              <a:t> </a:t>
            </a:r>
            <a:r>
              <a:rPr lang="en-US" sz="2400" dirty="0" err="1"/>
              <a:t>polohu</a:t>
            </a:r>
            <a:r>
              <a:rPr lang="en-US" sz="2400" dirty="0"/>
              <a:t> </a:t>
            </a:r>
            <a:r>
              <a:rPr lang="en-US" sz="2400" dirty="0" err="1"/>
              <a:t>robota</a:t>
            </a:r>
            <a:r>
              <a:rPr lang="en-US" sz="2400" dirty="0"/>
              <a:t> v </a:t>
            </a:r>
            <a:r>
              <a:rPr lang="en-US" sz="2400" dirty="0" err="1"/>
              <a:t>osiach</a:t>
            </a:r>
            <a:r>
              <a:rPr lang="en-US" sz="2400" dirty="0"/>
              <a:t> XYZ v </a:t>
            </a:r>
            <a:r>
              <a:rPr lang="en-US" sz="2400" dirty="0" err="1"/>
              <a:t>závislosti</a:t>
            </a:r>
            <a:r>
              <a:rPr lang="en-US" sz="2400" dirty="0"/>
              <a:t> od </a:t>
            </a:r>
            <a:r>
              <a:rPr lang="en-US" sz="2400" dirty="0" err="1"/>
              <a:t>dĺžky</a:t>
            </a:r>
            <a:r>
              <a:rPr lang="en-US" sz="2400" dirty="0"/>
              <a:t> </a:t>
            </a:r>
            <a:r>
              <a:rPr lang="en-US" sz="2400" dirty="0" err="1"/>
              <a:t>lán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Ak </a:t>
            </a:r>
            <a:r>
              <a:rPr lang="en-US" sz="2400" dirty="0" err="1"/>
              <a:t>sú</a:t>
            </a:r>
            <a:r>
              <a:rPr lang="en-US" sz="2400" dirty="0"/>
              <a:t> </a:t>
            </a:r>
            <a:r>
              <a:rPr lang="en-US" sz="2400" dirty="0" err="1"/>
              <a:t>všetky</a:t>
            </a:r>
            <a:r>
              <a:rPr lang="en-US" sz="2400" dirty="0"/>
              <a:t> </a:t>
            </a:r>
            <a:r>
              <a:rPr lang="en-US" sz="2400" dirty="0" err="1"/>
              <a:t>laná</a:t>
            </a:r>
            <a:r>
              <a:rPr lang="en-US" sz="2400" dirty="0"/>
              <a:t> </a:t>
            </a:r>
            <a:r>
              <a:rPr lang="en-US" sz="2400" dirty="0" err="1"/>
              <a:t>rovnako</a:t>
            </a:r>
            <a:r>
              <a:rPr lang="en-US" sz="2400" dirty="0"/>
              <a:t> </a:t>
            </a:r>
            <a:r>
              <a:rPr lang="en-US" sz="2400" dirty="0" err="1"/>
              <a:t>skrátené</a:t>
            </a:r>
            <a:r>
              <a:rPr lang="en-US" sz="2400" dirty="0"/>
              <a:t> </a:t>
            </a:r>
            <a:r>
              <a:rPr lang="en-US" sz="2400" dirty="0" err="1"/>
              <a:t>alebo</a:t>
            </a:r>
            <a:r>
              <a:rPr lang="en-US" sz="2400" dirty="0"/>
              <a:t> </a:t>
            </a:r>
            <a:r>
              <a:rPr lang="en-US" sz="2400" dirty="0" err="1"/>
              <a:t>ak</a:t>
            </a:r>
            <a:r>
              <a:rPr lang="en-US" sz="2400" dirty="0"/>
              <a:t> </a:t>
            </a:r>
            <a:r>
              <a:rPr lang="en-US" sz="2400" dirty="0" err="1"/>
              <a:t>uhol</a:t>
            </a:r>
            <a:r>
              <a:rPr lang="en-US" sz="2400" dirty="0"/>
              <a:t> </a:t>
            </a:r>
            <a:r>
              <a:rPr lang="en-US" sz="2400" dirty="0" err="1"/>
              <a:t>prekročí</a:t>
            </a:r>
            <a:r>
              <a:rPr lang="en-US" sz="2400" dirty="0"/>
              <a:t> </a:t>
            </a:r>
            <a:r>
              <a:rPr lang="en-US" sz="2400" dirty="0" err="1"/>
              <a:t>prípustný</a:t>
            </a:r>
            <a:r>
              <a:rPr lang="en-US" sz="2400" dirty="0"/>
              <a:t> </a:t>
            </a:r>
            <a:r>
              <a:rPr lang="en-US" sz="2400" dirty="0" err="1"/>
              <a:t>rozsah</a:t>
            </a:r>
            <a:r>
              <a:rPr lang="en-US" sz="2400" dirty="0"/>
              <a:t>, robot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nemôže</a:t>
            </a:r>
            <a:r>
              <a:rPr lang="en-US" sz="2400" dirty="0"/>
              <a:t> </a:t>
            </a:r>
            <a:r>
              <a:rPr lang="en-US" sz="2400" dirty="0" err="1"/>
              <a:t>pohybovať</a:t>
            </a:r>
            <a:r>
              <a:rPr lang="en-US" sz="2400" dirty="0"/>
              <a:t> </a:t>
            </a:r>
            <a:r>
              <a:rPr lang="en-US" sz="2400" dirty="0" err="1"/>
              <a:t>alebo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pohybuje</a:t>
            </a:r>
            <a:r>
              <a:rPr lang="en-US" sz="2400" dirty="0"/>
              <a:t> </a:t>
            </a:r>
            <a:r>
              <a:rPr lang="en-US" sz="2400" dirty="0" err="1"/>
              <a:t>mimo</a:t>
            </a:r>
            <a:r>
              <a:rPr lang="en-US" sz="2400" dirty="0"/>
              <a:t> </a:t>
            </a:r>
            <a:r>
              <a:rPr lang="en-US" sz="2400" dirty="0" err="1"/>
              <a:t>pracovného</a:t>
            </a:r>
            <a:r>
              <a:rPr lang="en-US" sz="2400" dirty="0"/>
              <a:t> </a:t>
            </a:r>
            <a:r>
              <a:rPr lang="en-US" sz="2400" dirty="0" err="1"/>
              <a:t>priestoru</a:t>
            </a:r>
            <a:r>
              <a:rPr lang="en-US" sz="2400" dirty="0"/>
              <a:t>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264514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23F2A-F2AB-9587-F0FD-842AF47F7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42741"/>
            <a:ext cx="10515600" cy="655051"/>
          </a:xfrm>
        </p:spPr>
        <p:txBody>
          <a:bodyPr/>
          <a:lstStyle/>
          <a:p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tréningu</a:t>
            </a:r>
            <a:r>
              <a:rPr lang="en-US" dirty="0"/>
              <a:t> a </a:t>
            </a:r>
            <a:r>
              <a:rPr lang="en-US" dirty="0" err="1"/>
              <a:t>testovania</a:t>
            </a:r>
            <a:r>
              <a:rPr lang="en-US" dirty="0"/>
              <a:t> </a:t>
            </a:r>
            <a:r>
              <a:rPr lang="en-US" dirty="0" err="1"/>
              <a:t>robota</a:t>
            </a:r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66C253-A06C-1252-1DB7-FAF7D23F7B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2C6768-0605-037C-FD3C-B1673969F50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49443" y="2838451"/>
            <a:ext cx="2293110" cy="3337132"/>
          </a:xfrm>
        </p:spPr>
        <p:txBody>
          <a:bodyPr/>
          <a:lstStyle/>
          <a:p>
            <a:r>
              <a:rPr lang="en-US" dirty="0"/>
              <a:t>Tieto </a:t>
            </a:r>
            <a:r>
              <a:rPr lang="en-US" dirty="0" err="1"/>
              <a:t>grafy</a:t>
            </a:r>
            <a:r>
              <a:rPr lang="en-US" dirty="0"/>
              <a:t> </a:t>
            </a:r>
            <a:r>
              <a:rPr lang="en-US" dirty="0" err="1"/>
              <a:t>znázorňujú</a:t>
            </a:r>
            <a:r>
              <a:rPr lang="en-US" dirty="0"/>
              <a:t> </a:t>
            </a:r>
            <a:r>
              <a:rPr lang="en-US" dirty="0" err="1"/>
              <a:t>trajektóriu</a:t>
            </a:r>
            <a:r>
              <a:rPr lang="en-US" dirty="0"/>
              <a:t> </a:t>
            </a:r>
            <a:r>
              <a:rPr lang="en-US" dirty="0" err="1"/>
              <a:t>robotického</a:t>
            </a:r>
            <a:r>
              <a:rPr lang="en-US" dirty="0"/>
              <a:t> </a:t>
            </a:r>
            <a:r>
              <a:rPr lang="en-US" dirty="0" err="1"/>
              <a:t>ramena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vykonávaní</a:t>
            </a:r>
            <a:r>
              <a:rPr lang="en-US" dirty="0"/>
              <a:t> </a:t>
            </a:r>
            <a:r>
              <a:rPr lang="en-US" dirty="0" err="1"/>
              <a:t>danej</a:t>
            </a:r>
            <a:r>
              <a:rPr lang="en-US" dirty="0"/>
              <a:t> </a:t>
            </a:r>
            <a:r>
              <a:rPr lang="en-US" dirty="0" err="1"/>
              <a:t>úlohy</a:t>
            </a:r>
            <a:r>
              <a:rPr lang="en-US" dirty="0"/>
              <a:t>. </a:t>
            </a:r>
            <a:r>
              <a:rPr lang="en-US" dirty="0" err="1"/>
              <a:t>Vizualizácia</a:t>
            </a:r>
            <a:r>
              <a:rPr lang="en-US" dirty="0"/>
              <a:t> </a:t>
            </a:r>
            <a:r>
              <a:rPr lang="en-US" dirty="0" err="1"/>
              <a:t>umožňuje</a:t>
            </a:r>
            <a:r>
              <a:rPr lang="en-US" dirty="0"/>
              <a:t> </a:t>
            </a:r>
            <a:r>
              <a:rPr lang="en-US" dirty="0" err="1"/>
              <a:t>sledovať</a:t>
            </a:r>
            <a:r>
              <a:rPr lang="en-US" dirty="0"/>
              <a:t> </a:t>
            </a:r>
            <a:r>
              <a:rPr lang="en-US" dirty="0" err="1"/>
              <a:t>presnosť</a:t>
            </a:r>
            <a:r>
              <a:rPr lang="en-US" dirty="0"/>
              <a:t> a </a:t>
            </a:r>
            <a:r>
              <a:rPr lang="en-US" dirty="0" err="1"/>
              <a:t>účinnosť</a:t>
            </a:r>
            <a:r>
              <a:rPr lang="en-US" dirty="0"/>
              <a:t> </a:t>
            </a:r>
            <a:r>
              <a:rPr lang="en-US" dirty="0" err="1"/>
              <a:t>pohybu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aj</a:t>
            </a:r>
            <a:r>
              <a:rPr lang="en-US" dirty="0"/>
              <a:t> </a:t>
            </a:r>
            <a:r>
              <a:rPr lang="en-US" dirty="0" err="1"/>
              <a:t>interakciu</a:t>
            </a:r>
            <a:r>
              <a:rPr lang="en-US" dirty="0"/>
              <a:t> s </a:t>
            </a:r>
            <a:r>
              <a:rPr lang="en-US" dirty="0" err="1"/>
              <a:t>cieľovými</a:t>
            </a:r>
            <a:r>
              <a:rPr lang="en-US" dirty="0"/>
              <a:t> a </a:t>
            </a:r>
            <a:r>
              <a:rPr lang="en-US" dirty="0" err="1"/>
              <a:t>modelovými</a:t>
            </a:r>
            <a:r>
              <a:rPr lang="en-US" dirty="0"/>
              <a:t> </a:t>
            </a:r>
            <a:r>
              <a:rPr lang="en-US" dirty="0" err="1"/>
              <a:t>bodmi</a:t>
            </a:r>
            <a:r>
              <a:rPr lang="en-US" dirty="0"/>
              <a:t>.</a:t>
            </a:r>
            <a:endParaRPr lang="uk-UA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FCDCFFC-4D07-6CA8-D697-AC988AF81C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9235B819-FC43-63C1-3BBD-5E329FA4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54" y="2838451"/>
            <a:ext cx="3464391" cy="3139391"/>
          </a:xfrm>
          <a:prstGeom prst="roundRect">
            <a:avLst/>
          </a:prstGeom>
        </p:spPr>
      </p:pic>
      <p:pic>
        <p:nvPicPr>
          <p:cNvPr id="8" name="Місце для вмісту 8">
            <a:extLst>
              <a:ext uri="{FF2B5EF4-FFF2-40B4-BE49-F238E27FC236}">
                <a16:creationId xmlns:a16="http://schemas.microsoft.com/office/drawing/2014/main" id="{09484F68-2107-B155-C3D7-6F595A87E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832" y="2838451"/>
            <a:ext cx="3445740" cy="317680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9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30697071-0242-31CE-8197-9E696EAB41D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81073" y="4649815"/>
            <a:ext cx="10229849" cy="1741460"/>
          </a:xfrm>
        </p:spPr>
        <p:txBody>
          <a:bodyPr/>
          <a:lstStyle/>
          <a:p>
            <a:r>
              <a:rPr lang="en-US" sz="2000" dirty="0" err="1"/>
              <a:t>Táto</a:t>
            </a:r>
            <a:r>
              <a:rPr lang="en-US" sz="2000" dirty="0"/>
              <a:t> </a:t>
            </a:r>
            <a:r>
              <a:rPr lang="en-US" sz="2000" dirty="0" err="1"/>
              <a:t>funkcia</a:t>
            </a:r>
            <a:r>
              <a:rPr lang="en-US" sz="2000" dirty="0"/>
              <a:t> </a:t>
            </a:r>
            <a:r>
              <a:rPr lang="en-US" sz="2000" dirty="0" err="1"/>
              <a:t>odmeny</a:t>
            </a:r>
            <a:r>
              <a:rPr lang="en-US" sz="2000" dirty="0"/>
              <a:t> </a:t>
            </a:r>
            <a:r>
              <a:rPr lang="en-US" sz="2000" dirty="0" err="1"/>
              <a:t>funguje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základe</a:t>
            </a:r>
            <a:r>
              <a:rPr lang="en-US" sz="2000" dirty="0"/>
              <a:t> </a:t>
            </a:r>
            <a:r>
              <a:rPr lang="en-US" sz="2000" dirty="0" err="1"/>
              <a:t>porovnania</a:t>
            </a:r>
            <a:r>
              <a:rPr lang="en-US" sz="2000" dirty="0"/>
              <a:t> </a:t>
            </a:r>
            <a:r>
              <a:rPr lang="en-US" sz="2000" dirty="0" err="1"/>
              <a:t>vzdialenosti</a:t>
            </a:r>
            <a:r>
              <a:rPr lang="en-US" sz="2000" dirty="0"/>
              <a:t> </a:t>
            </a:r>
            <a:r>
              <a:rPr lang="en-US" sz="2000" dirty="0" err="1"/>
              <a:t>medzi</a:t>
            </a:r>
            <a:r>
              <a:rPr lang="en-US" sz="2000" dirty="0"/>
              <a:t> </a:t>
            </a:r>
            <a:r>
              <a:rPr lang="en-US" sz="2000" dirty="0" err="1"/>
              <a:t>aktuálnou</a:t>
            </a:r>
            <a:r>
              <a:rPr lang="en-US" sz="2000" dirty="0"/>
              <a:t> </a:t>
            </a:r>
            <a:r>
              <a:rPr lang="en-US" sz="2000" dirty="0" err="1"/>
              <a:t>pozíciou</a:t>
            </a:r>
            <a:r>
              <a:rPr lang="en-US" sz="2000" dirty="0"/>
              <a:t> a </a:t>
            </a:r>
            <a:r>
              <a:rPr lang="en-US" sz="2000" dirty="0" err="1"/>
              <a:t>cieľovou</a:t>
            </a:r>
            <a:r>
              <a:rPr lang="en-US" sz="2000" dirty="0"/>
              <a:t> </a:t>
            </a:r>
            <a:r>
              <a:rPr lang="en-US" sz="2000" dirty="0" err="1"/>
              <a:t>pozíciou</a:t>
            </a:r>
            <a:r>
              <a:rPr lang="en-US" sz="2000" dirty="0"/>
              <a:t> pred a po </a:t>
            </a:r>
            <a:r>
              <a:rPr lang="en-US" sz="2000" dirty="0" err="1"/>
              <a:t>vykonaní</a:t>
            </a:r>
            <a:r>
              <a:rPr lang="en-US" sz="2000" dirty="0"/>
              <a:t> </a:t>
            </a:r>
            <a:r>
              <a:rPr lang="en-US" sz="2000" dirty="0" err="1"/>
              <a:t>akcie</a:t>
            </a:r>
            <a:r>
              <a:rPr lang="en-US" sz="2000" dirty="0"/>
              <a:t>. Ak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vzdialenosť</a:t>
            </a:r>
            <a:r>
              <a:rPr lang="en-US" sz="2000" dirty="0"/>
              <a:t> </a:t>
            </a:r>
            <a:r>
              <a:rPr lang="en-US" sz="2000" dirty="0" err="1"/>
              <a:t>nezmenila</a:t>
            </a:r>
            <a:r>
              <a:rPr lang="en-US" sz="2000" dirty="0"/>
              <a:t> (</a:t>
            </a:r>
            <a:r>
              <a:rPr lang="en-US" sz="2000" dirty="0" err="1"/>
              <a:t>new_distance</a:t>
            </a:r>
            <a:r>
              <a:rPr lang="en-US" sz="2000" dirty="0"/>
              <a:t> == </a:t>
            </a:r>
            <a:r>
              <a:rPr lang="en-US" sz="2000" dirty="0" err="1"/>
              <a:t>old_distance</a:t>
            </a:r>
            <a:r>
              <a:rPr lang="en-US" sz="2000" dirty="0"/>
              <a:t>), model </a:t>
            </a:r>
            <a:r>
              <a:rPr lang="en-US" sz="2000" dirty="0" err="1"/>
              <a:t>nedokázal</a:t>
            </a:r>
            <a:r>
              <a:rPr lang="en-US" sz="2000" dirty="0"/>
              <a:t> </a:t>
            </a:r>
            <a:r>
              <a:rPr lang="en-US" sz="2000" dirty="0" err="1"/>
              <a:t>vykonať</a:t>
            </a:r>
            <a:r>
              <a:rPr lang="en-US" sz="2000" dirty="0"/>
              <a:t> </a:t>
            </a:r>
            <a:r>
              <a:rPr lang="en-US" sz="2000" dirty="0" err="1"/>
              <a:t>akciu</a:t>
            </a:r>
            <a:r>
              <a:rPr lang="en-US" sz="2000" dirty="0"/>
              <a:t>, </a:t>
            </a:r>
            <a:r>
              <a:rPr lang="en-US" sz="2000" dirty="0" err="1"/>
              <a:t>čo</a:t>
            </a:r>
            <a:r>
              <a:rPr lang="en-US" sz="2000" dirty="0"/>
              <a:t> je </a:t>
            </a:r>
            <a:r>
              <a:rPr lang="en-US" sz="2000" dirty="0" err="1"/>
              <a:t>penalizované</a:t>
            </a:r>
            <a:r>
              <a:rPr lang="en-US" sz="2000" dirty="0"/>
              <a:t>. </a:t>
            </a:r>
            <a:r>
              <a:rPr lang="en-US" sz="2000" dirty="0" err="1"/>
              <a:t>Keď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model </a:t>
            </a:r>
            <a:r>
              <a:rPr lang="en-US" sz="2000" dirty="0" err="1"/>
              <a:t>približuje</a:t>
            </a:r>
            <a:r>
              <a:rPr lang="en-US" sz="2000" dirty="0"/>
              <a:t> k </a:t>
            </a:r>
            <a:r>
              <a:rPr lang="en-US" sz="2000" dirty="0" err="1"/>
              <a:t>cieľu</a:t>
            </a:r>
            <a:r>
              <a:rPr lang="en-US" sz="2000" dirty="0"/>
              <a:t>, </a:t>
            </a:r>
            <a:r>
              <a:rPr lang="en-US" sz="2000" dirty="0" err="1"/>
              <a:t>získava</a:t>
            </a:r>
            <a:r>
              <a:rPr lang="en-US" sz="2000" dirty="0"/>
              <a:t> </a:t>
            </a:r>
            <a:r>
              <a:rPr lang="en-US" sz="2000" dirty="0" err="1"/>
              <a:t>odmenu</a:t>
            </a:r>
            <a:r>
              <a:rPr lang="en-US" sz="2000" dirty="0"/>
              <a:t>. Ak </a:t>
            </a:r>
            <a:r>
              <a:rPr lang="en-US" sz="2000" dirty="0" err="1"/>
              <a:t>nie</a:t>
            </a:r>
            <a:r>
              <a:rPr lang="en-US" sz="2000" dirty="0"/>
              <a:t> je </a:t>
            </a:r>
            <a:r>
              <a:rPr lang="en-US" sz="2000" dirty="0" err="1"/>
              <a:t>blízko</a:t>
            </a:r>
            <a:r>
              <a:rPr lang="en-US" sz="2000" dirty="0"/>
              <a:t> k </a:t>
            </a:r>
            <a:r>
              <a:rPr lang="en-US" sz="2000" dirty="0" err="1"/>
              <a:t>cieľu</a:t>
            </a:r>
            <a:r>
              <a:rPr lang="en-US" sz="2000" dirty="0"/>
              <a:t>, </a:t>
            </a:r>
            <a:r>
              <a:rPr lang="en-US" sz="2000" dirty="0" err="1"/>
              <a:t>jeho</a:t>
            </a:r>
            <a:r>
              <a:rPr lang="en-US" sz="2000" dirty="0"/>
              <a:t> </a:t>
            </a:r>
            <a:r>
              <a:rPr lang="en-US" sz="2000" dirty="0" err="1"/>
              <a:t>odmena</a:t>
            </a:r>
            <a:r>
              <a:rPr lang="en-US" sz="2000" dirty="0"/>
              <a:t> </a:t>
            </a:r>
            <a:r>
              <a:rPr lang="en-US" sz="2000" dirty="0" err="1"/>
              <a:t>závisí</a:t>
            </a:r>
            <a:r>
              <a:rPr lang="en-US" sz="2000" dirty="0"/>
              <a:t> od </a:t>
            </a:r>
            <a:r>
              <a:rPr lang="en-US" sz="2000" dirty="0" err="1"/>
              <a:t>rozdielu</a:t>
            </a:r>
            <a:r>
              <a:rPr lang="en-US" sz="2000" dirty="0"/>
              <a:t> </a:t>
            </a:r>
            <a:r>
              <a:rPr lang="en-US" sz="2000" dirty="0" err="1"/>
              <a:t>medzi</a:t>
            </a:r>
            <a:r>
              <a:rPr lang="en-US" sz="2000" dirty="0"/>
              <a:t> </a:t>
            </a:r>
            <a:r>
              <a:rPr lang="en-US" sz="2000" dirty="0" err="1"/>
              <a:t>predchádzajúcou</a:t>
            </a:r>
            <a:r>
              <a:rPr lang="en-US" sz="2000" dirty="0"/>
              <a:t> a </a:t>
            </a:r>
            <a:r>
              <a:rPr lang="en-US" sz="2000" dirty="0" err="1"/>
              <a:t>novou</a:t>
            </a:r>
            <a:r>
              <a:rPr lang="en-US" sz="2000" dirty="0"/>
              <a:t> </a:t>
            </a:r>
            <a:r>
              <a:rPr lang="en-US" sz="2000" dirty="0" err="1"/>
              <a:t>vzdialenosťou</a:t>
            </a:r>
            <a:r>
              <a:rPr lang="en-US" sz="2000" dirty="0"/>
              <a:t>.</a:t>
            </a:r>
            <a:endParaRPr lang="uk-UA" sz="2000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8BAB925-8449-DD35-D54C-37ED67CB5035}"/>
              </a:ext>
            </a:extLst>
          </p:cNvPr>
          <p:cNvSpPr/>
          <p:nvPr/>
        </p:nvSpPr>
        <p:spPr>
          <a:xfrm>
            <a:off x="2976561" y="888656"/>
            <a:ext cx="6238875" cy="3281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Текст 5">
            <a:extLst>
              <a:ext uri="{FF2B5EF4-FFF2-40B4-BE49-F238E27FC236}">
                <a16:creationId xmlns:a16="http://schemas.microsoft.com/office/drawing/2014/main" id="{F5BAF41E-E07C-DECA-C0FB-D374DC3C6887}"/>
              </a:ext>
            </a:extLst>
          </p:cNvPr>
          <p:cNvSpPr txBox="1">
            <a:spLocks/>
          </p:cNvSpPr>
          <p:nvPr/>
        </p:nvSpPr>
        <p:spPr>
          <a:xfrm>
            <a:off x="3173772" y="1026181"/>
            <a:ext cx="5844452" cy="314368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kern="1200">
                <a:solidFill>
                  <a:schemeClr val="bg1"/>
                </a:solidFill>
                <a:latin typeface="Onest Light" pitchFamily="2" charset="0"/>
                <a:ea typeface="+mn-ea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if </a:t>
            </a:r>
            <a:r>
              <a:rPr lang="en-US" sz="2000" dirty="0" err="1">
                <a:solidFill>
                  <a:schemeClr val="tx1"/>
                </a:solidFill>
              </a:rPr>
              <a:t>new_distance</a:t>
            </a:r>
            <a:r>
              <a:rPr lang="en-US" sz="2000" dirty="0">
                <a:solidFill>
                  <a:schemeClr val="tx1"/>
                </a:solidFill>
              </a:rPr>
              <a:t> == </a:t>
            </a:r>
            <a:r>
              <a:rPr lang="en-US" sz="2000" dirty="0" err="1">
                <a:solidFill>
                  <a:schemeClr val="tx1"/>
                </a:solidFill>
              </a:rPr>
              <a:t>old_distance</a:t>
            </a:r>
            <a:r>
              <a:rPr lang="en-US" sz="2000" dirty="0">
                <a:solidFill>
                  <a:schemeClr val="tx1"/>
                </a:solidFill>
              </a:rPr>
              <a:t>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reward = -100.0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else: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if </a:t>
            </a:r>
            <a:r>
              <a:rPr lang="en-US" sz="2000" dirty="0" err="1">
                <a:solidFill>
                  <a:schemeClr val="tx1"/>
                </a:solidFill>
              </a:rPr>
              <a:t>new_distance</a:t>
            </a:r>
            <a:r>
              <a:rPr lang="en-US" sz="2000" dirty="0">
                <a:solidFill>
                  <a:schemeClr val="tx1"/>
                </a:solidFill>
              </a:rPr>
              <a:t> &lt; 5.0: 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reward = 200.0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new_distance</a:t>
            </a:r>
            <a:r>
              <a:rPr lang="en-US" sz="2000" dirty="0">
                <a:solidFill>
                  <a:schemeClr val="tx1"/>
                </a:solidFill>
              </a:rPr>
              <a:t> &lt; 10.0: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reward = 100.0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new_distance</a:t>
            </a:r>
            <a:r>
              <a:rPr lang="en-US" sz="2000" dirty="0">
                <a:solidFill>
                  <a:schemeClr val="tx1"/>
                </a:solidFill>
              </a:rPr>
              <a:t> &lt; 20.0: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reward = 50.0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else:</a:t>
            </a:r>
          </a:p>
          <a:p>
            <a:r>
              <a:rPr lang="en-US" sz="2000" dirty="0">
                <a:solidFill>
                  <a:schemeClr val="tx1"/>
                </a:solidFill>
              </a:rPr>
              <a:t>                reward = </a:t>
            </a:r>
            <a:r>
              <a:rPr lang="en-US" sz="2000" dirty="0" err="1">
                <a:solidFill>
                  <a:schemeClr val="tx1"/>
                </a:solidFill>
              </a:rPr>
              <a:t>old_distance</a:t>
            </a:r>
            <a:r>
              <a:rPr lang="en-US" sz="2000" dirty="0">
                <a:solidFill>
                  <a:schemeClr val="tx1"/>
                </a:solidFill>
              </a:rPr>
              <a:t> - </a:t>
            </a:r>
            <a:r>
              <a:rPr lang="en-US" sz="2000" dirty="0" err="1">
                <a:solidFill>
                  <a:schemeClr val="tx1"/>
                </a:solidFill>
              </a:rPr>
              <a:t>new_distance</a:t>
            </a:r>
            <a:endParaRPr lang="uk-U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496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для шаблона">
      <a:dk1>
        <a:sysClr val="windowText" lastClr="000000"/>
      </a:dk1>
      <a:lt1>
        <a:sysClr val="window" lastClr="FFFFFF"/>
      </a:lt1>
      <a:dk2>
        <a:srgbClr val="153660"/>
      </a:dk2>
      <a:lt2>
        <a:srgbClr val="FFFFFF"/>
      </a:lt2>
      <a:accent1>
        <a:srgbClr val="7DDBFD"/>
      </a:accent1>
      <a:accent2>
        <a:srgbClr val="07101C"/>
      </a:accent2>
      <a:accent3>
        <a:srgbClr val="FFFFFF"/>
      </a:accent3>
      <a:accent4>
        <a:srgbClr val="FFC000"/>
      </a:accent4>
      <a:accent5>
        <a:srgbClr val="153660"/>
      </a:accent5>
      <a:accent6>
        <a:srgbClr val="7DDBFD"/>
      </a:accent6>
      <a:hlink>
        <a:srgbClr val="7DDBFD"/>
      </a:hlink>
      <a:folHlink>
        <a:srgbClr val="FFC000"/>
      </a:folHlink>
    </a:clrScheme>
    <a:fontScheme name="Другая 2">
      <a:majorFont>
        <a:latin typeface="Play bold"/>
        <a:ea typeface=""/>
        <a:cs typeface=""/>
      </a:majorFont>
      <a:minorFont>
        <a:latin typeface="Poppins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11528</TotalTime>
  <Words>815</Words>
  <Application>Microsoft Office PowerPoint</Application>
  <PresentationFormat>Широкоэкранный</PresentationFormat>
  <Paragraphs>90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Onest SemiBold</vt:lpstr>
      <vt:lpstr>Poppins SemiBold</vt:lpstr>
      <vt:lpstr>Oswald Light</vt:lpstr>
      <vt:lpstr>ui-sans-serif</vt:lpstr>
      <vt:lpstr>Onest Light</vt:lpstr>
      <vt:lpstr>Onest Medium</vt:lpstr>
      <vt:lpstr>Poppins Light</vt:lpstr>
      <vt:lpstr>Arial</vt:lpstr>
      <vt:lpstr>Calibri</vt:lpstr>
      <vt:lpstr>Poppins</vt:lpstr>
      <vt:lpstr>Тема Office</vt:lpstr>
      <vt:lpstr>Continuum robot simulation</vt:lpstr>
      <vt:lpstr>Úvod do učenia posilňovaním</vt:lpstr>
      <vt:lpstr>Základy RL</vt:lpstr>
      <vt:lpstr>Úvod do ovládania robota</vt:lpstr>
      <vt:lpstr> Používanie RL na ovládanie robota</vt:lpstr>
      <vt:lpstr>Matematický model robota s konštantnou krivosťou (Model s konštantnou krivosťou)</vt:lpstr>
      <vt:lpstr>Vysvetlenie fungovania programu</vt:lpstr>
      <vt:lpstr>Proces tréningu a testovania robota</vt:lpstr>
      <vt:lpstr>Презентация PowerPoint</vt:lpstr>
      <vt:lpstr>Презентация PowerPoint</vt:lpstr>
      <vt:lpstr>Презентация PowerPoint</vt:lpstr>
      <vt:lpstr>Záver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NINJA</dc:title>
  <dc:creator>3622</dc:creator>
  <cp:lastModifiedBy>Nikita Dakhno</cp:lastModifiedBy>
  <cp:revision>20</cp:revision>
  <dcterms:created xsi:type="dcterms:W3CDTF">2024-01-25T10:25:27Z</dcterms:created>
  <dcterms:modified xsi:type="dcterms:W3CDTF">2025-01-14T18:01:11Z</dcterms:modified>
</cp:coreProperties>
</file>