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01-Mar-17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01-Mar-17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01-Mar-17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01-Mar-17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01-Mar-17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01-Mar-17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01-Mar-17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plan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Ciaran cordial</a:t>
            </a:r>
          </a:p>
        </p:txBody>
      </p:sp>
    </p:spTree>
    <p:extLst>
      <p:ext uri="{BB962C8B-B14F-4D97-AF65-F5344CB8AC3E}">
        <p14:creationId xmlns:p14="http://schemas.microsoft.com/office/powerpoint/2010/main" val="299960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modern world, life is going by us at an alarming pace. It can be difficult to manage all the tasks that need to be done.</a:t>
            </a:r>
          </a:p>
          <a:p>
            <a:r>
              <a:rPr lang="en-US" dirty="0"/>
              <a:t>Stress levels have raised in 6 out of 10 workers in significant economies.</a:t>
            </a:r>
          </a:p>
          <a:p>
            <a:r>
              <a:rPr lang="en-US" dirty="0"/>
              <a:t>Time is the most valuable resource which we can never get back.</a:t>
            </a:r>
          </a:p>
          <a:p>
            <a:pPr lvl="1"/>
            <a:r>
              <a:rPr lang="en-US" dirty="0"/>
              <a:t>It is crucial to maximize its efficiency.</a:t>
            </a:r>
          </a:p>
          <a:p>
            <a:r>
              <a:rPr lang="en-US" dirty="0"/>
              <a:t>An easily useable program needs to be designed to help people handle their daily lives and become more efficient and reduce stress.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will input their different tasks into the program</a:t>
            </a:r>
          </a:p>
          <a:p>
            <a:pPr lvl="1"/>
            <a:r>
              <a:rPr lang="en-US" dirty="0"/>
              <a:t>Different classifications can be used.</a:t>
            </a:r>
          </a:p>
          <a:p>
            <a:pPr lvl="2"/>
            <a:r>
              <a:rPr lang="en-US" dirty="0"/>
              <a:t>School/Work/Personal/Events</a:t>
            </a:r>
          </a:p>
          <a:p>
            <a:r>
              <a:rPr lang="en-US" dirty="0"/>
              <a:t>The program will then determine the most effective using simulated annealing using priority as the energy to figure out the best course.</a:t>
            </a:r>
          </a:p>
          <a:p>
            <a:r>
              <a:rPr lang="en-US" dirty="0"/>
              <a:t>The program will output what will be the most effective way to complete each task while also not piling all “hard” tasks back to back to reduce stress.</a:t>
            </a:r>
          </a:p>
        </p:txBody>
      </p:sp>
    </p:spTree>
    <p:extLst>
      <p:ext uri="{BB962C8B-B14F-4D97-AF65-F5344CB8AC3E}">
        <p14:creationId xmlns:p14="http://schemas.microsoft.com/office/powerpoint/2010/main" val="387774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6" y="1801618"/>
            <a:ext cx="10570930" cy="49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78" y="178003"/>
            <a:ext cx="7163374" cy="6560848"/>
          </a:xfrm>
        </p:spPr>
      </p:pic>
    </p:spTree>
    <p:extLst>
      <p:ext uri="{BB962C8B-B14F-4D97-AF65-F5344CB8AC3E}">
        <p14:creationId xmlns:p14="http://schemas.microsoft.com/office/powerpoint/2010/main" val="123433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be an app on a phone, an application on a computer, or even a script running on a website. This will allow for a lot of feed back for improvements on the system.</a:t>
            </a:r>
          </a:p>
          <a:p>
            <a:r>
              <a:rPr lang="en-US" dirty="0"/>
              <a:t>Because of this, the concept is simple enough with clear split cases so that changing and updating will be simple to do.</a:t>
            </a:r>
          </a:p>
        </p:txBody>
      </p:sp>
    </p:spTree>
    <p:extLst>
      <p:ext uri="{BB962C8B-B14F-4D97-AF65-F5344CB8AC3E}">
        <p14:creationId xmlns:p14="http://schemas.microsoft.com/office/powerpoint/2010/main" val="314287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1658</TotalTime>
  <Words>235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Max plan </vt:lpstr>
      <vt:lpstr>Concept </vt:lpstr>
      <vt:lpstr>Design</vt:lpstr>
      <vt:lpstr>USE Case diagram</vt:lpstr>
      <vt:lpstr>Class diagram</vt:lpstr>
      <vt:lpstr>Possible updates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plan</dc:title>
  <dc:creator>Ciaran Cordial</dc:creator>
  <cp:lastModifiedBy>Ciaran Cordial</cp:lastModifiedBy>
  <cp:revision>6</cp:revision>
  <dcterms:created xsi:type="dcterms:W3CDTF">2017-02-22T17:21:10Z</dcterms:created>
  <dcterms:modified xsi:type="dcterms:W3CDTF">2017-03-01T19:53:56Z</dcterms:modified>
</cp:coreProperties>
</file>